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0"/>
  </p:notesMasterIdLst>
  <p:sldIdLst>
    <p:sldId id="326" r:id="rId2"/>
    <p:sldId id="261" r:id="rId3"/>
    <p:sldId id="315" r:id="rId4"/>
    <p:sldId id="286" r:id="rId5"/>
    <p:sldId id="304" r:id="rId6"/>
    <p:sldId id="305" r:id="rId7"/>
    <p:sldId id="309" r:id="rId8"/>
    <p:sldId id="306" r:id="rId9"/>
    <p:sldId id="307" r:id="rId10"/>
    <p:sldId id="297" r:id="rId11"/>
    <p:sldId id="316" r:id="rId12"/>
    <p:sldId id="310" r:id="rId13"/>
    <p:sldId id="312" r:id="rId14"/>
    <p:sldId id="318" r:id="rId15"/>
    <p:sldId id="314" r:id="rId16"/>
    <p:sldId id="319" r:id="rId17"/>
    <p:sldId id="324" r:id="rId18"/>
    <p:sldId id="325" r:id="rId19"/>
  </p:sldIdLst>
  <p:sldSz cx="12192000" cy="6858000"/>
  <p:notesSz cx="6858000" cy="9144000"/>
  <p:embeddedFontLst>
    <p:embeddedFont>
      <p:font typeface="等线" panose="020B0604020202020204" charset="-122"/>
      <p:regular r:id="rId21"/>
      <p:bold r:id="rId22"/>
    </p:embeddedFont>
    <p:embeddedFont>
      <p:font typeface="Tahoma" panose="020B0604030504040204" pitchFamily="34" charset="0"/>
      <p:regular r:id="rId23"/>
      <p:bold r:id="rId24"/>
    </p:embeddedFont>
    <p:embeddedFont>
      <p:font typeface="Cambria" panose="02040503050406030204" pitchFamily="18" charset="0"/>
      <p:regular r:id="rId25"/>
      <p:bold r:id="rId26"/>
      <p:italic r:id="rId27"/>
      <p:boldItalic r:id="rId28"/>
    </p:embeddedFont>
    <p:embeddedFont>
      <p:font typeface="宋体" panose="02010600030101010101" pitchFamily="2" charset="-122"/>
      <p:regular r:id="rId29"/>
    </p:embeddedFont>
    <p:embeddedFont>
      <p:font typeface="#9Slide03 SVNCintra" charset="0"/>
      <p:regular r:id="rId30"/>
    </p:embeddedFont>
    <p:embeddedFont>
      <p:font typeface="#9Slide05 Aphrodite Pro" panose="020B0604020202020204" charset="0"/>
      <p:regular r:id="rId31"/>
    </p:embeddedFont>
    <p:embeddedFont>
      <p:font typeface="Calibri" panose="020F0502020204030204" pitchFamily="34" charset="0"/>
      <p:regular r:id="rId32"/>
      <p:bold r:id="rId33"/>
      <p:italic r:id="rId34"/>
      <p:boldItalic r:id="rId35"/>
    </p:embeddedFont>
    <p:embeddedFont>
      <p:font typeface="#9Slide07 Altus" panose="020B0604020202020204" charset="0"/>
      <p:regular r:id="rId36"/>
    </p:embeddedFont>
    <p:embeddedFont>
      <p:font typeface="#9Slide07 HoneyCream" panose="020B0604020202020204" charset="0"/>
      <p:regular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2D"/>
    <a:srgbClr val="C93B67"/>
    <a:srgbClr val="7C0602"/>
    <a:srgbClr val="FF99CC"/>
    <a:srgbClr val="FF9999"/>
    <a:srgbClr val="22A675"/>
    <a:srgbClr val="0070C0"/>
    <a:srgbClr val="DD4331"/>
    <a:srgbClr val="F77D9A"/>
    <a:srgbClr val="FD7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89636" autoAdjust="0"/>
  </p:normalViewPr>
  <p:slideViewPr>
    <p:cSldViewPr snapToGrid="0" showGuides="1">
      <p:cViewPr varScale="1">
        <p:scale>
          <a:sx n="55" d="100"/>
          <a:sy n="55" d="100"/>
        </p:scale>
        <p:origin x="715" y="53"/>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viewProps" Target="viewProp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2025/9/12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3390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5</a:t>
            </a:fld>
            <a:endParaRPr lang="zh-CN" altLang="en-US"/>
          </a:p>
        </p:txBody>
      </p:sp>
    </p:spTree>
    <p:extLst>
      <p:ext uri="{BB962C8B-B14F-4D97-AF65-F5344CB8AC3E}">
        <p14:creationId xmlns:p14="http://schemas.microsoft.com/office/powerpoint/2010/main" val="337462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a:p>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6</a:t>
            </a:fld>
            <a:endParaRPr lang="zh-CN" altLang="en-US"/>
          </a:p>
        </p:txBody>
      </p:sp>
    </p:spTree>
    <p:extLst>
      <p:ext uri="{BB962C8B-B14F-4D97-AF65-F5344CB8AC3E}">
        <p14:creationId xmlns:p14="http://schemas.microsoft.com/office/powerpoint/2010/main" val="1663278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a:p>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7</a:t>
            </a:fld>
            <a:endParaRPr lang="zh-CN" altLang="en-US"/>
          </a:p>
        </p:txBody>
      </p:sp>
    </p:spTree>
    <p:extLst>
      <p:ext uri="{BB962C8B-B14F-4D97-AF65-F5344CB8AC3E}">
        <p14:creationId xmlns:p14="http://schemas.microsoft.com/office/powerpoint/2010/main" val="374141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a:p>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8</a:t>
            </a:fld>
            <a:endParaRPr lang="zh-CN" altLang="en-US"/>
          </a:p>
        </p:txBody>
      </p:sp>
    </p:spTree>
    <p:extLst>
      <p:ext uri="{BB962C8B-B14F-4D97-AF65-F5344CB8AC3E}">
        <p14:creationId xmlns:p14="http://schemas.microsoft.com/office/powerpoint/2010/main" val="3154424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a:p>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9</a:t>
            </a:fld>
            <a:endParaRPr lang="zh-CN" altLang="en-US"/>
          </a:p>
        </p:txBody>
      </p:sp>
    </p:spTree>
    <p:extLst>
      <p:ext uri="{BB962C8B-B14F-4D97-AF65-F5344CB8AC3E}">
        <p14:creationId xmlns:p14="http://schemas.microsoft.com/office/powerpoint/2010/main" val="145681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852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275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912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62688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44575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4999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66149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5.pn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23" name="Picture 2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4" name="Picture 2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2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2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2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29" name="Picture 2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30" name="Picture 2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31" name="Picture 3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2" name="Picture 3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33" name="TextBox 3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4" name="TextBox 3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2" r:id="rId4"/>
  </p:sldLayoutIdLst>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750" fill="hold"/>
                                        <p:tgtEl>
                                          <p:spTgt spid="33"/>
                                        </p:tgtEl>
                                        <p:attrNameLst>
                                          <p:attrName>ppt_w</p:attrName>
                                        </p:attrNameLst>
                                      </p:cBhvr>
                                      <p:tavLst>
                                        <p:tav tm="0">
                                          <p:val>
                                            <p:fltVal val="0"/>
                                          </p:val>
                                        </p:tav>
                                        <p:tav tm="100000">
                                          <p:val>
                                            <p:strVal val="#ppt_w"/>
                                          </p:val>
                                        </p:tav>
                                      </p:tavLst>
                                    </p:anim>
                                    <p:anim calcmode="lin" valueType="num">
                                      <p:cBhvr>
                                        <p:cTn id="8" dur="1750" fill="hold"/>
                                        <p:tgtEl>
                                          <p:spTgt spid="33"/>
                                        </p:tgtEl>
                                        <p:attrNameLst>
                                          <p:attrName>ppt_h</p:attrName>
                                        </p:attrNameLst>
                                      </p:cBhvr>
                                      <p:tavLst>
                                        <p:tav tm="0">
                                          <p:val>
                                            <p:fltVal val="0"/>
                                          </p:val>
                                        </p:tav>
                                        <p:tav tm="100000">
                                          <p:val>
                                            <p:strVal val="#ppt_h"/>
                                          </p:val>
                                        </p:tav>
                                      </p:tavLst>
                                    </p:anim>
                                    <p:animEffect transition="in" filter="fade">
                                      <p:cBhvr>
                                        <p:cTn id="9" dur="1750"/>
                                        <p:tgtEl>
                                          <p:spTgt spid="3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3.wdp"/><Relationship Id="rId5" Type="http://schemas.openxmlformats.org/officeDocument/2006/relationships/image" Target="../media/image3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15.wdp"/><Relationship Id="rId11" Type="http://schemas.microsoft.com/office/2007/relationships/hdphoto" Target="../media/hdphoto13.wdp"/><Relationship Id="rId5" Type="http://schemas.openxmlformats.org/officeDocument/2006/relationships/image" Target="../media/image41.png"/><Relationship Id="rId10" Type="http://schemas.openxmlformats.org/officeDocument/2006/relationships/image" Target="../media/image38.png"/><Relationship Id="rId4" Type="http://schemas.microsoft.com/office/2007/relationships/hdphoto" Target="../media/hdphoto14.wdp"/><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7.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18.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7.png"/><Relationship Id="rId5" Type="http://schemas.microsoft.com/office/2007/relationships/hdphoto" Target="../media/hdphoto19.wdp"/><Relationship Id="rId4" Type="http://schemas.openxmlformats.org/officeDocument/2006/relationships/image" Target="../media/image46.png"/><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24.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2.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2" name="图片 41"/>
          <p:cNvPicPr>
            <a:picLocks noChangeAspect="1"/>
          </p:cNvPicPr>
          <p:nvPr/>
        </p:nvPicPr>
        <p:blipFill rotWithShape="1">
          <a:blip r:embed="rId2"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pic>
        <p:nvPicPr>
          <p:cNvPr id="40"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45" y="34036"/>
            <a:ext cx="891608" cy="8916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4217" y="1294073"/>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dirty="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dirty="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2</a:t>
            </a:r>
            <a:r>
              <a:rPr kumimoji="0" lang="en-US" sz="5500" b="0" i="0" u="none" strike="noStrike" kern="1200" cap="none" spc="0" normalizeH="0" baseline="0" noProof="0" dirty="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dirty="0" err="1">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Ngày</a:t>
            </a:r>
            <a:r>
              <a:rPr kumimoji="0" lang="en-US" sz="5500" b="0" i="0" u="none" strike="noStrike" kern="1200" cap="none" spc="0" normalizeH="0" baseline="0" noProof="0" dirty="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dirty="0" err="1">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hôm</a:t>
            </a:r>
            <a:r>
              <a:rPr kumimoji="0" lang="en-US" sz="5500" b="0" i="0" u="none" strike="noStrike" kern="1200" cap="none" spc="0" normalizeH="0" baseline="0" noProof="0" dirty="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dirty="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qua</a:t>
            </a:r>
            <a:r>
              <a:rPr kumimoji="0" lang="en-US" sz="5500" b="0" i="0" u="none" strike="noStrike" kern="1200" cap="none" spc="0" normalizeH="0" baseline="0" noProof="0" dirty="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dirty="0" err="1">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đâu</a:t>
            </a:r>
            <a:r>
              <a:rPr kumimoji="0" lang="en-US" sz="5500" b="0" i="0" u="none" strike="noStrike" kern="1200" cap="none" spc="0" normalizeH="0" baseline="0" noProof="0" dirty="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dirty="0" err="1">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rPr>
              <a:t>rồi</a:t>
            </a:r>
            <a:r>
              <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rPr>
              <a:t>?</a:t>
            </a:r>
          </a:p>
        </p:txBody>
      </p:sp>
      <p:grpSp>
        <p:nvGrpSpPr>
          <p:cNvPr id="45" name="组合 32"/>
          <p:cNvGrpSpPr/>
          <p:nvPr/>
        </p:nvGrpSpPr>
        <p:grpSpPr>
          <a:xfrm>
            <a:off x="1993998" y="2434138"/>
            <a:ext cx="9002070" cy="2812954"/>
            <a:chOff x="-378" y="2528"/>
            <a:chExt cx="12410" cy="7604"/>
          </a:xfrm>
          <a:effectLst>
            <a:outerShdw blurRad="50800" dist="38100" algn="l" rotWithShape="0">
              <a:prstClr val="black">
                <a:alpha val="40000"/>
              </a:prstClr>
            </a:outerShdw>
          </a:effectLst>
        </p:grpSpPr>
        <p:sp>
          <p:nvSpPr>
            <p:cNvPr id="46" name="云形 33"/>
            <p:cNvSpPr/>
            <p:nvPr/>
          </p:nvSpPr>
          <p:spPr>
            <a:xfrm>
              <a:off x="-378" y="2528"/>
              <a:ext cx="12410"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403" y="3006"/>
              <a:ext cx="10071" cy="666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grpSp>
        <p:nvGrpSpPr>
          <p:cNvPr id="8" name="Group 7"/>
          <p:cNvGrpSpPr/>
          <p:nvPr/>
        </p:nvGrpSpPr>
        <p:grpSpPr>
          <a:xfrm>
            <a:off x="2320557" y="2946705"/>
            <a:ext cx="9712313" cy="2024439"/>
            <a:chOff x="2232756" y="3902127"/>
            <a:chExt cx="9806408" cy="1754326"/>
          </a:xfrm>
        </p:grpSpPr>
        <p:sp>
          <p:nvSpPr>
            <p:cNvPr id="7" name="TextBox 6"/>
            <p:cNvSpPr txBox="1"/>
            <p:nvPr/>
          </p:nvSpPr>
          <p:spPr>
            <a:xfrm>
              <a:off x="2232756" y="3948668"/>
              <a:ext cx="9806408" cy="15202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w="92075">
                    <a:solidFill>
                      <a:srgbClr val="DD4331">
                        <a:alpha val="91000"/>
                      </a:srgbClr>
                    </a:solidFill>
                  </a:ln>
                  <a:solidFill>
                    <a:srgbClr val="DD4331"/>
                  </a:solidFill>
                  <a:effectLst/>
                  <a:uLnTx/>
                  <a:uFillTx/>
                  <a:latin typeface="#9Slide03 SVNCintra" pitchFamily="2" charset="0"/>
                  <a:cs typeface="#9Slide03 SVNCintra" pitchFamily="2" charset="0"/>
                </a:rPr>
                <a:t>LUYỆN TẬP: </a:t>
              </a:r>
              <a:r>
                <a:rPr kumimoji="0" lang="en-US" sz="5400" b="0" i="0" u="none" strike="noStrike" kern="1200" cap="none" spc="0" normalizeH="0" baseline="0" noProof="0" dirty="0" err="1" smtClean="0">
                  <a:ln w="92075">
                    <a:solidFill>
                      <a:srgbClr val="DD4331">
                        <a:alpha val="91000"/>
                      </a:srgbClr>
                    </a:solidFill>
                  </a:ln>
                  <a:solidFill>
                    <a:srgbClr val="DD4331"/>
                  </a:solidFill>
                  <a:effectLst/>
                  <a:uLnTx/>
                  <a:uFillTx/>
                  <a:latin typeface="#9Slide03 SVNCintra" pitchFamily="2" charset="0"/>
                  <a:cs typeface="#9Slide03 SVNCintra" pitchFamily="2" charset="0"/>
                </a:rPr>
                <a:t>Viết</a:t>
              </a:r>
              <a:r>
                <a:rPr kumimoji="0" lang="en-US" sz="5400" b="0" i="0" u="none" strike="noStrike" kern="1200" cap="none" spc="0" normalizeH="0" baseline="0" noProof="0" dirty="0" smtClean="0">
                  <a:ln w="92075">
                    <a:solidFill>
                      <a:srgbClr val="DD4331">
                        <a:alpha val="91000"/>
                      </a:srgbClr>
                    </a:solidFill>
                  </a:ln>
                  <a:solidFill>
                    <a:srgbClr val="DD4331"/>
                  </a:solidFill>
                  <a:effectLst/>
                  <a:uLnTx/>
                  <a:uFillTx/>
                  <a:latin typeface="#9Slide03 SVNCintra" pitchFamily="2" charset="0"/>
                  <a:cs typeface="#9Slide03 SVNCintra" pitchFamily="2" charset="0"/>
                </a:rPr>
                <a:t> </a:t>
              </a:r>
              <a:r>
                <a:rPr kumimoji="0" lang="en-US" sz="5400" b="0" i="0" u="none" strike="noStrike" kern="1200" cap="none" spc="0" normalizeH="0" baseline="0" noProof="0" dirty="0" err="1">
                  <a:ln w="92075">
                    <a:solidFill>
                      <a:srgbClr val="DD4331">
                        <a:alpha val="91000"/>
                      </a:srgbClr>
                    </a:solidFill>
                  </a:ln>
                  <a:solidFill>
                    <a:srgbClr val="DD4331"/>
                  </a:solidFill>
                  <a:effectLst/>
                  <a:uLnTx/>
                  <a:uFillTx/>
                  <a:latin typeface="#9Slide03 SVNCintra" pitchFamily="2" charset="0"/>
                  <a:cs typeface="#9Slide03 SVNCintra" pitchFamily="2" charset="0"/>
                </a:rPr>
                <a:t>đoạn</a:t>
              </a:r>
              <a:r>
                <a:rPr kumimoji="0" lang="en-US" sz="5400" b="0" i="0" u="none" strike="noStrike" kern="1200" cap="none" spc="0" normalizeH="0" baseline="0" noProof="0" dirty="0">
                  <a:ln w="92075">
                    <a:solidFill>
                      <a:srgbClr val="DD4331">
                        <a:alpha val="91000"/>
                      </a:srgbClr>
                    </a:solidFill>
                  </a:ln>
                  <a:solidFill>
                    <a:srgbClr val="DD4331"/>
                  </a:solidFill>
                  <a:effectLst/>
                  <a:uLnTx/>
                  <a:uFillTx/>
                  <a:latin typeface="#9Slide03 SVNCintra" pitchFamily="2" charset="0"/>
                  <a:cs typeface="#9Slide03 SVNCintra" pitchFamily="2" charset="0"/>
                </a:rPr>
                <a:t> </a:t>
              </a:r>
              <a:r>
                <a:rPr kumimoji="0" lang="en-US" sz="5400" b="0" i="0" u="none" strike="noStrike" kern="1200" cap="none" spc="0" normalizeH="0" baseline="0" noProof="0" dirty="0" err="1">
                  <a:ln w="92075">
                    <a:solidFill>
                      <a:srgbClr val="DD4331">
                        <a:alpha val="91000"/>
                      </a:srgbClr>
                    </a:solidFill>
                  </a:ln>
                  <a:solidFill>
                    <a:srgbClr val="DD4331"/>
                  </a:solidFill>
                  <a:effectLst/>
                  <a:uLnTx/>
                  <a:uFillTx/>
                  <a:latin typeface="#9Slide03 SVNCintra" pitchFamily="2" charset="0"/>
                  <a:cs typeface="#9Slide03 SVNCintra" pitchFamily="2" charset="0"/>
                </a:rPr>
                <a:t>văn</a:t>
              </a:r>
              <a:endParaRPr kumimoji="0" lang="en-US" sz="5400" b="0" i="0" u="none" strike="noStrike" kern="1200" cap="none" spc="0" normalizeH="0" baseline="0" noProof="0" dirty="0">
                <a:ln w="92075">
                  <a:solidFill>
                    <a:srgbClr val="DD4331">
                      <a:alpha val="91000"/>
                    </a:srgbClr>
                  </a:solidFill>
                </a:ln>
                <a:solidFill>
                  <a:srgbClr val="DD4331"/>
                </a:solidFill>
                <a:effectLst/>
                <a:uLnTx/>
                <a:uFillTx/>
                <a:latin typeface="#9Slide03 SVNCintra" pitchFamily="2" charset="0"/>
                <a:cs typeface="#9Slide03 SVNCintra"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152400">
                    <a:solidFill>
                      <a:srgbClr val="E1A629"/>
                    </a:solidFill>
                  </a:ln>
                  <a:solidFill>
                    <a:prstClr val="white"/>
                  </a:solidFill>
                  <a:effectLst/>
                  <a:uLnTx/>
                  <a:uFillTx/>
                  <a:latin typeface="#9Slide03 SVNCintra" pitchFamily="2" charset="0"/>
                  <a:cs typeface="#9Slide03 SVNCintra" pitchFamily="2" charset="0"/>
                </a:rPr>
                <a:t>Giới</a:t>
              </a:r>
              <a:r>
                <a:rPr kumimoji="0" lang="en-US" sz="5400" b="0" i="0" u="none" strike="noStrike" kern="1200" cap="none" spc="0" normalizeH="0" baseline="0" noProof="0" dirty="0">
                  <a:ln w="152400">
                    <a:solidFill>
                      <a:srgbClr val="00B0F0"/>
                    </a:solidFill>
                  </a:ln>
                  <a:solidFill>
                    <a:prstClr val="white"/>
                  </a:solidFill>
                  <a:effectLst/>
                  <a:uLnTx/>
                  <a:uFillTx/>
                  <a:latin typeface="#9Slide03 SVNCintra" pitchFamily="2" charset="0"/>
                  <a:cs typeface="#9Slide03 SVNCintra" pitchFamily="2" charset="0"/>
                </a:rPr>
                <a:t> </a:t>
              </a:r>
              <a:r>
                <a:rPr kumimoji="0" lang="en-US" sz="5400" b="0" i="0" u="none" strike="noStrike" kern="1200" cap="none" spc="0" normalizeH="0" baseline="0" noProof="0" dirty="0" err="1">
                  <a:ln w="152400">
                    <a:solidFill>
                      <a:srgbClr val="22A675"/>
                    </a:solidFill>
                  </a:ln>
                  <a:solidFill>
                    <a:prstClr val="white"/>
                  </a:solidFill>
                  <a:effectLst/>
                  <a:uLnTx/>
                  <a:uFillTx/>
                  <a:latin typeface="#9Slide03 SVNCintra" pitchFamily="2" charset="0"/>
                  <a:cs typeface="#9Slide03 SVNCintra" pitchFamily="2" charset="0"/>
                </a:rPr>
                <a:t>thiệu</a:t>
              </a:r>
              <a:r>
                <a:rPr kumimoji="0" lang="en-US" sz="5400" b="0" i="0" u="none" strike="noStrike" kern="1200" cap="none" spc="0" normalizeH="0" baseline="0" noProof="0" dirty="0">
                  <a:ln w="152400">
                    <a:solidFill>
                      <a:srgbClr val="00B0F0"/>
                    </a:solidFill>
                  </a:ln>
                  <a:solidFill>
                    <a:prstClr val="white"/>
                  </a:solidFill>
                  <a:effectLst/>
                  <a:uLnTx/>
                  <a:uFillTx/>
                  <a:latin typeface="#9Slide03 SVNCintra" pitchFamily="2" charset="0"/>
                  <a:cs typeface="#9Slide03 SVNCintra" pitchFamily="2" charset="0"/>
                </a:rPr>
                <a:t> </a:t>
              </a:r>
              <a:r>
                <a:rPr kumimoji="0" lang="en-US" sz="5400" b="0" i="0" u="none" strike="noStrike" kern="1200" cap="none" spc="0" normalizeH="0" baseline="0" noProof="0" dirty="0" err="1">
                  <a:ln w="152400">
                    <a:solidFill>
                      <a:srgbClr val="00B0F0"/>
                    </a:solidFill>
                  </a:ln>
                  <a:solidFill>
                    <a:prstClr val="white"/>
                  </a:solidFill>
                  <a:effectLst/>
                  <a:uLnTx/>
                  <a:uFillTx/>
                  <a:latin typeface="#9Slide03 SVNCintra" pitchFamily="2" charset="0"/>
                  <a:cs typeface="#9Slide03 SVNCintra" pitchFamily="2" charset="0"/>
                </a:rPr>
                <a:t>bản</a:t>
              </a:r>
              <a:r>
                <a:rPr kumimoji="0" lang="en-US" sz="5400" b="0" i="0" u="none" strike="noStrike" kern="1200" cap="none" spc="0" normalizeH="0" baseline="0" noProof="0" dirty="0">
                  <a:ln w="152400">
                    <a:solidFill>
                      <a:srgbClr val="00B0F0"/>
                    </a:solidFill>
                  </a:ln>
                  <a:solidFill>
                    <a:prstClr val="white"/>
                  </a:solidFill>
                  <a:effectLst/>
                  <a:uLnTx/>
                  <a:uFillTx/>
                  <a:latin typeface="#9Slide03 SVNCintra" pitchFamily="2" charset="0"/>
                  <a:cs typeface="#9Slide03 SVNCintra" pitchFamily="2" charset="0"/>
                </a:rPr>
                <a:t> </a:t>
              </a:r>
              <a:r>
                <a:rPr kumimoji="0" lang="en-US" sz="5400" b="0" i="0" u="none" strike="noStrike" kern="1200" cap="none" spc="0" normalizeH="0" baseline="0" noProof="0" dirty="0" err="1">
                  <a:ln w="152400">
                    <a:solidFill>
                      <a:srgbClr val="7030A0"/>
                    </a:solidFill>
                  </a:ln>
                  <a:solidFill>
                    <a:prstClr val="white"/>
                  </a:solidFill>
                  <a:effectLst/>
                  <a:uLnTx/>
                  <a:uFillTx/>
                  <a:latin typeface="#9Slide03 SVNCintra" pitchFamily="2" charset="0"/>
                  <a:cs typeface="#9Slide03 SVNCintra" pitchFamily="2" charset="0"/>
                </a:rPr>
                <a:t>thân</a:t>
              </a:r>
              <a:endParaRPr kumimoji="0" lang="en-US" sz="5400" b="0" i="0" u="none" strike="noStrike" kern="1200" cap="none" spc="0" normalizeH="0" baseline="0" noProof="0" dirty="0">
                <a:ln w="152400">
                  <a:solidFill>
                    <a:srgbClr val="7030A0"/>
                  </a:solidFill>
                </a:ln>
                <a:solidFill>
                  <a:prstClr val="white"/>
                </a:solidFill>
                <a:effectLst/>
                <a:uLnTx/>
                <a:uFillTx/>
                <a:latin typeface="#9Slide03 SVNCintra" pitchFamily="2" charset="0"/>
                <a:cs typeface="#9Slide03 SVNCintra" pitchFamily="2" charset="0"/>
              </a:endParaRPr>
            </a:p>
          </p:txBody>
        </p:sp>
        <p:sp>
          <p:nvSpPr>
            <p:cNvPr id="30" name="TextBox 29"/>
            <p:cNvSpPr txBox="1"/>
            <p:nvPr/>
          </p:nvSpPr>
          <p:spPr>
            <a:xfrm>
              <a:off x="2915768" y="3902127"/>
              <a:ext cx="853707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solidFill>
                      <a:srgbClr val="7030A0"/>
                    </a:solidFill>
                  </a:ln>
                  <a:solidFill>
                    <a:prstClr val="white"/>
                  </a:solidFill>
                  <a:effectLst/>
                  <a:uLnTx/>
                  <a:uFillTx/>
                  <a:latin typeface="#9Slide03 SVNCintra" pitchFamily="2" charset="0"/>
                  <a:cs typeface="#9Slide03 SVNCintra" pitchFamily="2" charset="0"/>
                </a:rPr>
                <a:t>LUYỆN TẬP: </a:t>
              </a:r>
              <a:r>
                <a:rPr kumimoji="0" lang="en-US" sz="5400" b="0" i="0" u="none" strike="noStrike" kern="1200" cap="none" spc="0" normalizeH="0" baseline="0" noProof="0" dirty="0" err="1" smtClean="0">
                  <a:ln>
                    <a:solidFill>
                      <a:srgbClr val="7030A0"/>
                    </a:solidFill>
                  </a:ln>
                  <a:solidFill>
                    <a:prstClr val="white"/>
                  </a:solidFill>
                  <a:effectLst/>
                  <a:uLnTx/>
                  <a:uFillTx/>
                  <a:latin typeface="#9Slide03 SVNCintra" pitchFamily="2" charset="0"/>
                  <a:cs typeface="#9Slide03 SVNCintra" pitchFamily="2" charset="0"/>
                </a:rPr>
                <a:t>ViếT</a:t>
              </a:r>
              <a:r>
                <a:rPr kumimoji="0" lang="en-US" sz="5400" b="0" i="0" u="none" strike="noStrike" kern="1200" cap="none" spc="0" normalizeH="0" baseline="0" noProof="0" dirty="0" smtClean="0">
                  <a:ln>
                    <a:solidFill>
                      <a:srgbClr val="7030A0"/>
                    </a:solidFill>
                  </a:ln>
                  <a:solidFill>
                    <a:prstClr val="white"/>
                  </a:solidFill>
                  <a:effectLst/>
                  <a:uLnTx/>
                  <a:uFillTx/>
                  <a:latin typeface="#9Slide03 SVNCintra" pitchFamily="2" charset="0"/>
                  <a:cs typeface="#9Slide03 SVNCintra" pitchFamily="2" charset="0"/>
                </a:rPr>
                <a:t> </a:t>
              </a:r>
              <a:r>
                <a:rPr kumimoji="0" lang="en-US" sz="5400" b="0" i="0" u="none" strike="noStrike" kern="1200" cap="none" spc="0" normalizeH="0" baseline="0" noProof="0" dirty="0" err="1" smtClean="0">
                  <a:ln>
                    <a:solidFill>
                      <a:srgbClr val="7030A0"/>
                    </a:solidFill>
                  </a:ln>
                  <a:solidFill>
                    <a:prstClr val="white"/>
                  </a:solidFill>
                  <a:effectLst/>
                  <a:uLnTx/>
                  <a:uFillTx/>
                  <a:latin typeface="#9Slide03 SVNCintra" pitchFamily="2" charset="0"/>
                  <a:cs typeface="#9Slide03 SVNCintra" pitchFamily="2" charset="0"/>
                </a:rPr>
                <a:t>đoạn</a:t>
              </a:r>
              <a:r>
                <a:rPr kumimoji="0" lang="en-US" sz="5400" b="0" i="0" u="none" strike="noStrike" kern="1200" cap="none" spc="0" normalizeH="0" baseline="0" noProof="0" dirty="0" smtClean="0">
                  <a:ln>
                    <a:solidFill>
                      <a:srgbClr val="7030A0"/>
                    </a:solidFill>
                  </a:ln>
                  <a:solidFill>
                    <a:prstClr val="white"/>
                  </a:solidFill>
                  <a:effectLst/>
                  <a:uLnTx/>
                  <a:uFillTx/>
                  <a:latin typeface="#9Slide03 SVNCintra" pitchFamily="2" charset="0"/>
                  <a:cs typeface="#9Slide03 SVNCintra" pitchFamily="2" charset="0"/>
                </a:rPr>
                <a:t> </a:t>
              </a:r>
              <a:r>
                <a:rPr kumimoji="0" lang="en-US" sz="5400" b="0" i="0" u="none" strike="noStrike" kern="1200" cap="none" spc="0" normalizeH="0" baseline="0" noProof="0" dirty="0" err="1">
                  <a:ln>
                    <a:solidFill>
                      <a:srgbClr val="7030A0"/>
                    </a:solidFill>
                  </a:ln>
                  <a:solidFill>
                    <a:prstClr val="white"/>
                  </a:solidFill>
                  <a:effectLst/>
                  <a:uLnTx/>
                  <a:uFillTx/>
                  <a:latin typeface="#9Slide03 SVNCintra" pitchFamily="2" charset="0"/>
                  <a:cs typeface="#9Slide03 SVNCintra" pitchFamily="2" charset="0"/>
                </a:rPr>
                <a:t>văn</a:t>
              </a:r>
              <a:endParaRPr kumimoji="0" lang="en-US" sz="5400" b="0" i="0" u="none" strike="noStrike" kern="1200" cap="none" spc="0" normalizeH="0" baseline="0" noProof="0" dirty="0">
                <a:ln>
                  <a:solidFill>
                    <a:srgbClr val="7030A0"/>
                  </a:solidFill>
                </a:ln>
                <a:solidFill>
                  <a:prstClr val="white"/>
                </a:solidFill>
                <a:effectLst/>
                <a:uLnTx/>
                <a:uFillTx/>
                <a:latin typeface="#9Slide03 SVNCintra" pitchFamily="2" charset="0"/>
                <a:cs typeface="#9Slide03 SVNCintra"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7030A0"/>
                    </a:solidFill>
                  </a:ln>
                  <a:solidFill>
                    <a:prstClr val="white"/>
                  </a:solidFill>
                  <a:effectLst/>
                  <a:uLnTx/>
                  <a:uFillTx/>
                  <a:latin typeface="#9Slide03 SVNCintra" pitchFamily="2" charset="0"/>
                  <a:cs typeface="#9Slide03 SVNCintra" pitchFamily="2" charset="0"/>
                </a:rPr>
                <a:t>Giới</a:t>
              </a:r>
              <a:r>
                <a:rPr kumimoji="0" lang="en-US" sz="5400" b="0" i="0" u="none" strike="noStrike" kern="1200" cap="none" spc="0" normalizeH="0" baseline="0" noProof="0" dirty="0">
                  <a:ln>
                    <a:solidFill>
                      <a:srgbClr val="7030A0"/>
                    </a:solidFill>
                  </a:ln>
                  <a:solidFill>
                    <a:prstClr val="white"/>
                  </a:solidFill>
                  <a:effectLst/>
                  <a:uLnTx/>
                  <a:uFillTx/>
                  <a:latin typeface="#9Slide03 SVNCintra" pitchFamily="2" charset="0"/>
                  <a:cs typeface="#9Slide03 SVNCintra" pitchFamily="2" charset="0"/>
                </a:rPr>
                <a:t> </a:t>
              </a:r>
              <a:r>
                <a:rPr kumimoji="0" lang="en-US" sz="5400" b="0" i="0" u="none" strike="noStrike" kern="1200" cap="none" spc="0" normalizeH="0" baseline="0" noProof="0" dirty="0" err="1">
                  <a:ln>
                    <a:solidFill>
                      <a:srgbClr val="7030A0"/>
                    </a:solidFill>
                  </a:ln>
                  <a:solidFill>
                    <a:prstClr val="white"/>
                  </a:solidFill>
                  <a:effectLst/>
                  <a:uLnTx/>
                  <a:uFillTx/>
                  <a:latin typeface="#9Slide03 SVNCintra" pitchFamily="2" charset="0"/>
                  <a:cs typeface="#9Slide03 SVNCintra" pitchFamily="2" charset="0"/>
                </a:rPr>
                <a:t>thiệu</a:t>
              </a:r>
              <a:r>
                <a:rPr kumimoji="0" lang="en-US" sz="5400" b="0" i="0" u="none" strike="noStrike" kern="1200" cap="none" spc="0" normalizeH="0" baseline="0" noProof="0" dirty="0">
                  <a:ln>
                    <a:solidFill>
                      <a:srgbClr val="7030A0"/>
                    </a:solidFill>
                  </a:ln>
                  <a:solidFill>
                    <a:prstClr val="white"/>
                  </a:solidFill>
                  <a:effectLst/>
                  <a:uLnTx/>
                  <a:uFillTx/>
                  <a:latin typeface="#9Slide03 SVNCintra" pitchFamily="2" charset="0"/>
                  <a:cs typeface="#9Slide03 SVNCintra" pitchFamily="2" charset="0"/>
                </a:rPr>
                <a:t> </a:t>
              </a:r>
              <a:r>
                <a:rPr kumimoji="0" lang="en-US" sz="5400" b="0" i="0" u="none" strike="noStrike" kern="1200" cap="none" spc="0" normalizeH="0" baseline="0" noProof="0" dirty="0" err="1">
                  <a:ln>
                    <a:solidFill>
                      <a:srgbClr val="7030A0"/>
                    </a:solidFill>
                  </a:ln>
                  <a:solidFill>
                    <a:prstClr val="white"/>
                  </a:solidFill>
                  <a:effectLst/>
                  <a:uLnTx/>
                  <a:uFillTx/>
                  <a:latin typeface="#9Slide03 SVNCintra" pitchFamily="2" charset="0"/>
                  <a:cs typeface="#9Slide03 SVNCintra" pitchFamily="2" charset="0"/>
                </a:rPr>
                <a:t>bản</a:t>
              </a:r>
              <a:r>
                <a:rPr kumimoji="0" lang="en-US" sz="5400" b="0" i="0" u="none" strike="noStrike" kern="1200" cap="none" spc="0" normalizeH="0" baseline="0" noProof="0" dirty="0">
                  <a:ln>
                    <a:solidFill>
                      <a:srgbClr val="7030A0"/>
                    </a:solidFill>
                  </a:ln>
                  <a:solidFill>
                    <a:prstClr val="white"/>
                  </a:solidFill>
                  <a:effectLst/>
                  <a:uLnTx/>
                  <a:uFillTx/>
                  <a:latin typeface="#9Slide03 SVNCintra" pitchFamily="2" charset="0"/>
                  <a:cs typeface="#9Slide03 SVNCintra" pitchFamily="2" charset="0"/>
                </a:rPr>
                <a:t> </a:t>
              </a:r>
              <a:r>
                <a:rPr kumimoji="0" lang="en-US" sz="5400" b="0" i="0" u="none" strike="noStrike" kern="1200" cap="none" spc="0" normalizeH="0" baseline="0" noProof="0" dirty="0" err="1">
                  <a:ln>
                    <a:solidFill>
                      <a:srgbClr val="7030A0"/>
                    </a:solidFill>
                  </a:ln>
                  <a:solidFill>
                    <a:prstClr val="white"/>
                  </a:solidFill>
                  <a:effectLst/>
                  <a:uLnTx/>
                  <a:uFillTx/>
                  <a:latin typeface="#9Slide03 SVNCintra" pitchFamily="2" charset="0"/>
                  <a:cs typeface="#9Slide03 SVNCintra" pitchFamily="2" charset="0"/>
                </a:rPr>
                <a:t>thân</a:t>
              </a:r>
              <a:endParaRPr kumimoji="0" lang="en-US" sz="5400" b="0" i="0" u="none" strike="noStrike" kern="1200" cap="none" spc="0" normalizeH="0" baseline="0" noProof="0" dirty="0">
                <a:ln>
                  <a:solidFill>
                    <a:srgbClr val="7030A0"/>
                  </a:solidFill>
                </a:ln>
                <a:solidFill>
                  <a:prstClr val="white"/>
                </a:solidFill>
                <a:effectLst/>
                <a:uLnTx/>
                <a:uFillTx/>
                <a:latin typeface="#9Slide03 SVNCintra" pitchFamily="2" charset="0"/>
                <a:cs typeface="#9Slide03 SVNCintra" pitchFamily="2" charset="0"/>
              </a:endParaRPr>
            </a:p>
          </p:txBody>
        </p:sp>
      </p:grpSp>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30403" y="4951039"/>
            <a:ext cx="12192000" cy="1979723"/>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20639" y="2719798"/>
            <a:ext cx="3539626" cy="467430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sp>
        <p:nvSpPr>
          <p:cNvPr id="5" name="TextBox 4"/>
          <p:cNvSpPr txBox="1"/>
          <p:nvPr/>
        </p:nvSpPr>
        <p:spPr>
          <a:xfrm>
            <a:off x="6685931" y="4991248"/>
            <a:ext cx="25341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glow rad="63500">
                    <a:srgbClr val="92D050">
                      <a:alpha val="40000"/>
                    </a:srgbClr>
                  </a:glow>
                </a:effectLst>
                <a:uLnTx/>
                <a:uFillTx/>
                <a:latin typeface="UTM Silk Script" panose="02040603050506020204" pitchFamily="18" charset="0"/>
                <a:cs typeface="+mn-cs"/>
              </a:rPr>
              <a:t>Tiết</a:t>
            </a:r>
            <a:r>
              <a:rPr kumimoji="0" lang="en-US" sz="3600" b="0" i="0" u="none" strike="noStrike" kern="1200" cap="none" spc="0" normalizeH="0" baseline="0" noProof="0" dirty="0">
                <a:ln>
                  <a:noFill/>
                </a:ln>
                <a:solidFill>
                  <a:prstClr val="black"/>
                </a:solidFill>
                <a:effectLst>
                  <a:glow rad="63500">
                    <a:srgbClr val="92D050">
                      <a:alpha val="40000"/>
                    </a:srgbClr>
                  </a:glow>
                </a:effectLst>
                <a:uLnTx/>
                <a:uFillTx/>
                <a:latin typeface="UTM Silk Script" panose="02040603050506020204" pitchFamily="18" charset="0"/>
                <a:cs typeface="+mn-cs"/>
              </a:rPr>
              <a:t> 9 + 10</a:t>
            </a:r>
          </a:p>
        </p:txBody>
      </p:sp>
      <p:pic>
        <p:nvPicPr>
          <p:cNvPr id="6" name="Picture 5" descr="A picture containing watch, green&#10;&#10;Description automatically generated">
            <a:extLst>
              <a:ext uri="{FF2B5EF4-FFF2-40B4-BE49-F238E27FC236}">
                <a16:creationId xmlns:a16="http://schemas.microsoft.com/office/drawing/2014/main" id="{845A1AE9-EDF6-39CA-3C81-02438DB973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84674">
            <a:off x="10653713" y="4988308"/>
            <a:ext cx="614679" cy="652213"/>
          </a:xfrm>
          <a:prstGeom prst="rect">
            <a:avLst/>
          </a:prstGeom>
        </p:spPr>
      </p:pic>
      <p:pic>
        <p:nvPicPr>
          <p:cNvPr id="32" name="图片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id="{EA9CDC70-9E37-8156-59D2-61689DE82C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Tree>
    <p:extLst>
      <p:ext uri="{BB962C8B-B14F-4D97-AF65-F5344CB8AC3E}">
        <p14:creationId xmlns:p14="http://schemas.microsoft.com/office/powerpoint/2010/main" val="2986459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circle(out)">
                                      <p:cBhvr>
                                        <p:cTn id="11" dur="2000"/>
                                        <p:tgtEl>
                                          <p:spTgt spid="45"/>
                                        </p:tgtEl>
                                      </p:cBhvr>
                                    </p:animEffect>
                                  </p:childTnLst>
                                </p:cTn>
                              </p:par>
                              <p:par>
                                <p:cTn id="12" presetID="8"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amond(in)">
                                      <p:cBhvr>
                                        <p:cTn id="14" dur="2000"/>
                                        <p:tgtEl>
                                          <p:spTgt spid="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9"/>
          <p:cNvSpPr/>
          <p:nvPr/>
        </p:nvSpPr>
        <p:spPr>
          <a:xfrm>
            <a:off x="-2070394" y="532594"/>
            <a:ext cx="16928843"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6" name="TextBox 5"/>
          <p:cNvSpPr txBox="1"/>
          <p:nvPr/>
        </p:nvSpPr>
        <p:spPr>
          <a:xfrm>
            <a:off x="1054380" y="26733"/>
            <a:ext cx="4090970" cy="2466915"/>
          </a:xfrm>
          <a:prstGeom prst="wedgeEllipseCallout">
            <a:avLst>
              <a:gd name="adj1" fmla="val 31246"/>
              <a:gd name="adj2" fmla="val 62038"/>
            </a:avLst>
          </a:prstGeom>
          <a:noFill/>
          <a:ln w="57150">
            <a:solidFill>
              <a:srgbClr val="00642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思源黑体 CN"/>
              </a:rPr>
              <a:t>Chúng</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lang="en-US" sz="3600" b="1" dirty="0">
                <a:solidFill>
                  <a:srgbClr val="002060"/>
                </a:solidFill>
                <a:latin typeface="UTM Avo" panose="02040603050506020204" pitchFamily="18" charset="0"/>
                <a:ea typeface="思源黑体 CN"/>
              </a:rPr>
              <a:t>m</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思源黑体 CN"/>
              </a:rPr>
              <a:t>ình</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kumimoji="0" lang="en-US" sz="3600" b="1" i="0" u="none" strike="noStrike" kern="1200" cap="none" spc="0" normalizeH="0" noProof="0" dirty="0" err="1">
                <a:ln>
                  <a:noFill/>
                </a:ln>
                <a:solidFill>
                  <a:srgbClr val="002060"/>
                </a:solidFill>
                <a:effectLst/>
                <a:uLnTx/>
                <a:uFillTx/>
                <a:latin typeface="UTM Avo" panose="02040603050506020204" pitchFamily="18" charset="0"/>
                <a:ea typeface="思源黑体 CN"/>
              </a:rPr>
              <a:t>đi</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kumimoji="0" lang="en-US" sz="3600" b="1" i="0" u="none" strike="noStrike" kern="1200" cap="none" spc="0" normalizeH="0" noProof="0" dirty="0" err="1">
                <a:ln>
                  <a:noFill/>
                </a:ln>
                <a:solidFill>
                  <a:srgbClr val="002060"/>
                </a:solidFill>
                <a:effectLst/>
                <a:uLnTx/>
                <a:uFillTx/>
                <a:latin typeface="UTM Avo" panose="02040603050506020204" pitchFamily="18" charset="0"/>
                <a:ea typeface="思源黑体 CN"/>
              </a:rPr>
              <a:t>học</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kumimoji="0" lang="en-US" sz="3600" b="1" i="0" u="none" strike="noStrike" kern="1200" cap="none" spc="0" normalizeH="0" noProof="0" dirty="0" err="1">
                <a:ln>
                  <a:noFill/>
                </a:ln>
                <a:solidFill>
                  <a:srgbClr val="002060"/>
                </a:solidFill>
                <a:effectLst/>
                <a:uLnTx/>
                <a:uFillTx/>
                <a:latin typeface="UTM Avo" panose="02040603050506020204" pitchFamily="18" charset="0"/>
                <a:ea typeface="思源黑体 CN"/>
              </a:rPr>
              <a:t>thôi</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a:t>
            </a:r>
            <a:endPar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思源黑体 CN"/>
            </a:endParaRPr>
          </a:p>
        </p:txBody>
      </p:sp>
      <p:pic>
        <p:nvPicPr>
          <p:cNvPr id="26" name="图片 5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1155772">
            <a:off x="6518572" y="-48840"/>
            <a:ext cx="2725087" cy="2119513"/>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947265" y="-514350"/>
            <a:ext cx="2297469" cy="19610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585" y="-968220"/>
            <a:ext cx="7034980" cy="7459712"/>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 y="5347118"/>
            <a:ext cx="12192000" cy="1518728"/>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0" b="93785" l="0" r="100000">
                        <a14:backgroundMark x1="43000" y1="5288" x2="47500" y2="47495"/>
                        <a14:backgroundMark x1="40900" y1="42393" x2="53700" y2="51113"/>
                        <a14:backgroundMark x1="91600" y1="2412" x2="98700" y2="13358"/>
                        <a14:backgroundMark x1="51900" y1="3896" x2="51400" y2="17254"/>
                        <a14:backgroundMark x1="5400" y1="3154" x2="2300" y2="10204"/>
                        <a14:backgroundMark x1="4600" y1="36085" x2="4600" y2="79777"/>
                        <a14:backgroundMark x1="98700" y1="20130" x2="98400" y2="26902"/>
                        <a14:backgroundMark x1="93200" y1="61596" x2="96900" y2="88033"/>
                        <a14:backgroundMark x1="98200" y1="44156" x2="98400" y2="51113"/>
                        <a14:backgroundMark x1="39100" y1="61596" x2="47500" y2="72727"/>
                        <a14:backgroundMark x1="61600" y1="59647" x2="55300" y2="69852"/>
                        <a14:backgroundMark x1="42200" y1="89425" x2="66600" y2="89425"/>
                        <a14:backgroundMark x1="30000" y1="76623" x2="33400" y2="93321"/>
                        <a14:backgroundMark x1="15100" y1="73469" x2="7000" y2="90445"/>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448077" y="2378261"/>
            <a:ext cx="4284405" cy="4588054"/>
          </a:xfrm>
          <a:prstGeom prst="rect">
            <a:avLst/>
          </a:prstGeom>
        </p:spPr>
      </p:pic>
    </p:spTree>
    <p:extLst>
      <p:ext uri="{BB962C8B-B14F-4D97-AF65-F5344CB8AC3E}">
        <p14:creationId xmlns:p14="http://schemas.microsoft.com/office/powerpoint/2010/main" val="265771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5" name="Picture 4">
            <a:extLst>
              <a:ext uri="{FF2B5EF4-FFF2-40B4-BE49-F238E27FC236}">
                <a16:creationId xmlns:a16="http://schemas.microsoft.com/office/drawing/2014/main" id="{BF274B9A-3AFC-2C5D-A4E3-DB603792F96F}"/>
              </a:ext>
            </a:extLst>
          </p:cNvPr>
          <p:cNvPicPr>
            <a:picLocks noChangeAspect="1"/>
          </p:cNvPicPr>
          <p:nvPr/>
        </p:nvPicPr>
        <p:blipFill>
          <a:blip r:embed="rId7"/>
          <a:stretch>
            <a:fillRect/>
          </a:stretch>
        </p:blipFill>
        <p:spPr>
          <a:xfrm>
            <a:off x="-537972" y="260589"/>
            <a:ext cx="13463894" cy="3771899"/>
          </a:xfrm>
          <a:prstGeom prst="rect">
            <a:avLst/>
          </a:prstGeom>
        </p:spPr>
      </p:pic>
    </p:spTree>
    <p:extLst>
      <p:ext uri="{BB962C8B-B14F-4D97-AF65-F5344CB8AC3E}">
        <p14:creationId xmlns:p14="http://schemas.microsoft.com/office/powerpoint/2010/main" val="53223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A845CBA-1199-68F4-100B-37BDDAFFFB8E}"/>
              </a:ext>
            </a:extLst>
          </p:cNvPr>
          <p:cNvPicPr>
            <a:picLocks noChangeAspect="1"/>
          </p:cNvPicPr>
          <p:nvPr/>
        </p:nvPicPr>
        <p:blipFill>
          <a:blip r:embed="rId3"/>
          <a:stretch>
            <a:fillRect/>
          </a:stretch>
        </p:blipFill>
        <p:spPr>
          <a:xfrm>
            <a:off x="1815216" y="908745"/>
            <a:ext cx="8874388" cy="4472806"/>
          </a:xfrm>
          <a:prstGeom prst="rect">
            <a:avLst/>
          </a:prstGeom>
        </p:spPr>
      </p:pic>
      <p:pic>
        <p:nvPicPr>
          <p:cNvPr id="32" name="图片 30">
            <a:extLst>
              <a:ext uri="{FF2B5EF4-FFF2-40B4-BE49-F238E27FC236}">
                <a16:creationId xmlns:a16="http://schemas.microsoft.com/office/drawing/2014/main" id="{A82AA465-F759-FA3F-6B3D-D04E622BEC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199022"/>
            <a:ext cx="12192000" cy="2658978"/>
          </a:xfrm>
          <a:prstGeom prst="rect">
            <a:avLst/>
          </a:prstGeom>
        </p:spPr>
      </p:pic>
      <p:grpSp>
        <p:nvGrpSpPr>
          <p:cNvPr id="23" name="Group 22">
            <a:extLst>
              <a:ext uri="{FF2B5EF4-FFF2-40B4-BE49-F238E27FC236}">
                <a16:creationId xmlns:a16="http://schemas.microsoft.com/office/drawing/2014/main" id="{E619F472-6A98-83C0-121A-9B21E417D7E5}"/>
              </a:ext>
            </a:extLst>
          </p:cNvPr>
          <p:cNvGrpSpPr/>
          <p:nvPr/>
        </p:nvGrpSpPr>
        <p:grpSpPr>
          <a:xfrm>
            <a:off x="-655192" y="-149158"/>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a:solidFill>
                    <a:schemeClr val="tx1"/>
                  </a:solidFill>
                  <a:latin typeface="UTM Avo" panose="02040603050506020204" pitchFamily="18" charset="0"/>
                </a:rPr>
                <a:t>1. </a:t>
              </a:r>
              <a:r>
                <a:rPr lang="en-US" sz="3600" b="1" dirty="0" err="1">
                  <a:solidFill>
                    <a:schemeClr val="tx1"/>
                  </a:solidFill>
                  <a:latin typeface="UTM Avo" panose="02040603050506020204" pitchFamily="18" charset="0"/>
                </a:rPr>
                <a:t>Quan</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sát</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tranh</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và</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trả</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lời</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câu</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hỏi</a:t>
              </a:r>
              <a:endParaRPr lang="en-US" sz="3600" b="1" dirty="0">
                <a:solidFill>
                  <a:schemeClr val="tx1"/>
                </a:solidFill>
                <a:latin typeface="UTM Avo" panose="02040603050506020204" pitchFamily="18" charset="0"/>
              </a:endParaRPr>
            </a:p>
          </p:txBody>
        </p:sp>
      </p:grpSp>
      <p:sp>
        <p:nvSpPr>
          <p:cNvPr id="5" name="Rounded Rectangle 4"/>
          <p:cNvSpPr/>
          <p:nvPr/>
        </p:nvSpPr>
        <p:spPr>
          <a:xfrm>
            <a:off x="530769" y="5048707"/>
            <a:ext cx="10325726" cy="1265284"/>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UTM Avo" panose="02040603050506020204" pitchFamily="18" charset="0"/>
            </a:endParaRPr>
          </a:p>
        </p:txBody>
      </p:sp>
      <p:sp>
        <p:nvSpPr>
          <p:cNvPr id="22" name="TextBox 21"/>
          <p:cNvSpPr txBox="1"/>
          <p:nvPr/>
        </p:nvSpPr>
        <p:spPr>
          <a:xfrm>
            <a:off x="249947" y="5149657"/>
            <a:ext cx="9131969" cy="715089"/>
          </a:xfrm>
          <a:prstGeom prst="roundRect">
            <a:avLst/>
          </a:prstGeom>
          <a:solidFill>
            <a:schemeClr val="bg1"/>
          </a:solidFill>
          <a:ln w="28575">
            <a:solidFill>
              <a:srgbClr val="00642D"/>
            </a:solidFill>
            <a:prstDash val="sysDot"/>
          </a:ln>
        </p:spPr>
        <p:txBody>
          <a:bodyPr wrap="square" rtlCol="0">
            <a:spAutoFit/>
          </a:bodyPr>
          <a:lstStyle/>
          <a:p>
            <a:pPr algn="ctr"/>
            <a:r>
              <a:rPr lang="en-US" sz="3600" b="1" dirty="0">
                <a:latin typeface="UTM Avo" panose="02040603050506020204" pitchFamily="18" charset="0"/>
                <a:ea typeface="Tahoma" panose="020B0604030504040204" pitchFamily="34" charset="0"/>
                <a:cs typeface="Tahoma" panose="020B0604030504040204" pitchFamily="34" charset="0"/>
              </a:rPr>
              <a:t>a. </a:t>
            </a:r>
            <a:r>
              <a:rPr lang="en-US" sz="3600" b="1" dirty="0" err="1">
                <a:latin typeface="UTM Avo" panose="02040603050506020204" pitchFamily="18" charset="0"/>
                <a:ea typeface="Tahoma" panose="020B0604030504040204" pitchFamily="34" charset="0"/>
                <a:cs typeface="Tahoma" panose="020B0604030504040204" pitchFamily="34" charset="0"/>
              </a:rPr>
              <a:t>Bình</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và</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Khang</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gặp</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nhau</a:t>
            </a:r>
            <a:r>
              <a:rPr lang="en-US" sz="3600" b="1" dirty="0">
                <a:latin typeface="UTM Avo" panose="02040603050506020204" pitchFamily="18" charset="0"/>
                <a:ea typeface="Tahoma" panose="020B0604030504040204" pitchFamily="34" charset="0"/>
                <a:cs typeface="Tahoma" panose="020B0604030504040204" pitchFamily="34" charset="0"/>
              </a:rPr>
              <a:t> ở </a:t>
            </a:r>
            <a:r>
              <a:rPr lang="en-US" sz="3600" b="1" dirty="0" err="1">
                <a:latin typeface="UTM Avo" panose="02040603050506020204" pitchFamily="18" charset="0"/>
                <a:ea typeface="Tahoma" panose="020B0604030504040204" pitchFamily="34" charset="0"/>
                <a:cs typeface="Tahoma" panose="020B0604030504040204" pitchFamily="34" charset="0"/>
              </a:rPr>
              <a:t>đâu</a:t>
            </a:r>
            <a:r>
              <a:rPr lang="en-US" sz="3600" b="1" dirty="0">
                <a:latin typeface="UTM Avo" panose="02040603050506020204" pitchFamily="18" charset="0"/>
                <a:ea typeface="Tahoma" panose="020B0604030504040204" pitchFamily="34" charset="0"/>
                <a:cs typeface="Tahoma" panose="020B0604030504040204" pitchFamily="34" charset="0"/>
              </a:rPr>
              <a:t>?</a:t>
            </a:r>
          </a:p>
        </p:txBody>
      </p:sp>
      <p:sp>
        <p:nvSpPr>
          <p:cNvPr id="24" name="TextBox 23"/>
          <p:cNvSpPr txBox="1"/>
          <p:nvPr/>
        </p:nvSpPr>
        <p:spPr>
          <a:xfrm>
            <a:off x="1501010" y="5938997"/>
            <a:ext cx="10160221" cy="715089"/>
          </a:xfrm>
          <a:prstGeom prst="roundRect">
            <a:avLst/>
          </a:prstGeom>
          <a:solidFill>
            <a:schemeClr val="bg1"/>
          </a:solidFill>
          <a:ln w="28575">
            <a:solidFill>
              <a:srgbClr val="00642D"/>
            </a:solidFill>
            <a:prstDash val="sysDot"/>
          </a:ln>
        </p:spPr>
        <p:txBody>
          <a:bodyPr wrap="square" rtlCol="0">
            <a:spAutoFit/>
          </a:bodyPr>
          <a:lstStyle/>
          <a:p>
            <a:pPr algn="ctr"/>
            <a:r>
              <a:rPr lang="en-US" sz="3600" b="1" dirty="0">
                <a:latin typeface="UTM Avo" panose="02040603050506020204" pitchFamily="18" charset="0"/>
                <a:ea typeface="Tahoma" panose="020B0604030504040204" pitchFamily="34" charset="0"/>
                <a:cs typeface="Tahoma" panose="020B0604030504040204" pitchFamily="34" charset="0"/>
              </a:rPr>
              <a:t>b. </a:t>
            </a:r>
            <a:r>
              <a:rPr lang="en-US" sz="3600" b="1" dirty="0" err="1">
                <a:latin typeface="UTM Avo" panose="02040603050506020204" pitchFamily="18" charset="0"/>
                <a:ea typeface="Tahoma" panose="020B0604030504040204" pitchFamily="34" charset="0"/>
                <a:cs typeface="Tahoma" panose="020B0604030504040204" pitchFamily="34" charset="0"/>
              </a:rPr>
              <a:t>Khang</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đã</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giới</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thiệu</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những</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gì</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về</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mình</a:t>
            </a:r>
            <a:r>
              <a:rPr lang="en-US" sz="3600" b="1" dirty="0">
                <a:latin typeface="UTM Avo" panose="02040603050506020204" pitchFamily="18" charset="0"/>
                <a:ea typeface="Tahoma" panose="020B0604030504040204" pitchFamily="34" charset="0"/>
                <a:cs typeface="Tahoma" panose="020B0604030504040204" pitchFamily="34" charset="0"/>
              </a:rPr>
              <a:t>?</a:t>
            </a:r>
          </a:p>
        </p:txBody>
      </p:sp>
      <p:pic>
        <p:nvPicPr>
          <p:cNvPr id="33" name="Picture 32">
            <a:extLst>
              <a:ext uri="{FF2B5EF4-FFF2-40B4-BE49-F238E27FC236}">
                <a16:creationId xmlns:a16="http://schemas.microsoft.com/office/drawing/2014/main" id="{F2AE4B39-9F97-7EF1-A264-271B487054FF}"/>
              </a:ext>
            </a:extLst>
          </p:cNvPr>
          <p:cNvPicPr>
            <a:picLocks noChangeAspect="1"/>
          </p:cNvPicPr>
          <p:nvPr/>
        </p:nvPicPr>
        <p:blipFill>
          <a:blip r:embed="rId3"/>
          <a:stretch>
            <a:fillRect/>
          </a:stretch>
        </p:blipFill>
        <p:spPr>
          <a:xfrm>
            <a:off x="-1637742" y="6110027"/>
            <a:ext cx="914905" cy="575551"/>
          </a:xfrm>
          <a:prstGeom prst="rect">
            <a:avLst/>
          </a:prstGeom>
        </p:spPr>
      </p:pic>
    </p:spTree>
    <p:extLst>
      <p:ext uri="{BB962C8B-B14F-4D97-AF65-F5344CB8AC3E}">
        <p14:creationId xmlns:p14="http://schemas.microsoft.com/office/powerpoint/2010/main" val="3618927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E12D103-343C-BD46-2077-BCB0CA4ABB9B}"/>
              </a:ext>
            </a:extLst>
          </p:cNvPr>
          <p:cNvPicPr>
            <a:picLocks noChangeAspect="1"/>
          </p:cNvPicPr>
          <p:nvPr/>
        </p:nvPicPr>
        <p:blipFill>
          <a:blip r:embed="rId3"/>
          <a:stretch>
            <a:fillRect/>
          </a:stretch>
        </p:blipFill>
        <p:spPr>
          <a:xfrm>
            <a:off x="1450650" y="1430261"/>
            <a:ext cx="9372600" cy="4355289"/>
          </a:xfrm>
          <a:prstGeom prst="rect">
            <a:avLst/>
          </a:prstGeom>
        </p:spPr>
      </p:pic>
      <p:pic>
        <p:nvPicPr>
          <p:cNvPr id="19" name="图片 30">
            <a:extLst>
              <a:ext uri="{FF2B5EF4-FFF2-40B4-BE49-F238E27FC236}">
                <a16:creationId xmlns:a16="http://schemas.microsoft.com/office/drawing/2014/main" id="{5E3AD86A-786E-656E-E0F9-F6384ABDCA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4">
            <a:extLst>
              <a:ext uri="{FF2B5EF4-FFF2-40B4-BE49-F238E27FC236}">
                <a16:creationId xmlns:a16="http://schemas.microsoft.com/office/drawing/2014/main" id="{EF76A510-E9C4-A160-EF04-02FD621E91ED}"/>
              </a:ext>
            </a:extLst>
          </p:cNvPr>
          <p:cNvSpPr/>
          <p:nvPr/>
        </p:nvSpPr>
        <p:spPr>
          <a:xfrm>
            <a:off x="497524" y="454817"/>
            <a:ext cx="10325726" cy="1265284"/>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UTM Avo" panose="02040603050506020204" pitchFamily="18" charset="0"/>
            </a:endParaRPr>
          </a:p>
        </p:txBody>
      </p:sp>
      <p:sp>
        <p:nvSpPr>
          <p:cNvPr id="16" name="TextBox 15">
            <a:extLst>
              <a:ext uri="{FF2B5EF4-FFF2-40B4-BE49-F238E27FC236}">
                <a16:creationId xmlns:a16="http://schemas.microsoft.com/office/drawing/2014/main" id="{39C3A8CC-BEA0-81BB-5FEF-05AA50BEA8F1}"/>
              </a:ext>
            </a:extLst>
          </p:cNvPr>
          <p:cNvSpPr txBox="1"/>
          <p:nvPr/>
        </p:nvSpPr>
        <p:spPr>
          <a:xfrm>
            <a:off x="216702" y="555767"/>
            <a:ext cx="10606548" cy="715089"/>
          </a:xfrm>
          <a:prstGeom prst="roundRect">
            <a:avLst/>
          </a:prstGeom>
          <a:solidFill>
            <a:srgbClr val="00642D"/>
          </a:solidFill>
          <a:ln w="28575">
            <a:solidFill>
              <a:srgbClr val="00642D"/>
            </a:solidFill>
            <a:prstDash val="sysDot"/>
          </a:ln>
        </p:spPr>
        <p:txBody>
          <a:bodyPr wrap="square" rtlCol="0">
            <a:spAutoFit/>
          </a:bodyPr>
          <a:lstStyle/>
          <a:p>
            <a:pPr algn="ct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a.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Bình</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và</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Khang</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gặp</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nhau</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a:solidFill>
                  <a:schemeClr val="bg1"/>
                </a:solidFill>
                <a:latin typeface="UTM Avo" panose="02040603050506020204" pitchFamily="18" charset="0"/>
                <a:ea typeface="Tahoma" panose="020B0604030504040204" pitchFamily="34" charset="0"/>
                <a:cs typeface="Tahoma" panose="020B0604030504040204" pitchFamily="34" charset="0"/>
              </a:rPr>
              <a:t>ở sân bóng</a:t>
            </a:r>
            <a:endPar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64068DE4-47EF-A521-EC5E-39F0E583EC1B}"/>
              </a:ext>
            </a:extLst>
          </p:cNvPr>
          <p:cNvSpPr txBox="1"/>
          <p:nvPr/>
        </p:nvSpPr>
        <p:spPr>
          <a:xfrm>
            <a:off x="3489158" y="5359853"/>
            <a:ext cx="8486140" cy="1328023"/>
          </a:xfrm>
          <a:prstGeom prst="roundRect">
            <a:avLst/>
          </a:prstGeom>
          <a:solidFill>
            <a:srgbClr val="C93B67"/>
          </a:solidFill>
          <a:ln w="28575">
            <a:solidFill>
              <a:srgbClr val="00642D"/>
            </a:solidFill>
            <a:prstDash val="sysDot"/>
          </a:ln>
        </p:spPr>
        <p:txBody>
          <a:bodyPr wrap="square" rtlCol="0">
            <a:spAutoFit/>
          </a:bodyPr>
          <a:lstStyle/>
          <a:p>
            <a:pPr algn="ct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b.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Khang</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đã</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giới</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err="1">
                <a:solidFill>
                  <a:schemeClr val="bg1"/>
                </a:solidFill>
                <a:latin typeface="UTM Avo" panose="02040603050506020204" pitchFamily="18" charset="0"/>
                <a:ea typeface="Tahoma" panose="020B0604030504040204" pitchFamily="34" charset="0"/>
                <a:cs typeface="Tahoma" panose="020B0604030504040204" pitchFamily="34" charset="0"/>
              </a:rPr>
              <a:t>thiệu</a:t>
            </a:r>
            <a:r>
              <a:rPr lang="en-US" sz="3600" b="1">
                <a:solidFill>
                  <a:schemeClr val="bg1"/>
                </a:solidFill>
                <a:latin typeface="UTM Avo" panose="02040603050506020204" pitchFamily="18" charset="0"/>
                <a:ea typeface="Tahoma" panose="020B0604030504040204" pitchFamily="34" charset="0"/>
                <a:cs typeface="Tahoma" panose="020B0604030504040204" pitchFamily="34" charset="0"/>
              </a:rPr>
              <a:t> tên, lớp và sở thích của mình</a:t>
            </a:r>
            <a:endPar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37574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3276644" y="1376681"/>
            <a:ext cx="7113566" cy="1655507"/>
            <a:chOff x="1005030" y="2497824"/>
            <a:chExt cx="4945524"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Họ</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và</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tên</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của</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em</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là</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gì</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39" name="Group 38"/>
          <p:cNvGrpSpPr/>
          <p:nvPr/>
        </p:nvGrpSpPr>
        <p:grpSpPr>
          <a:xfrm>
            <a:off x="1263807" y="2821722"/>
            <a:ext cx="8099465" cy="1762782"/>
            <a:chOff x="1033988" y="3057919"/>
            <a:chExt cx="6414221"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Em</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học</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lớp</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nào</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trường</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nào</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grpSp>
        <p:nvGrpSpPr>
          <p:cNvPr id="42" name="Group 41"/>
          <p:cNvGrpSpPr/>
          <p:nvPr/>
        </p:nvGrpSpPr>
        <p:grpSpPr>
          <a:xfrm>
            <a:off x="283489" y="4491781"/>
            <a:ext cx="6988665" cy="1538383"/>
            <a:chOff x="1082523" y="3889781"/>
            <a:chExt cx="5971430" cy="1204042"/>
          </a:xfrm>
        </p:grpSpPr>
        <p:sp>
          <p:nvSpPr>
            <p:cNvPr id="43" name="Rounded Rectangle 42"/>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Sở</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thích</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của</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em</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là</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gì</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a:t>
              </a:r>
            </a:p>
          </p:txBody>
        </p:sp>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1082523" y="3889781"/>
              <a:ext cx="1389443" cy="1204042"/>
            </a:xfrm>
            <a:prstGeom prst="rect">
              <a:avLst/>
            </a:prstGeom>
          </p:spPr>
        </p:pic>
      </p:grpSp>
      <p:pic>
        <p:nvPicPr>
          <p:cNvPr id="21"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5FBB09E6-E2E0-847C-80CB-B14EE1D06E4F}"/>
              </a:ext>
            </a:extLst>
          </p:cNvPr>
          <p:cNvGrpSpPr/>
          <p:nvPr/>
        </p:nvGrpSpPr>
        <p:grpSpPr>
          <a:xfrm>
            <a:off x="-534877" y="138873"/>
            <a:ext cx="13502384" cy="1225517"/>
            <a:chOff x="-655192" y="-149158"/>
            <a:chExt cx="13502384" cy="1225517"/>
          </a:xfrm>
        </p:grpSpPr>
        <p:pic>
          <p:nvPicPr>
            <p:cNvPr id="27" name="Picture 26">
              <a:extLst>
                <a:ext uri="{FF2B5EF4-FFF2-40B4-BE49-F238E27FC236}">
                  <a16:creationId xmlns:a16="http://schemas.microsoft.com/office/drawing/2014/main" id="{24ABEE8A-65E4-7228-8FDE-9B2D8D9D300A}"/>
                </a:ext>
              </a:extLst>
            </p:cNvPr>
            <p:cNvPicPr>
              <a:picLocks noChangeAspect="1"/>
            </p:cNvPicPr>
            <p:nvPr/>
          </p:nvPicPr>
          <p:blipFill>
            <a:blip r:embed="rId10">
              <a:duotone>
                <a:prstClr val="black"/>
                <a:srgbClr val="92D050">
                  <a:tint val="45000"/>
                  <a:satMod val="400000"/>
                </a:srgbClr>
              </a:duotone>
              <a:extLst>
                <a:ext uri="{BEBA8EAE-BF5A-486C-A8C5-ECC9F3942E4B}">
                  <a14:imgProps xmlns:a14="http://schemas.microsoft.com/office/drawing/2010/main">
                    <a14:imgLayer r:embed="rId11">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a:extLst>
                <a:ext uri="{FF2B5EF4-FFF2-40B4-BE49-F238E27FC236}">
                  <a16:creationId xmlns:a16="http://schemas.microsoft.com/office/drawing/2014/main" id="{9AF4E595-11DB-DEFF-5C0D-B6F6AC92AC14}"/>
                </a:ext>
              </a:extLst>
            </p:cNvPr>
            <p:cNvSpPr txBox="1"/>
            <p:nvPr/>
          </p:nvSpPr>
          <p:spPr>
            <a:xfrm>
              <a:off x="1237686" y="98454"/>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a:solidFill>
                    <a:schemeClr val="tx1"/>
                  </a:solidFill>
                  <a:latin typeface="UTM Avo" panose="02040603050506020204" pitchFamily="18" charset="0"/>
                </a:rPr>
                <a:t>2. Viết 2 – 3 câu giới thiệu bản thân</a:t>
              </a:r>
              <a:endParaRPr lang="en-US" sz="3600" b="1" dirty="0">
                <a:solidFill>
                  <a:schemeClr val="tx1"/>
                </a:solidFill>
                <a:latin typeface="UTM Avo" panose="02040603050506020204" pitchFamily="18" charset="0"/>
              </a:endParaRPr>
            </a:p>
          </p:txBody>
        </p:sp>
      </p:grpSp>
      <p:pic>
        <p:nvPicPr>
          <p:cNvPr id="16" name="图片 25"/>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sp>
        <p:nvSpPr>
          <p:cNvPr id="30" name="TextBox 29">
            <a:extLst>
              <a:ext uri="{FF2B5EF4-FFF2-40B4-BE49-F238E27FC236}">
                <a16:creationId xmlns:a16="http://schemas.microsoft.com/office/drawing/2014/main" id="{0AE188A2-5671-85AA-1190-11DA38CE0CC6}"/>
              </a:ext>
            </a:extLst>
          </p:cNvPr>
          <p:cNvSpPr txBox="1"/>
          <p:nvPr/>
        </p:nvSpPr>
        <p:spPr>
          <a:xfrm>
            <a:off x="848194" y="1465430"/>
            <a:ext cx="1575728" cy="715089"/>
          </a:xfrm>
          <a:prstGeom prst="round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600" b="1">
                <a:solidFill>
                  <a:schemeClr val="bg1"/>
                </a:solidFill>
                <a:latin typeface="UTM Avo" panose="02040603050506020204" pitchFamily="18" charset="0"/>
              </a:rPr>
              <a:t>G:</a:t>
            </a:r>
            <a:endParaRPr lang="en-US" sz="3600" b="1" dirty="0">
              <a:solidFill>
                <a:schemeClr val="bg1"/>
              </a:solidFill>
              <a:latin typeface="UTM Avo" panose="02040603050506020204" pitchFamily="18" charset="0"/>
            </a:endParaRPr>
          </a:p>
        </p:txBody>
      </p:sp>
    </p:spTree>
    <p:extLst>
      <p:ext uri="{BB962C8B-B14F-4D97-AF65-F5344CB8AC3E}">
        <p14:creationId xmlns:p14="http://schemas.microsoft.com/office/powerpoint/2010/main" val="508808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heel(2)">
                                      <p:cBhvr>
                                        <p:cTn id="12" dur="1000"/>
                                        <p:tgtEl>
                                          <p:spTgt spid="30"/>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1000"/>
                                        <p:tgtEl>
                                          <p:spTgt spid="36"/>
                                        </p:tgtEl>
                                      </p:cBhvr>
                                    </p:animEffect>
                                    <p:anim calcmode="lin" valueType="num">
                                      <p:cBhvr>
                                        <p:cTn id="17" dur="1000" fill="hold"/>
                                        <p:tgtEl>
                                          <p:spTgt spid="36"/>
                                        </p:tgtEl>
                                        <p:attrNameLst>
                                          <p:attrName>ppt_x</p:attrName>
                                        </p:attrNameLst>
                                      </p:cBhvr>
                                      <p:tavLst>
                                        <p:tav tm="0">
                                          <p:val>
                                            <p:strVal val="#ppt_x"/>
                                          </p:val>
                                        </p:tav>
                                        <p:tav tm="100000">
                                          <p:val>
                                            <p:strVal val="#ppt_x"/>
                                          </p:val>
                                        </p:tav>
                                      </p:tavLst>
                                    </p:anim>
                                    <p:anim calcmode="lin" valueType="num">
                                      <p:cBhvr>
                                        <p:cTn id="18" dur="1000" fill="hold"/>
                                        <p:tgtEl>
                                          <p:spTgt spid="3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64293" y="171154"/>
            <a:ext cx="2673191" cy="784830"/>
          </a:xfrm>
          <a:prstGeom prst="rect">
            <a:avLst/>
          </a:prstGeom>
          <a:noFill/>
        </p:spPr>
        <p:txBody>
          <a:bodyPr wrap="square" rtlCol="0">
            <a:spAutoFit/>
          </a:bodyPr>
          <a:lstStyle/>
          <a:p>
            <a:pPr algn="ctr"/>
            <a:r>
              <a:rPr lang="en-US" sz="4500" b="1" dirty="0" err="1">
                <a:solidFill>
                  <a:srgbClr val="00642D"/>
                </a:solidFill>
                <a:latin typeface="UTM Avo" panose="02040603050506020204" pitchFamily="18" charset="0"/>
                <a:ea typeface="Tahoma" panose="020B0604030504040204" pitchFamily="34" charset="0"/>
                <a:cs typeface="Tahoma" panose="020B0604030504040204" pitchFamily="34" charset="0"/>
              </a:rPr>
              <a:t>Mẫu</a:t>
            </a:r>
            <a:r>
              <a:rPr lang="en-US" sz="4500" b="1" dirty="0">
                <a:solidFill>
                  <a:srgbClr val="00642D"/>
                </a:solidFill>
                <a:latin typeface="UTM Avo" panose="02040603050506020204" pitchFamily="18" charset="0"/>
                <a:ea typeface="Tahoma" panose="020B0604030504040204" pitchFamily="34" charset="0"/>
                <a:cs typeface="Tahoma" panose="020B0604030504040204" pitchFamily="34" charset="0"/>
              </a:rPr>
              <a:t> 1:</a:t>
            </a: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2939145" y="1084809"/>
            <a:ext cx="8708926" cy="4247317"/>
          </a:xfrm>
          <a:prstGeom prst="rect">
            <a:avLst/>
          </a:prstGeom>
        </p:spPr>
        <p:txBody>
          <a:bodyPr wrap="square">
            <a:spAutoFit/>
          </a:bodyPr>
          <a:lstStyle/>
          <a:p>
            <a:pPr algn="just"/>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Em</a:t>
            </a:r>
            <a:r>
              <a:rPr lang="en-US" sz="4500" b="1" dirty="0">
                <a:solidFill>
                  <a:srgbClr val="002060"/>
                </a:solidFill>
                <a:latin typeface="UTM Avo" panose="02040603050506020204" pitchFamily="18" charset="0"/>
                <a:ea typeface="Tahoma" panose="020B0604030504040204" pitchFamily="34" charset="0"/>
                <a:cs typeface="Tahoma" panose="020B0604030504040204" pitchFamily="34" charset="0"/>
              </a:rPr>
              <a:t> </a:t>
            </a:r>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tên</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 là Nguyễn </a:t>
            </a:r>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Hoài</a:t>
            </a:r>
            <a:r>
              <a:rPr lang="en-US" sz="4500" b="1" dirty="0">
                <a:solidFill>
                  <a:srgbClr val="002060"/>
                </a:solidFill>
                <a:latin typeface="UTM Avo" panose="02040603050506020204" pitchFamily="18" charset="0"/>
                <a:ea typeface="Tahoma" panose="020B0604030504040204" pitchFamily="34" charset="0"/>
                <a:cs typeface="Tahoma" panose="020B0604030504040204" pitchFamily="34" charset="0"/>
              </a:rPr>
              <a:t> Minh</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 Hiện </a:t>
            </a:r>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em</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 là học sinh lớp 2</a:t>
            </a:r>
            <a:r>
              <a:rPr lang="en-US" sz="4500" b="1" dirty="0">
                <a:solidFill>
                  <a:srgbClr val="002060"/>
                </a:solidFill>
                <a:latin typeface="UTM Avo" panose="02040603050506020204" pitchFamily="18" charset="0"/>
                <a:ea typeface="Tahoma" panose="020B0604030504040204" pitchFamily="34" charset="0"/>
                <a:cs typeface="Tahoma" panose="020B0604030504040204" pitchFamily="34" charset="0"/>
              </a:rPr>
              <a:t>A</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 trường Tiểu học </a:t>
            </a:r>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Nguyễn</a:t>
            </a:r>
            <a:r>
              <a:rPr lang="en-US" sz="4500" b="1" dirty="0">
                <a:solidFill>
                  <a:srgbClr val="002060"/>
                </a:solidFill>
                <a:latin typeface="UTM Avo" panose="02040603050506020204" pitchFamily="18" charset="0"/>
                <a:ea typeface="Tahoma" panose="020B0604030504040204" pitchFamily="34" charset="0"/>
                <a:cs typeface="Tahoma" panose="020B0604030504040204" pitchFamily="34" charset="0"/>
              </a:rPr>
              <a:t> Tri </a:t>
            </a:r>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Phương</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 Sở thích của </a:t>
            </a:r>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em</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 là đá bóng và ăn các món ngon do mẹ nấu.</a:t>
            </a:r>
            <a:endParaRPr lang="en-US" sz="4500" b="1" dirty="0">
              <a:solidFill>
                <a:srgbClr val="002060"/>
              </a:solidFill>
              <a:latin typeface="UTM Avo" panose="0204060305050602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994521"/>
            <a:ext cx="10371607" cy="4946781"/>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599383" y="1459428"/>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449898" y="1923940"/>
            <a:ext cx="8537692" cy="3170099"/>
          </a:xfrm>
          <a:prstGeom prst="rect">
            <a:avLst/>
          </a:prstGeom>
        </p:spPr>
        <p:txBody>
          <a:bodyPr wrap="square">
            <a:spAutoFit/>
          </a:bodyPr>
          <a:lstStyle/>
          <a:p>
            <a:pPr algn="just"/>
            <a:r>
              <a:rPr lang="vi-VN" sz="4000" b="1" dirty="0">
                <a:latin typeface="Cambria" panose="02040503050406030204" pitchFamily="18" charset="0"/>
                <a:ea typeface="Cambria" panose="02040503050406030204" pitchFamily="18" charset="0"/>
                <a:cs typeface="Tahoma" panose="020B0604030504040204" pitchFamily="34" charset="0"/>
              </a:rPr>
              <a:t>Tên của mình là Huỳnh Ngọc Trang. Mình là học sinh lớp 2B1 trường Tiểu học Ngọc Châu. Mình có rất nhiều sở thích như đọc truyện tranh, chơi đá cầu, đi tắm biển...</a:t>
            </a:r>
            <a:endParaRPr lang="en-US" sz="4000" b="1" dirty="0">
              <a:latin typeface="UTM Avo" panose="02040603050506020204" pitchFamily="18" charset="0"/>
              <a:ea typeface="Cambria" panose="02040503050406030204" pitchFamily="18" charset="0"/>
              <a:cs typeface="Tahoma" panose="020B0604030504040204" pitchFamily="34" charset="0"/>
            </a:endParaRPr>
          </a:p>
        </p:txBody>
      </p:sp>
      <p:sp>
        <p:nvSpPr>
          <p:cNvPr id="27" name="TextBox 26"/>
          <p:cNvSpPr txBox="1"/>
          <p:nvPr/>
        </p:nvSpPr>
        <p:spPr>
          <a:xfrm>
            <a:off x="849578" y="1022479"/>
            <a:ext cx="3246422" cy="769441"/>
          </a:xfrm>
          <a:prstGeom prst="rect">
            <a:avLst/>
          </a:prstGeom>
          <a:noFill/>
        </p:spPr>
        <p:txBody>
          <a:bodyPr wrap="square" rtlCol="0">
            <a:spAutoFit/>
          </a:bodyPr>
          <a:lstStyle/>
          <a:p>
            <a:pPr algn="ctr"/>
            <a:r>
              <a:rPr lang="en-US" sz="4400" b="1" dirty="0" err="1">
                <a:solidFill>
                  <a:srgbClr val="7C0602"/>
                </a:solidFill>
                <a:latin typeface="UTM Avo" panose="02040603050506020204" pitchFamily="18" charset="0"/>
                <a:ea typeface="Tahoma" panose="020B0604030504040204" pitchFamily="34" charset="0"/>
                <a:cs typeface="Tahoma" panose="020B0604030504040204" pitchFamily="34" charset="0"/>
              </a:rPr>
              <a:t>Mẫu</a:t>
            </a:r>
            <a:r>
              <a:rPr lang="en-US" sz="4400" b="1" dirty="0">
                <a:solidFill>
                  <a:srgbClr val="7C0602"/>
                </a:solidFill>
                <a:latin typeface="UTM Avo" panose="02040603050506020204" pitchFamily="18" charset="0"/>
                <a:ea typeface="Tahoma" panose="020B0604030504040204" pitchFamily="34" charset="0"/>
                <a:cs typeface="Tahoma" panose="020B0604030504040204" pitchFamily="34" charset="0"/>
              </a:rPr>
              <a:t> 2:</a:t>
            </a: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style.rotation</p:attrName>
                                        </p:attrNameLst>
                                      </p:cBhvr>
                                      <p:tavLst>
                                        <p:tav tm="0">
                                          <p:val>
                                            <p:fltVal val="90"/>
                                          </p:val>
                                        </p:tav>
                                        <p:tav tm="100000">
                                          <p:val>
                                            <p:fltVal val="0"/>
                                          </p:val>
                                        </p:tav>
                                      </p:tavLst>
                                    </p:anim>
                                    <p:animEffect transition="in" filter="fade">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1039069" y="215699"/>
            <a:ext cx="10233574" cy="5118557"/>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7C06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sp>
        <p:nvSpPr>
          <p:cNvPr id="5" name="TextBox 4"/>
          <p:cNvSpPr txBox="1"/>
          <p:nvPr/>
        </p:nvSpPr>
        <p:spPr>
          <a:xfrm>
            <a:off x="3888052" y="560787"/>
            <a:ext cx="6245539" cy="784830"/>
          </a:xfrm>
          <a:prstGeom prst="rect">
            <a:avLst/>
          </a:prstGeom>
          <a:noFill/>
        </p:spPr>
        <p:txBody>
          <a:bodyPr wrap="square" rtlCol="0">
            <a:spAutoFit/>
          </a:bodyPr>
          <a:lstStyle/>
          <a:p>
            <a:pPr algn="ctr"/>
            <a:r>
              <a:rPr lang="en-US" sz="4500" dirty="0" err="1">
                <a:solidFill>
                  <a:srgbClr val="00642D"/>
                </a:solidFill>
                <a:latin typeface="UTM Showcard" panose="02040603050506020204" pitchFamily="18" charset="0"/>
              </a:rPr>
              <a:t>Hoạt</a:t>
            </a:r>
            <a:r>
              <a:rPr lang="en-US" sz="4500" dirty="0">
                <a:solidFill>
                  <a:srgbClr val="00642D"/>
                </a:solidFill>
                <a:latin typeface="UTM Showcard" panose="02040603050506020204" pitchFamily="18" charset="0"/>
              </a:rPr>
              <a:t> </a:t>
            </a:r>
            <a:r>
              <a:rPr lang="en-US" sz="4500" dirty="0" err="1">
                <a:solidFill>
                  <a:srgbClr val="00642D"/>
                </a:solidFill>
                <a:latin typeface="UTM Showcard" panose="02040603050506020204" pitchFamily="18" charset="0"/>
              </a:rPr>
              <a:t>động</a:t>
            </a:r>
            <a:r>
              <a:rPr lang="en-US" sz="4500" dirty="0">
                <a:solidFill>
                  <a:srgbClr val="00642D"/>
                </a:solidFill>
                <a:latin typeface="UTM Showcard" panose="02040603050506020204" pitchFamily="18" charset="0"/>
              </a:rPr>
              <a:t> </a:t>
            </a:r>
            <a:r>
              <a:rPr lang="en-US" sz="4500" dirty="0" err="1">
                <a:solidFill>
                  <a:srgbClr val="00642D"/>
                </a:solidFill>
                <a:latin typeface="UTM Showcard" panose="02040603050506020204" pitchFamily="18" charset="0"/>
              </a:rPr>
              <a:t>nối</a:t>
            </a:r>
            <a:r>
              <a:rPr lang="en-US" sz="4500" dirty="0">
                <a:solidFill>
                  <a:srgbClr val="00642D"/>
                </a:solidFill>
                <a:latin typeface="UTM Showcard" panose="02040603050506020204" pitchFamily="18" charset="0"/>
              </a:rPr>
              <a:t> </a:t>
            </a:r>
            <a:r>
              <a:rPr lang="en-US" sz="4500" dirty="0" err="1">
                <a:solidFill>
                  <a:srgbClr val="00642D"/>
                </a:solidFill>
                <a:latin typeface="UTM Showcard" panose="02040603050506020204" pitchFamily="18" charset="0"/>
              </a:rPr>
              <a:t>tiếp</a:t>
            </a:r>
            <a:endParaRPr lang="en-US" sz="4500" dirty="0">
              <a:solidFill>
                <a:srgbClr val="00642D"/>
              </a:solidFill>
              <a:latin typeface="UTM Showcard" panose="02040603050506020204" pitchFamily="18" charset="0"/>
            </a:endParaRPr>
          </a:p>
        </p:txBody>
      </p:sp>
      <p:grpSp>
        <p:nvGrpSpPr>
          <p:cNvPr id="27" name="Group 26"/>
          <p:cNvGrpSpPr/>
          <p:nvPr/>
        </p:nvGrpSpPr>
        <p:grpSpPr>
          <a:xfrm>
            <a:off x="1461690" y="876371"/>
            <a:ext cx="8671901" cy="1735300"/>
            <a:chOff x="981700" y="2779476"/>
            <a:chExt cx="6871382" cy="1188477"/>
          </a:xfrm>
        </p:grpSpPr>
        <p:sp>
          <p:nvSpPr>
            <p:cNvPr id="30" name="Rounded Rectangle 29"/>
            <p:cNvSpPr/>
            <p:nvPr/>
          </p:nvSpPr>
          <p:spPr>
            <a:xfrm>
              <a:off x="1385046" y="3310671"/>
              <a:ext cx="6468036" cy="632011"/>
            </a:xfrm>
            <a:prstGeom prst="roundRect">
              <a:avLst/>
            </a:prstGeom>
            <a:solidFill>
              <a:srgbClr val="F77D9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Hôm</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nay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em</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học</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bài</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gì</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a:t>
              </a:r>
            </a:p>
          </p:txBody>
        </p:sp>
        <p:pic>
          <p:nvPicPr>
            <p:cNvPr id="32" name="Picture 31"/>
            <p:cNvPicPr>
              <a:picLocks noChangeAspect="1"/>
            </p:cNvPicPr>
            <p:nvPr/>
          </p:nvPicPr>
          <p:blipFill>
            <a:blip r:embed="rId4" cstate="print">
              <a:extLst>
                <a:ext uri="{BEBA8EAE-BF5A-486C-A8C5-ECC9F3942E4B}">
                  <a14:imgProps xmlns:a14="http://schemas.microsoft.com/office/drawing/2010/main">
                    <a14:imgLayer r:embed="rId5">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981700" y="2779476"/>
              <a:ext cx="1188477" cy="1188477"/>
            </a:xfrm>
            <a:prstGeom prst="rect">
              <a:avLst/>
            </a:prstGeom>
          </p:spPr>
        </p:pic>
      </p:grpSp>
      <p:grpSp>
        <p:nvGrpSpPr>
          <p:cNvPr id="33" name="Group 32"/>
          <p:cNvGrpSpPr/>
          <p:nvPr/>
        </p:nvGrpSpPr>
        <p:grpSpPr>
          <a:xfrm>
            <a:off x="2182432" y="2484141"/>
            <a:ext cx="8636901" cy="1623091"/>
            <a:chOff x="564196" y="3067492"/>
            <a:chExt cx="8107204" cy="952382"/>
          </a:xfrm>
        </p:grpSpPr>
        <p:sp>
          <p:nvSpPr>
            <p:cNvPr id="35" name="Rounded Rectangle 34"/>
            <p:cNvSpPr/>
            <p:nvPr/>
          </p:nvSpPr>
          <p:spPr>
            <a:xfrm>
              <a:off x="1470714" y="3313840"/>
              <a:ext cx="7200686" cy="706034"/>
            </a:xfrm>
            <a:prstGeom prst="roundRect">
              <a:avLst/>
            </a:prstGeom>
            <a:solidFill>
              <a:srgbClr val="F77D9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Xem</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lại</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bài</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và</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chuẩn</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bị</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bài</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tiếp</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theo</a:t>
              </a:r>
              <a:endPar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endParaRPr>
            </a:p>
          </p:txBody>
        </p:sp>
        <p:pic>
          <p:nvPicPr>
            <p:cNvPr id="36" name="Picture 35"/>
            <p:cNvPicPr>
              <a:picLocks noChangeAspect="1"/>
            </p:cNvPicPr>
            <p:nvPr/>
          </p:nvPicPr>
          <p:blipFill>
            <a:blip r:embed="rId4" cstate="print">
              <a:extLst>
                <a:ext uri="{BEBA8EAE-BF5A-486C-A8C5-ECC9F3942E4B}">
                  <a14:imgProps xmlns:a14="http://schemas.microsoft.com/office/drawing/2010/main">
                    <a14:imgLayer r:embed="rId5">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564196" y="3067492"/>
              <a:ext cx="1521455" cy="909541"/>
            </a:xfrm>
            <a:prstGeom prst="rect">
              <a:avLst/>
            </a:prstGeom>
          </p:spPr>
        </p:pic>
      </p:grpSp>
      <p:pic>
        <p:nvPicPr>
          <p:cNvPr id="24" name="图片 12">
            <a:extLst>
              <a:ext uri="{FF2B5EF4-FFF2-40B4-BE49-F238E27FC236}">
                <a16:creationId xmlns:a16="http://schemas.microsoft.com/office/drawing/2014/main" id="{4C1FBEBB-3E46-B6D1-6C92-E336FD85A0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
          <a:stretch/>
        </p:blipFill>
        <p:spPr>
          <a:xfrm>
            <a:off x="5985931" y="4146428"/>
            <a:ext cx="6245309" cy="2739572"/>
          </a:xfrm>
          <a:prstGeom prst="rect">
            <a:avLst/>
          </a:prstGeom>
        </p:spPr>
      </p:pic>
      <p:pic>
        <p:nvPicPr>
          <p:cNvPr id="25" name="图片 31">
            <a:extLst>
              <a:ext uri="{FF2B5EF4-FFF2-40B4-BE49-F238E27FC236}">
                <a16:creationId xmlns:a16="http://schemas.microsoft.com/office/drawing/2014/main" id="{CD3979D8-3CF0-BB48-2E1D-36BB5823E1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37" name="Picture 36">
            <a:extLst>
              <a:ext uri="{FF2B5EF4-FFF2-40B4-BE49-F238E27FC236}">
                <a16:creationId xmlns:a16="http://schemas.microsoft.com/office/drawing/2014/main" id="{31AD31E1-5374-21CE-9C4F-B921AE5E527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039645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sp>
        <p:nvSpPr>
          <p:cNvPr id="2" name="TextBox 1"/>
          <p:cNvSpPr txBox="1"/>
          <p:nvPr/>
        </p:nvSpPr>
        <p:spPr>
          <a:xfrm>
            <a:off x="1707092" y="557385"/>
            <a:ext cx="8521336" cy="3046988"/>
          </a:xfrm>
          <a:prstGeom prst="rect">
            <a:avLst/>
          </a:prstGeom>
          <a:noFill/>
        </p:spPr>
        <p:txBody>
          <a:bodyPr wrap="square" rtlCol="0">
            <a:spAutoFit/>
          </a:bodyPr>
          <a:lstStyle/>
          <a:p>
            <a:pPr algn="ctr"/>
            <a:r>
              <a:rPr lang="en-US" sz="9600">
                <a:solidFill>
                  <a:schemeClr val="accent1"/>
                </a:solidFill>
                <a:effectLst>
                  <a:outerShdw blurRad="63500" sx="102000" sy="102000" algn="ctr" rotWithShape="0">
                    <a:prstClr val="black">
                      <a:alpha val="40000"/>
                    </a:prstClr>
                  </a:outerShdw>
                </a:effectLst>
                <a:latin typeface="UTM Arruba KT" panose="02040603050506020204" pitchFamily="18" charset="0"/>
              </a:rPr>
              <a:t>Chúc</a:t>
            </a:r>
            <a:r>
              <a:rPr lang="en-US" sz="9600">
                <a:solidFill>
                  <a:srgbClr val="FFC000"/>
                </a:solidFill>
                <a:effectLst>
                  <a:outerShdw blurRad="63500" sx="102000" sy="102000" algn="ctr" rotWithShape="0">
                    <a:prstClr val="black">
                      <a:alpha val="40000"/>
                    </a:prstClr>
                  </a:outerShdw>
                </a:effectLst>
                <a:latin typeface="UTM Arruba KT" panose="02040603050506020204" pitchFamily="18" charset="0"/>
              </a:rPr>
              <a:t> </a:t>
            </a:r>
            <a:r>
              <a:rPr lang="en-US" sz="9600">
                <a:solidFill>
                  <a:srgbClr val="C93B67"/>
                </a:solidFill>
                <a:effectLst>
                  <a:outerShdw blurRad="63500" sx="102000" sy="102000" algn="ctr" rotWithShape="0">
                    <a:prstClr val="black">
                      <a:alpha val="40000"/>
                    </a:prstClr>
                  </a:outerShdw>
                </a:effectLst>
                <a:latin typeface="UTM Arruba KT" panose="02040603050506020204" pitchFamily="18" charset="0"/>
              </a:rPr>
              <a:t>các</a:t>
            </a:r>
            <a:r>
              <a:rPr lang="en-US" sz="9600">
                <a:solidFill>
                  <a:srgbClr val="FFC000"/>
                </a:solidFill>
                <a:effectLst>
                  <a:outerShdw blurRad="63500" sx="102000" sy="102000" algn="ctr" rotWithShape="0">
                    <a:prstClr val="black">
                      <a:alpha val="40000"/>
                    </a:prstClr>
                  </a:outerShdw>
                </a:effectLst>
                <a:latin typeface="UTM Arruba KT" panose="02040603050506020204" pitchFamily="18" charset="0"/>
              </a:rPr>
              <a:t> </a:t>
            </a:r>
            <a:r>
              <a:rPr lang="en-US" sz="9600">
                <a:solidFill>
                  <a:srgbClr val="2D5C5B"/>
                </a:solidFill>
                <a:effectLst>
                  <a:outerShdw blurRad="63500" sx="102000" sy="102000" algn="ctr" rotWithShape="0">
                    <a:prstClr val="black">
                      <a:alpha val="40000"/>
                    </a:prstClr>
                  </a:outerShdw>
                </a:effectLst>
                <a:latin typeface="UTM Arruba KT" panose="02040603050506020204" pitchFamily="18" charset="0"/>
              </a:rPr>
              <a:t>em </a:t>
            </a:r>
            <a:r>
              <a:rPr lang="en-US" sz="9600">
                <a:solidFill>
                  <a:srgbClr val="0070C0"/>
                </a:solidFill>
                <a:effectLst>
                  <a:outerShdw blurRad="63500" sx="102000" sy="102000" algn="ctr" rotWithShape="0">
                    <a:prstClr val="black">
                      <a:alpha val="40000"/>
                    </a:prstClr>
                  </a:outerShdw>
                </a:effectLst>
                <a:latin typeface="UTM Arruba KT" panose="02040603050506020204" pitchFamily="18" charset="0"/>
              </a:rPr>
              <a:t>học</a:t>
            </a:r>
            <a:r>
              <a:rPr lang="en-US" sz="9600">
                <a:solidFill>
                  <a:schemeClr val="accent1">
                    <a:lumMod val="60000"/>
                    <a:lumOff val="40000"/>
                  </a:schemeClr>
                </a:solidFill>
                <a:effectLst>
                  <a:outerShdw blurRad="63500" sx="102000" sy="102000" algn="ctr" rotWithShape="0">
                    <a:prstClr val="black">
                      <a:alpha val="40000"/>
                    </a:prstClr>
                  </a:outerShdw>
                </a:effectLst>
                <a:latin typeface="UTM Arruba KT" panose="02040603050506020204" pitchFamily="18" charset="0"/>
              </a:rPr>
              <a:t> </a:t>
            </a:r>
            <a:r>
              <a:rPr lang="en-US" sz="9600">
                <a:solidFill>
                  <a:srgbClr val="4C9E9A"/>
                </a:solidFill>
                <a:effectLst>
                  <a:outerShdw blurRad="63500" sx="102000" sy="102000" algn="ctr" rotWithShape="0">
                    <a:prstClr val="black">
                      <a:alpha val="40000"/>
                    </a:prstClr>
                  </a:outerShdw>
                </a:effectLst>
                <a:latin typeface="UTM Arruba KT" panose="02040603050506020204" pitchFamily="18" charset="0"/>
              </a:rPr>
              <a:t>tốt</a:t>
            </a:r>
            <a:r>
              <a:rPr lang="en-US" sz="9600">
                <a:solidFill>
                  <a:srgbClr val="FFFF00"/>
                </a:solidFill>
                <a:effectLst>
                  <a:outerShdw blurRad="63500" sx="102000" sy="102000" algn="ctr" rotWithShape="0">
                    <a:prstClr val="black">
                      <a:alpha val="40000"/>
                    </a:prstClr>
                  </a:outerShdw>
                </a:effectLst>
                <a:latin typeface="UTM Arruba KT" panose="02040603050506020204" pitchFamily="18" charset="0"/>
              </a:rPr>
              <a:t>!</a:t>
            </a:r>
            <a:endParaRPr lang="en-US" sz="9600" dirty="0">
              <a:solidFill>
                <a:srgbClr val="FFFF00"/>
              </a:solidFill>
              <a:effectLst>
                <a:outerShdw blurRad="63500" sx="102000" sy="102000" algn="ctr" rotWithShape="0">
                  <a:prstClr val="black">
                    <a:alpha val="40000"/>
                  </a:prstClr>
                </a:outerShdw>
              </a:effectLst>
              <a:latin typeface="UTM Arruba KT" panose="02040603050506020204" pitchFamily="18" charset="0"/>
            </a:endParaRPr>
          </a:p>
        </p:txBody>
      </p:sp>
      <p:pic>
        <p:nvPicPr>
          <p:cNvPr id="35" name="图片 12">
            <a:extLst>
              <a:ext uri="{FF2B5EF4-FFF2-40B4-BE49-F238E27FC236}">
                <a16:creationId xmlns:a16="http://schemas.microsoft.com/office/drawing/2014/main"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par>
                                <p:cTn id="22" presetID="25"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7" dur="1000" fill="hold"/>
                                        <p:tgtEl>
                                          <p:spTgt spid="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445000"/>
            <a:ext cx="12192000" cy="2413000"/>
          </a:xfrm>
          <a:prstGeom prst="rect">
            <a:avLst/>
          </a:prstGeom>
        </p:spPr>
      </p:pic>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384520" y="4787900"/>
            <a:ext cx="1899661" cy="1854421"/>
          </a:xfrm>
          <a:prstGeom prst="rect">
            <a:avLst/>
          </a:prstGeom>
        </p:spPr>
      </p:pic>
      <p:pic>
        <p:nvPicPr>
          <p:cNvPr id="51" name="图片 5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130809" y="211073"/>
            <a:ext cx="2725087" cy="2119513"/>
          </a:xfrm>
          <a:prstGeom prst="rect">
            <a:avLst/>
          </a:prstGeom>
        </p:spPr>
      </p:pic>
      <p:pic>
        <p:nvPicPr>
          <p:cNvPr id="52" name="图片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8220" y="4787900"/>
            <a:ext cx="2235200" cy="2006600"/>
          </a:xfrm>
          <a:prstGeom prst="rect">
            <a:avLst/>
          </a:prstGeom>
        </p:spPr>
      </p:pic>
      <p:pic>
        <p:nvPicPr>
          <p:cNvPr id="53" name="图片 5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r="-18453"/>
          <a:stretch/>
        </p:blipFill>
        <p:spPr>
          <a:xfrm rot="924036">
            <a:off x="867509" y="4945416"/>
            <a:ext cx="1789340" cy="1606339"/>
          </a:xfrm>
          <a:prstGeom prst="rect">
            <a:avLst/>
          </a:prstGeom>
          <a:effectLst>
            <a:outerShdw blurRad="63500" sx="102000" sy="102000" algn="ctr" rotWithShape="0">
              <a:prstClr val="black">
                <a:alpha val="40000"/>
              </a:prstClr>
            </a:outerShdw>
          </a:effectLst>
        </p:spPr>
      </p:pic>
      <p:grpSp>
        <p:nvGrpSpPr>
          <p:cNvPr id="14" name="Group 13"/>
          <p:cNvGrpSpPr/>
          <p:nvPr/>
        </p:nvGrpSpPr>
        <p:grpSpPr>
          <a:xfrm>
            <a:off x="67290" y="1443699"/>
            <a:ext cx="2966403" cy="4236140"/>
            <a:chOff x="550818" y="1494921"/>
            <a:chExt cx="2559725" cy="2629094"/>
          </a:xfrm>
        </p:grpSpPr>
        <p:grpSp>
          <p:nvGrpSpPr>
            <p:cNvPr id="5" name="组合 4"/>
            <p:cNvGrpSpPr/>
            <p:nvPr/>
          </p:nvGrpSpPr>
          <p:grpSpPr>
            <a:xfrm>
              <a:off x="550818" y="1494921"/>
              <a:ext cx="2559725" cy="2298722"/>
              <a:chOff x="1961977" y="2943450"/>
              <a:chExt cx="1872923" cy="1559828"/>
            </a:xfrm>
          </p:grpSpPr>
          <p:grpSp>
            <p:nvGrpSpPr>
              <p:cNvPr id="12" name="组合 11"/>
              <p:cNvGrpSpPr/>
              <p:nvPr/>
            </p:nvGrpSpPr>
            <p:grpSpPr>
              <a:xfrm>
                <a:off x="1961977" y="3246658"/>
                <a:ext cx="1872923" cy="1256620"/>
                <a:chOff x="1277668" y="869892"/>
                <a:chExt cx="9525000" cy="6259910"/>
              </a:xfrm>
            </p:grpSpPr>
            <p:sp>
              <p:nvSpPr>
                <p:cNvPr id="11" name="圆角矩形 10"/>
                <p:cNvSpPr/>
                <p:nvPr/>
              </p:nvSpPr>
              <p:spPr>
                <a:xfrm>
                  <a:off x="1277668" y="869892"/>
                  <a:ext cx="9525000" cy="6259910"/>
                </a:xfrm>
                <a:prstGeom prst="roundRect">
                  <a:avLst>
                    <a:gd name="adj" fmla="val 360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sp>
              <p:nvSpPr>
                <p:cNvPr id="10" name="圆角矩形 9"/>
                <p:cNvSpPr/>
                <p:nvPr/>
              </p:nvSpPr>
              <p:spPr>
                <a:xfrm>
                  <a:off x="1672324" y="1239031"/>
                  <a:ext cx="8731222" cy="563959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grpSp>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2196" y="2943450"/>
                <a:ext cx="599184" cy="438341"/>
              </a:xfrm>
              <a:prstGeom prst="rect">
                <a:avLst/>
              </a:prstGeom>
            </p:spPr>
          </p:pic>
        </p:grpSp>
        <p:sp>
          <p:nvSpPr>
            <p:cNvPr id="6" name="Rectangle 5"/>
            <p:cNvSpPr/>
            <p:nvPr/>
          </p:nvSpPr>
          <p:spPr>
            <a:xfrm>
              <a:off x="733586" y="2208071"/>
              <a:ext cx="2207552" cy="1915944"/>
            </a:xfrm>
            <a:prstGeom prst="rect">
              <a:avLst/>
            </a:prstGeom>
          </p:spPr>
          <p:txBody>
            <a:bodyPr wrap="square">
              <a:spAutoFit/>
            </a:bodyPr>
            <a:lstStyle/>
            <a:p>
              <a:pPr algn="ctr">
                <a:lnSpc>
                  <a:spcPct val="107000"/>
                </a:lnSpc>
                <a:spcAft>
                  <a:spcPts val="0"/>
                </a:spcAf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Kiến</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thức</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p>
            <a:p>
              <a:pPr algn="ctr">
                <a:lnSpc>
                  <a:spcPct val="107000"/>
                </a:lnSpc>
                <a:spcAft>
                  <a:spcPts val="0"/>
                </a:spcAf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Viết</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được</a:t>
              </a:r>
              <a:r>
                <a:rPr lang="en-US" sz="2700" b="1" dirty="0">
                  <a:latin typeface="UTM Avo" panose="02040603050506020204" pitchFamily="18" charset="0"/>
                  <a:ea typeface="Times New Roman" panose="02020603050405020304" pitchFamily="18" charset="0"/>
                  <a:cs typeface="Times New Roman" panose="02020603050405020304" pitchFamily="18" charset="0"/>
                </a:rPr>
                <a:t> 2-3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câu</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tự</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giới</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thiệu</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về</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bản</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thân</a:t>
              </a:r>
              <a:r>
                <a:rPr lang="en-US" sz="2700" b="1" dirty="0">
                  <a:latin typeface="UTM Avo" panose="02040603050506020204" pitchFamily="18" charset="0"/>
                  <a:ea typeface="Times New Roman" panose="02020603050405020304" pitchFamily="18" charset="0"/>
                  <a:cs typeface="Times New Roman" panose="02020603050405020304" pitchFamily="18" charset="0"/>
                </a:rPr>
                <a:t>.</a:t>
              </a:r>
              <a:endParaRPr lang="en-US" sz="2700" b="1" dirty="0">
                <a:effectLst/>
                <a:latin typeface="UTM Avo" panose="02040603050506020204" pitchFamily="18" charset="0"/>
                <a:ea typeface="Calibri" panose="020F0502020204030204" pitchFamily="34" charset="0"/>
                <a:cs typeface="Times New Roman" panose="02020603050405020304" pitchFamily="18" charset="0"/>
              </a:endParaRPr>
            </a:p>
          </p:txBody>
        </p:sp>
      </p:grpSp>
      <p:grpSp>
        <p:nvGrpSpPr>
          <p:cNvPr id="15" name="Group 14"/>
          <p:cNvGrpSpPr/>
          <p:nvPr/>
        </p:nvGrpSpPr>
        <p:grpSpPr>
          <a:xfrm>
            <a:off x="3146029" y="527287"/>
            <a:ext cx="3431987" cy="4209375"/>
            <a:chOff x="3373301" y="1395346"/>
            <a:chExt cx="2601526" cy="3572803"/>
          </a:xfrm>
        </p:grpSpPr>
        <p:grpSp>
          <p:nvGrpSpPr>
            <p:cNvPr id="35" name="组合 34"/>
            <p:cNvGrpSpPr/>
            <p:nvPr/>
          </p:nvGrpSpPr>
          <p:grpSpPr>
            <a:xfrm>
              <a:off x="3406950" y="1395346"/>
              <a:ext cx="2559725" cy="3572803"/>
              <a:chOff x="1784677" y="2862076"/>
              <a:chExt cx="1872923" cy="2424373"/>
            </a:xfrm>
          </p:grpSpPr>
          <p:grpSp>
            <p:nvGrpSpPr>
              <p:cNvPr id="37" name="组合 36"/>
              <p:cNvGrpSpPr/>
              <p:nvPr/>
            </p:nvGrpSpPr>
            <p:grpSpPr>
              <a:xfrm>
                <a:off x="1784677" y="3236472"/>
                <a:ext cx="1872923" cy="2049977"/>
                <a:chOff x="375986" y="819150"/>
                <a:chExt cx="9525000" cy="10212056"/>
              </a:xfrm>
            </p:grpSpPr>
            <p:sp>
              <p:nvSpPr>
                <p:cNvPr id="39" name="圆角矩形 38"/>
                <p:cNvSpPr/>
                <p:nvPr/>
              </p:nvSpPr>
              <p:spPr>
                <a:xfrm>
                  <a:off x="375986" y="819150"/>
                  <a:ext cx="9525000" cy="10212056"/>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sp>
              <p:nvSpPr>
                <p:cNvPr id="40" name="圆角矩形 39"/>
                <p:cNvSpPr/>
                <p:nvPr/>
              </p:nvSpPr>
              <p:spPr>
                <a:xfrm>
                  <a:off x="625977" y="1199731"/>
                  <a:ext cx="8731223" cy="748316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grpSp>
          <p:pic>
            <p:nvPicPr>
              <p:cNvPr id="38" name="图片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9183" y="2862076"/>
                <a:ext cx="454037" cy="515697"/>
              </a:xfrm>
              <a:prstGeom prst="rect">
                <a:avLst/>
              </a:prstGeom>
            </p:spPr>
          </p:pic>
        </p:grpSp>
        <p:sp>
          <p:nvSpPr>
            <p:cNvPr id="7" name="Rectangle 6"/>
            <p:cNvSpPr/>
            <p:nvPr/>
          </p:nvSpPr>
          <p:spPr>
            <a:xfrm>
              <a:off x="3373301" y="2055499"/>
              <a:ext cx="2601526" cy="2689224"/>
            </a:xfrm>
            <a:prstGeom prst="rect">
              <a:avLst/>
            </a:prstGeom>
          </p:spPr>
          <p:txBody>
            <a:bodyPr wrap="square">
              <a:spAutoFit/>
            </a:bodyPr>
            <a:lstStyle/>
            <a:p>
              <a:pPr algn="ctr">
                <a:lnSpc>
                  <a:spcPct val="107000"/>
                </a:lnSpc>
                <a:spcAft>
                  <a:spcPts val="0"/>
                </a:spcAf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Kĩ</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năng</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p>
            <a:p>
              <a:pPr algn="ctr">
                <a:lnSpc>
                  <a:spcPct val="107000"/>
                </a:lnSpc>
                <a:spcAft>
                  <a:spcPts val="0"/>
                </a:spcAf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Tự</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tìm</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đọc</a:t>
              </a:r>
              <a:r>
                <a:rPr lang="en-US" sz="2700" b="1" dirty="0">
                  <a:latin typeface="UTM Avo" panose="02040603050506020204" pitchFamily="18" charset="0"/>
                  <a:ea typeface="Times New Roman" panose="02020603050405020304" pitchFamily="18" charset="0"/>
                  <a:cs typeface="Times New Roman" panose="02020603050405020304" pitchFamily="18" charset="0"/>
                </a:rPr>
                <a:t>, chia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sẻ</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với</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bạn</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một</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bài</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thơ</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câu</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chuyện</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yêu</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thích</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theo</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chủ</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đề</a:t>
              </a:r>
              <a:r>
                <a:rPr lang="en-US" sz="2700" b="1" dirty="0">
                  <a:latin typeface="UTM Avo" panose="02040603050506020204" pitchFamily="18" charset="0"/>
                  <a:ea typeface="Times New Roman" panose="02020603050405020304" pitchFamily="18" charset="0"/>
                  <a:cs typeface="Times New Roman" panose="02020603050405020304" pitchFamily="18" charset="0"/>
                </a:rPr>
                <a:t>.</a:t>
              </a:r>
              <a:endParaRPr lang="en-US" sz="2700" b="1" dirty="0">
                <a:effectLst/>
                <a:latin typeface="UTM Avo" panose="02040603050506020204" pitchFamily="18" charset="0"/>
                <a:ea typeface="Calibri" panose="020F0502020204030204" pitchFamily="34" charset="0"/>
                <a:cs typeface="Times New Roman" panose="02020603050405020304" pitchFamily="18" charset="0"/>
              </a:endParaRPr>
            </a:p>
          </p:txBody>
        </p:sp>
      </p:grpSp>
      <p:grpSp>
        <p:nvGrpSpPr>
          <p:cNvPr id="16" name="Group 15"/>
          <p:cNvGrpSpPr/>
          <p:nvPr/>
        </p:nvGrpSpPr>
        <p:grpSpPr>
          <a:xfrm>
            <a:off x="6676815" y="231777"/>
            <a:ext cx="3154637" cy="4116998"/>
            <a:chOff x="6263083" y="1374999"/>
            <a:chExt cx="2559725" cy="3233574"/>
          </a:xfrm>
        </p:grpSpPr>
        <p:grpSp>
          <p:nvGrpSpPr>
            <p:cNvPr id="45" name="组合 44"/>
            <p:cNvGrpSpPr/>
            <p:nvPr/>
          </p:nvGrpSpPr>
          <p:grpSpPr>
            <a:xfrm>
              <a:off x="6263083" y="1374999"/>
              <a:ext cx="2559725" cy="2622237"/>
              <a:chOff x="1784677" y="2862076"/>
              <a:chExt cx="1872923" cy="1779354"/>
            </a:xfrm>
          </p:grpSpPr>
          <p:grpSp>
            <p:nvGrpSpPr>
              <p:cNvPr id="47" name="组合 46"/>
              <p:cNvGrpSpPr/>
              <p:nvPr/>
            </p:nvGrpSpPr>
            <p:grpSpPr>
              <a:xfrm>
                <a:off x="1784677" y="3236472"/>
                <a:ext cx="1872923" cy="1404958"/>
                <a:chOff x="375986" y="819150"/>
                <a:chExt cx="9525000" cy="6998862"/>
              </a:xfrm>
            </p:grpSpPr>
            <p:sp>
              <p:nvSpPr>
                <p:cNvPr id="49" name="圆角矩形 48"/>
                <p:cNvSpPr/>
                <p:nvPr/>
              </p:nvSpPr>
              <p:spPr>
                <a:xfrm>
                  <a:off x="375986" y="819150"/>
                  <a:ext cx="9525000" cy="6998862"/>
                </a:xfrm>
                <a:prstGeom prst="roundRect">
                  <a:avLst>
                    <a:gd name="adj" fmla="val 360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sp>
              <p:nvSpPr>
                <p:cNvPr id="50" name="圆角矩形 49"/>
                <p:cNvSpPr/>
                <p:nvPr/>
              </p:nvSpPr>
              <p:spPr>
                <a:xfrm>
                  <a:off x="770642" y="1188288"/>
                  <a:ext cx="8731222" cy="6108391"/>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grpSp>
          <p:pic>
            <p:nvPicPr>
              <p:cNvPr id="48" name="图片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9183" y="2862076"/>
                <a:ext cx="454037" cy="515697"/>
              </a:xfrm>
              <a:prstGeom prst="rect">
                <a:avLst/>
              </a:prstGeom>
            </p:spPr>
          </p:pic>
        </p:grpSp>
        <p:sp>
          <p:nvSpPr>
            <p:cNvPr id="8" name="Rectangle 7"/>
            <p:cNvSpPr/>
            <p:nvPr/>
          </p:nvSpPr>
          <p:spPr>
            <a:xfrm>
              <a:off x="6425781" y="2023250"/>
              <a:ext cx="2206342" cy="2585323"/>
            </a:xfrm>
            <a:prstGeom prst="rect">
              <a:avLst/>
            </a:prstGeom>
          </p:spPr>
          <p:txBody>
            <a:bodyPr wrap="square">
              <a:spAutoFit/>
            </a:bodyPr>
            <a:lstStyle/>
            <a:p>
              <a:pPr algn="ctr"/>
              <a:r>
                <a:rPr lang="en-US" sz="2700" b="1" dirty="0" err="1">
                  <a:latin typeface="UTM Avo" panose="02040603050506020204" pitchFamily="18" charset="0"/>
                  <a:ea typeface="Times New Roman" panose="02020603050405020304" pitchFamily="18" charset="0"/>
                </a:rPr>
                <a:t>Năng</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lực</a:t>
              </a:r>
              <a:r>
                <a:rPr lang="en-US" sz="2700" b="1" dirty="0">
                  <a:latin typeface="UTM Avo" panose="02040603050506020204" pitchFamily="18" charset="0"/>
                  <a:ea typeface="Times New Roman" panose="02020603050405020304" pitchFamily="18" charset="0"/>
                </a:rPr>
                <a:t>: </a:t>
              </a:r>
            </a:p>
            <a:p>
              <a:pPr algn="ctr"/>
              <a:r>
                <a:rPr lang="en-US" sz="2700" b="1" dirty="0" err="1">
                  <a:latin typeface="UTM Avo" panose="02040603050506020204" pitchFamily="18" charset="0"/>
                  <a:ea typeface="Times New Roman" panose="02020603050405020304" pitchFamily="18" charset="0"/>
                </a:rPr>
                <a:t>Phát</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triển</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kĩ</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năng</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đặt</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câu</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giới</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thiệu</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bản</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thân</a:t>
              </a:r>
              <a:r>
                <a:rPr lang="en-US" sz="2700" b="1" dirty="0">
                  <a:latin typeface="UTM Avo" panose="02040603050506020204" pitchFamily="18" charset="0"/>
                  <a:ea typeface="Times New Roman" panose="02020603050405020304" pitchFamily="18" charset="0"/>
                </a:rPr>
                <a:t>.</a:t>
              </a:r>
              <a:endParaRPr lang="en-US" sz="2700" b="1" dirty="0">
                <a:latin typeface="UTM Avo" panose="02040603050506020204" pitchFamily="18" charset="0"/>
              </a:endParaRPr>
            </a:p>
          </p:txBody>
        </p:sp>
      </p:grpSp>
      <p:grpSp>
        <p:nvGrpSpPr>
          <p:cNvPr id="17" name="Group 16"/>
          <p:cNvGrpSpPr/>
          <p:nvPr/>
        </p:nvGrpSpPr>
        <p:grpSpPr>
          <a:xfrm>
            <a:off x="8472448" y="3086166"/>
            <a:ext cx="3575313" cy="4332420"/>
            <a:chOff x="9081460" y="1351256"/>
            <a:chExt cx="2452464" cy="4332420"/>
          </a:xfrm>
        </p:grpSpPr>
        <p:grpSp>
          <p:nvGrpSpPr>
            <p:cNvPr id="3" name="Group 2"/>
            <p:cNvGrpSpPr/>
            <p:nvPr/>
          </p:nvGrpSpPr>
          <p:grpSpPr>
            <a:xfrm>
              <a:off x="9081460" y="1351256"/>
              <a:ext cx="2354151" cy="3187900"/>
              <a:chOff x="10906562" y="1260035"/>
              <a:chExt cx="2538461" cy="3187900"/>
            </a:xfrm>
          </p:grpSpPr>
          <p:sp>
            <p:nvSpPr>
              <p:cNvPr id="42" name="圆角矩形 48"/>
              <p:cNvSpPr/>
              <p:nvPr/>
            </p:nvSpPr>
            <p:spPr>
              <a:xfrm>
                <a:off x="10906562" y="1811782"/>
                <a:ext cx="2538461" cy="2636153"/>
              </a:xfrm>
              <a:prstGeom prst="roundRect">
                <a:avLst>
                  <a:gd name="adj" fmla="val 360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sp>
            <p:nvSpPr>
              <p:cNvPr id="54" name="圆角矩形 49"/>
              <p:cNvSpPr/>
              <p:nvPr/>
            </p:nvSpPr>
            <p:spPr>
              <a:xfrm>
                <a:off x="11020925" y="1920986"/>
                <a:ext cx="2307421" cy="2288793"/>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pic>
            <p:nvPicPr>
              <p:cNvPr id="57" name="图片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85845" y="1260035"/>
                <a:ext cx="669115" cy="759984"/>
              </a:xfrm>
              <a:prstGeom prst="rect">
                <a:avLst/>
              </a:prstGeom>
            </p:spPr>
          </p:pic>
        </p:grpSp>
        <p:sp>
          <p:nvSpPr>
            <p:cNvPr id="9" name="Rectangle 8"/>
            <p:cNvSpPr/>
            <p:nvPr/>
          </p:nvSpPr>
          <p:spPr>
            <a:xfrm>
              <a:off x="9240113" y="2291144"/>
              <a:ext cx="2293811" cy="3392532"/>
            </a:xfrm>
            <a:prstGeom prst="rect">
              <a:avLst/>
            </a:prstGeom>
          </p:spPr>
          <p:txBody>
            <a:bodyPr wrap="square">
              <a:spAutoFit/>
            </a:bodyPr>
            <a:lstStyle/>
            <a:p>
              <a:pPr marR="186690" algn="ctr">
                <a:lnSpc>
                  <a:spcPct val="115000"/>
                </a:lnSpc>
                <a:spcAft>
                  <a:spcPts val="0"/>
                </a:spcAft>
                <a:tabLst>
                  <a:tab pos="446405" algn="l"/>
                </a:tabLs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Phẩm</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chất</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p>
            <a:p>
              <a:pPr marR="186690" algn="ctr">
                <a:lnSpc>
                  <a:spcPct val="115000"/>
                </a:lnSpc>
                <a:spcAft>
                  <a:spcPts val="0"/>
                </a:spcAft>
                <a:tabLst>
                  <a:tab pos="446405" algn="l"/>
                </a:tabLs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Biết</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bày</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tỏ</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cảm</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xúc</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tình</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cảm</a:t>
              </a:r>
              <a:r>
                <a:rPr lang="en-US" sz="2700" b="1" dirty="0">
                  <a:latin typeface="UTM Avo" panose="02040603050506020204" pitchFamily="18" charset="0"/>
                  <a:ea typeface="Times New Roman" panose="02020603050405020304" pitchFamily="18" charset="0"/>
                  <a:cs typeface="Times New Roman" panose="02020603050405020304" pitchFamily="18" charset="0"/>
                </a:rPr>
                <a:t> qua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bài</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thơ</a:t>
              </a:r>
              <a:r>
                <a:rPr lang="en-US" sz="2700" b="1" dirty="0">
                  <a:latin typeface="UTM Avo" panose="02040603050506020204" pitchFamily="18" charset="0"/>
                  <a:ea typeface="Times New Roman" panose="02020603050405020304" pitchFamily="18" charset="0"/>
                  <a:cs typeface="Times New Roman" panose="02020603050405020304" pitchFamily="18" charset="0"/>
                </a:rPr>
                <a:t>.</a:t>
              </a:r>
              <a:endParaRPr lang="en-US" sz="2700" b="1" dirty="0">
                <a:effectLst/>
                <a:latin typeface="UTM Avo" panose="02040603050506020204" pitchFamily="18" charset="0"/>
                <a:ea typeface="Calibri" panose="020F0502020204030204" pitchFamily="34" charset="0"/>
                <a:cs typeface="Times New Roman" panose="02020603050405020304" pitchFamily="18" charset="0"/>
              </a:endParaRPr>
            </a:p>
          </p:txBody>
        </p:sp>
      </p:grpSp>
      <p:pic>
        <p:nvPicPr>
          <p:cNvPr id="13" name="图片 12"/>
          <p:cNvPicPr>
            <a:picLocks noChangeAspect="1"/>
          </p:cNvPicPr>
          <p:nvPr/>
        </p:nvPicPr>
        <p:blipFill rotWithShape="1">
          <a:blip r:embed="rId9" cstate="print">
            <a:extLst>
              <a:ext uri="{28A0092B-C50C-407E-A947-70E740481C1C}">
                <a14:useLocalDpi xmlns:a14="http://schemas.microsoft.com/office/drawing/2010/main" val="0"/>
              </a:ext>
            </a:extLst>
          </a:blip>
          <a:srcRect r="-21"/>
          <a:stretch/>
        </p:blipFill>
        <p:spPr>
          <a:xfrm>
            <a:off x="2385237" y="4024110"/>
            <a:ext cx="6690576" cy="2916499"/>
          </a:xfrm>
          <a:prstGeom prst="rect">
            <a:avLst/>
          </a:prstGeom>
        </p:spPr>
      </p:pic>
      <p:grpSp>
        <p:nvGrpSpPr>
          <p:cNvPr id="4" name="Group 3"/>
          <p:cNvGrpSpPr/>
          <p:nvPr/>
        </p:nvGrpSpPr>
        <p:grpSpPr>
          <a:xfrm>
            <a:off x="-521070" y="87775"/>
            <a:ext cx="8752115" cy="1128611"/>
            <a:chOff x="1719943" y="261257"/>
            <a:chExt cx="8752115" cy="1128611"/>
          </a:xfrm>
        </p:grpSpPr>
        <p:sp>
          <p:nvSpPr>
            <p:cNvPr id="2" name="TextBox 1"/>
            <p:cNvSpPr txBox="1"/>
            <p:nvPr/>
          </p:nvSpPr>
          <p:spPr>
            <a:xfrm>
              <a:off x="1719943" y="261257"/>
              <a:ext cx="8752115" cy="1092607"/>
            </a:xfrm>
            <a:prstGeom prst="rect">
              <a:avLst/>
            </a:prstGeom>
            <a:noFill/>
          </p:spPr>
          <p:txBody>
            <a:bodyPr wrap="square" rtlCol="0">
              <a:spAutoFit/>
            </a:bodyPr>
            <a:lstStyle/>
            <a:p>
              <a:pPr algn="ctr"/>
              <a:r>
                <a:rPr lang="en-US" sz="6500" dirty="0" err="1">
                  <a:ln w="117475">
                    <a:solidFill>
                      <a:schemeClr val="bg1"/>
                    </a:solidFill>
                  </a:ln>
                  <a:solidFill>
                    <a:schemeClr val="accent6">
                      <a:lumMod val="50000"/>
                    </a:schemeClr>
                  </a:solidFill>
                  <a:latin typeface="UTM Beautiful Caps" panose="02040603050506020204" pitchFamily="18" charset="0"/>
                </a:rPr>
                <a:t>Yêu</a:t>
              </a:r>
              <a:r>
                <a:rPr lang="en-US" sz="6500" dirty="0">
                  <a:ln w="117475">
                    <a:solidFill>
                      <a:schemeClr val="bg1"/>
                    </a:solidFill>
                  </a:ln>
                  <a:solidFill>
                    <a:schemeClr val="accent6">
                      <a:lumMod val="50000"/>
                    </a:schemeClr>
                  </a:solidFill>
                  <a:latin typeface="UTM Beautiful Caps" panose="02040603050506020204" pitchFamily="18" charset="0"/>
                </a:rPr>
                <a:t> </a:t>
              </a:r>
              <a:r>
                <a:rPr lang="en-US" sz="6500" dirty="0" err="1">
                  <a:ln w="117475">
                    <a:solidFill>
                      <a:schemeClr val="bg1"/>
                    </a:solidFill>
                  </a:ln>
                  <a:solidFill>
                    <a:schemeClr val="accent6">
                      <a:lumMod val="50000"/>
                    </a:schemeClr>
                  </a:solidFill>
                  <a:latin typeface="UTM Beautiful Caps" panose="02040603050506020204" pitchFamily="18" charset="0"/>
                </a:rPr>
                <a:t>cầu</a:t>
              </a:r>
              <a:r>
                <a:rPr lang="en-US" sz="6500" dirty="0">
                  <a:ln w="117475">
                    <a:solidFill>
                      <a:schemeClr val="bg1"/>
                    </a:solidFill>
                  </a:ln>
                  <a:solidFill>
                    <a:schemeClr val="accent6">
                      <a:lumMod val="50000"/>
                    </a:schemeClr>
                  </a:solidFill>
                  <a:latin typeface="UTM Beautiful Caps" panose="02040603050506020204" pitchFamily="18" charset="0"/>
                </a:rPr>
                <a:t> </a:t>
              </a:r>
              <a:r>
                <a:rPr lang="en-US" sz="6500" dirty="0" err="1">
                  <a:ln w="117475">
                    <a:solidFill>
                      <a:schemeClr val="bg1"/>
                    </a:solidFill>
                  </a:ln>
                  <a:solidFill>
                    <a:schemeClr val="accent6">
                      <a:lumMod val="50000"/>
                    </a:schemeClr>
                  </a:solidFill>
                  <a:latin typeface="UTM Beautiful Caps" panose="02040603050506020204" pitchFamily="18" charset="0"/>
                </a:rPr>
                <a:t>cần</a:t>
              </a:r>
              <a:r>
                <a:rPr lang="en-US" sz="6500" dirty="0">
                  <a:ln w="117475">
                    <a:solidFill>
                      <a:schemeClr val="bg1"/>
                    </a:solidFill>
                  </a:ln>
                  <a:solidFill>
                    <a:schemeClr val="accent6">
                      <a:lumMod val="50000"/>
                    </a:schemeClr>
                  </a:solidFill>
                  <a:latin typeface="UTM Beautiful Caps" panose="02040603050506020204" pitchFamily="18" charset="0"/>
                </a:rPr>
                <a:t> </a:t>
              </a:r>
              <a:r>
                <a:rPr lang="en-US" sz="6500" dirty="0" err="1">
                  <a:ln w="117475">
                    <a:solidFill>
                      <a:schemeClr val="bg1"/>
                    </a:solidFill>
                  </a:ln>
                  <a:solidFill>
                    <a:schemeClr val="accent6">
                      <a:lumMod val="50000"/>
                    </a:schemeClr>
                  </a:solidFill>
                  <a:latin typeface="UTM Beautiful Caps" panose="02040603050506020204" pitchFamily="18" charset="0"/>
                </a:rPr>
                <a:t>đạt</a:t>
              </a:r>
              <a:endParaRPr lang="en-US" sz="6500" dirty="0">
                <a:ln w="117475">
                  <a:solidFill>
                    <a:schemeClr val="bg1"/>
                  </a:solidFill>
                </a:ln>
                <a:solidFill>
                  <a:schemeClr val="accent6">
                    <a:lumMod val="50000"/>
                  </a:schemeClr>
                </a:solidFill>
                <a:latin typeface="UTM Beautiful Caps" panose="02040603050506020204" pitchFamily="18" charset="0"/>
              </a:endParaRPr>
            </a:p>
          </p:txBody>
        </p:sp>
        <p:sp>
          <p:nvSpPr>
            <p:cNvPr id="41" name="TextBox 40"/>
            <p:cNvSpPr txBox="1"/>
            <p:nvPr/>
          </p:nvSpPr>
          <p:spPr>
            <a:xfrm>
              <a:off x="1719943" y="297261"/>
              <a:ext cx="8752115" cy="1092607"/>
            </a:xfrm>
            <a:prstGeom prst="rect">
              <a:avLst/>
            </a:prstGeom>
            <a:noFill/>
          </p:spPr>
          <p:txBody>
            <a:bodyPr wrap="square" rtlCol="0">
              <a:spAutoFit/>
            </a:bodyPr>
            <a:lstStyle/>
            <a:p>
              <a:pPr algn="ctr"/>
              <a:r>
                <a:rPr lang="en-US" sz="6500" b="1" dirty="0" err="1">
                  <a:solidFill>
                    <a:schemeClr val="accent6">
                      <a:lumMod val="50000"/>
                    </a:schemeClr>
                  </a:solidFill>
                  <a:latin typeface="UTM Beautiful Caps" panose="02040603050506020204" pitchFamily="18" charset="0"/>
                </a:rPr>
                <a:t>Yêu</a:t>
              </a:r>
              <a:r>
                <a:rPr lang="en-US" sz="6500" b="1" dirty="0">
                  <a:solidFill>
                    <a:schemeClr val="accent6">
                      <a:lumMod val="50000"/>
                    </a:schemeClr>
                  </a:solidFill>
                  <a:latin typeface="UTM Beautiful Caps" panose="02040603050506020204" pitchFamily="18" charset="0"/>
                </a:rPr>
                <a:t> </a:t>
              </a:r>
              <a:r>
                <a:rPr lang="en-US" sz="6500" b="1" dirty="0" err="1">
                  <a:solidFill>
                    <a:schemeClr val="accent6">
                      <a:lumMod val="50000"/>
                    </a:schemeClr>
                  </a:solidFill>
                  <a:latin typeface="UTM Beautiful Caps" panose="02040603050506020204" pitchFamily="18" charset="0"/>
                </a:rPr>
                <a:t>cầu</a:t>
              </a:r>
              <a:r>
                <a:rPr lang="en-US" sz="6500" b="1" dirty="0">
                  <a:solidFill>
                    <a:schemeClr val="accent6">
                      <a:lumMod val="50000"/>
                    </a:schemeClr>
                  </a:solidFill>
                  <a:latin typeface="UTM Beautiful Caps" panose="02040603050506020204" pitchFamily="18" charset="0"/>
                </a:rPr>
                <a:t> </a:t>
              </a:r>
              <a:r>
                <a:rPr lang="en-US" sz="6500" b="1" dirty="0" err="1">
                  <a:solidFill>
                    <a:schemeClr val="accent6">
                      <a:lumMod val="50000"/>
                    </a:schemeClr>
                  </a:solidFill>
                  <a:latin typeface="UTM Beautiful Caps" panose="02040603050506020204" pitchFamily="18" charset="0"/>
                </a:rPr>
                <a:t>cần</a:t>
              </a:r>
              <a:r>
                <a:rPr lang="en-US" sz="6500" b="1" dirty="0">
                  <a:solidFill>
                    <a:schemeClr val="accent6">
                      <a:lumMod val="50000"/>
                    </a:schemeClr>
                  </a:solidFill>
                  <a:latin typeface="UTM Beautiful Caps" panose="02040603050506020204" pitchFamily="18" charset="0"/>
                </a:rPr>
                <a:t> </a:t>
              </a:r>
              <a:r>
                <a:rPr lang="en-US" sz="6500" b="1" dirty="0" err="1">
                  <a:solidFill>
                    <a:schemeClr val="accent6">
                      <a:lumMod val="50000"/>
                    </a:schemeClr>
                  </a:solidFill>
                  <a:latin typeface="UTM Beautiful Caps" panose="02040603050506020204" pitchFamily="18" charset="0"/>
                </a:rPr>
                <a:t>đạt</a:t>
              </a:r>
              <a:endParaRPr lang="en-US" sz="6500" b="1" dirty="0">
                <a:solidFill>
                  <a:schemeClr val="accent6">
                    <a:lumMod val="50000"/>
                  </a:schemeClr>
                </a:solidFill>
                <a:latin typeface="UTM Beautiful Caps" panose="02040603050506020204" pitchFamily="18" charset="0"/>
              </a:endParaRPr>
            </a:p>
          </p:txBody>
        </p:sp>
      </p:grpSp>
    </p:spTree>
    <p:extLst>
      <p:ext uri="{BB962C8B-B14F-4D97-AF65-F5344CB8AC3E}">
        <p14:creationId xmlns:p14="http://schemas.microsoft.com/office/powerpoint/2010/main" val="1084868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sp>
        <p:nvSpPr>
          <p:cNvPr id="42" name="圆角矩形 9"/>
          <p:cNvSpPr/>
          <p:nvPr/>
        </p:nvSpPr>
        <p:spPr>
          <a:xfrm>
            <a:off x="-1523999" y="331557"/>
            <a:ext cx="14630400" cy="1893493"/>
          </a:xfrm>
          <a:prstGeom prst="roundRect">
            <a:avLst>
              <a:gd name="adj" fmla="val 3606"/>
            </a:avLst>
          </a:prstGeom>
          <a:solidFill>
            <a:schemeClr val="bg1">
              <a:alpha val="38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7" name="Group 6"/>
          <p:cNvGrpSpPr/>
          <p:nvPr/>
        </p:nvGrpSpPr>
        <p:grpSpPr>
          <a:xfrm>
            <a:off x="216702" y="194633"/>
            <a:ext cx="11438709" cy="1780357"/>
            <a:chOff x="365760" y="184114"/>
            <a:chExt cx="11438709" cy="1780357"/>
          </a:xfrm>
        </p:grpSpPr>
        <p:sp>
          <p:nvSpPr>
            <p:cNvPr id="15" name="TextBox 14"/>
            <p:cNvSpPr txBox="1"/>
            <p:nvPr/>
          </p:nvSpPr>
          <p:spPr>
            <a:xfrm>
              <a:off x="387532" y="210145"/>
              <a:ext cx="11416937" cy="1754326"/>
            </a:xfrm>
            <a:prstGeom prst="rect">
              <a:avLst/>
            </a:prstGeom>
            <a:noFill/>
          </p:spPr>
          <p:txBody>
            <a:bodyPr wrap="square" rtlCol="0">
              <a:spAutoFit/>
            </a:bodyPr>
            <a:lstStyle/>
            <a:p>
              <a:pPr algn="ctr"/>
              <a:r>
                <a:rPr lang="en-US" sz="6000" dirty="0" err="1">
                  <a:ln w="69850">
                    <a:solidFill>
                      <a:schemeClr val="tx1"/>
                    </a:solidFill>
                  </a:ln>
                  <a:latin typeface="UTM Banque" panose="02040603050506020204" pitchFamily="18" charset="0"/>
                </a:rPr>
                <a:t>Trò</a:t>
              </a:r>
              <a:r>
                <a:rPr lang="en-US" sz="6000" dirty="0">
                  <a:ln w="69850">
                    <a:solidFill>
                      <a:schemeClr val="tx1"/>
                    </a:solidFill>
                  </a:ln>
                  <a:latin typeface="UTM Banque" panose="02040603050506020204" pitchFamily="18" charset="0"/>
                </a:rPr>
                <a:t> </a:t>
              </a:r>
              <a:r>
                <a:rPr lang="en-US" sz="6000" dirty="0" err="1">
                  <a:ln w="69850">
                    <a:solidFill>
                      <a:schemeClr val="tx1"/>
                    </a:solidFill>
                  </a:ln>
                  <a:latin typeface="UTM Banque" panose="02040603050506020204" pitchFamily="18" charset="0"/>
                </a:rPr>
                <a:t>chơi</a:t>
              </a:r>
              <a:endParaRPr lang="en-US" sz="6000" dirty="0">
                <a:ln w="69850">
                  <a:solidFill>
                    <a:schemeClr val="tx1"/>
                  </a:solidFill>
                </a:ln>
                <a:latin typeface="UTM Banque" panose="02040603050506020204" pitchFamily="18" charset="0"/>
              </a:endParaRPr>
            </a:p>
            <a:p>
              <a:pPr algn="ctr"/>
              <a:r>
                <a:rPr lang="en-US" sz="4800" dirty="0" err="1">
                  <a:ln w="69850">
                    <a:solidFill>
                      <a:schemeClr val="tx1"/>
                    </a:solidFill>
                  </a:ln>
                  <a:latin typeface="UTM Banque" panose="02040603050506020204" pitchFamily="18" charset="0"/>
                </a:rPr>
                <a:t>Chuẩn</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bị</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đồ</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dùng</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đến</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lớp</a:t>
              </a:r>
              <a:endParaRPr lang="en-US" sz="4800" dirty="0">
                <a:ln w="69850">
                  <a:solidFill>
                    <a:schemeClr val="tx1"/>
                  </a:solidFill>
                </a:ln>
                <a:latin typeface="UTM Banque" panose="02040603050506020204" pitchFamily="18" charset="0"/>
              </a:endParaRPr>
            </a:p>
          </p:txBody>
        </p:sp>
        <p:sp>
          <p:nvSpPr>
            <p:cNvPr id="43" name="TextBox 42"/>
            <p:cNvSpPr txBox="1"/>
            <p:nvPr/>
          </p:nvSpPr>
          <p:spPr>
            <a:xfrm>
              <a:off x="365760" y="184114"/>
              <a:ext cx="11416937" cy="1754326"/>
            </a:xfrm>
            <a:prstGeom prst="rect">
              <a:avLst/>
            </a:prstGeom>
            <a:noFill/>
          </p:spPr>
          <p:txBody>
            <a:bodyPr wrap="square" rtlCol="0">
              <a:spAutoFit/>
            </a:bodyPr>
            <a:lstStyle/>
            <a:p>
              <a:pPr algn="ctr"/>
              <a:r>
                <a:rPr lang="en-US" sz="6000" dirty="0" err="1">
                  <a:ln w="0">
                    <a:noFill/>
                  </a:ln>
                  <a:solidFill>
                    <a:srgbClr val="FF9999"/>
                  </a:solidFill>
                  <a:latin typeface="UTM Banque" panose="02040603050506020204" pitchFamily="18" charset="0"/>
                </a:rPr>
                <a:t>Trò</a:t>
              </a:r>
              <a:r>
                <a:rPr lang="en-US" sz="6000" dirty="0">
                  <a:ln w="0">
                    <a:noFill/>
                  </a:ln>
                  <a:solidFill>
                    <a:srgbClr val="FF9999"/>
                  </a:solidFill>
                  <a:latin typeface="UTM Banque" panose="02040603050506020204" pitchFamily="18" charset="0"/>
                </a:rPr>
                <a:t> </a:t>
              </a:r>
              <a:r>
                <a:rPr lang="en-US" sz="6000" dirty="0" err="1">
                  <a:ln w="0">
                    <a:noFill/>
                  </a:ln>
                  <a:solidFill>
                    <a:srgbClr val="FF9999"/>
                  </a:solidFill>
                  <a:latin typeface="UTM Banque" panose="02040603050506020204" pitchFamily="18" charset="0"/>
                </a:rPr>
                <a:t>chơi</a:t>
              </a:r>
              <a:endParaRPr lang="en-US" sz="6000" dirty="0">
                <a:ln w="0">
                  <a:noFill/>
                </a:ln>
                <a:solidFill>
                  <a:srgbClr val="FF9999"/>
                </a:solidFill>
                <a:latin typeface="UTM Banque" panose="02040603050506020204" pitchFamily="18" charset="0"/>
              </a:endParaRPr>
            </a:p>
            <a:p>
              <a:pPr algn="ctr"/>
              <a:r>
                <a:rPr lang="en-US" sz="4800" dirty="0" err="1">
                  <a:ln w="0">
                    <a:noFill/>
                  </a:ln>
                  <a:solidFill>
                    <a:srgbClr val="22A675"/>
                  </a:solidFill>
                  <a:effectLst>
                    <a:reflection blurRad="6350" stA="55000" endA="300" endPos="45500" dir="5400000" sy="-100000" algn="bl" rotWithShape="0"/>
                  </a:effectLst>
                  <a:latin typeface="UTM Banque" panose="02040603050506020204" pitchFamily="18" charset="0"/>
                </a:rPr>
                <a:t>Chuẩn</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FFC000"/>
                  </a:solidFill>
                  <a:effectLst>
                    <a:reflection blurRad="6350" stA="55000" endA="300" endPos="45500" dir="5400000" sy="-100000" algn="bl" rotWithShape="0"/>
                  </a:effectLst>
                  <a:latin typeface="UTM Banque" panose="02040603050506020204" pitchFamily="18" charset="0"/>
                </a:rPr>
                <a:t>bị</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chemeClr val="accent2"/>
                  </a:solidFill>
                  <a:effectLst>
                    <a:reflection blurRad="6350" stA="55000" endA="300" endPos="45500" dir="5400000" sy="-100000" algn="bl" rotWithShape="0"/>
                  </a:effectLst>
                  <a:latin typeface="UTM Banque" panose="02040603050506020204" pitchFamily="18" charset="0"/>
                </a:rPr>
                <a:t>đồ</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7030A0"/>
                  </a:solidFill>
                  <a:effectLst>
                    <a:reflection blurRad="6350" stA="55000" endA="300" endPos="45500" dir="5400000" sy="-100000" algn="bl" rotWithShape="0"/>
                  </a:effectLst>
                  <a:latin typeface="UTM Banque" panose="02040603050506020204" pitchFamily="18" charset="0"/>
                </a:rPr>
                <a:t>dùng</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FFC000"/>
                  </a:solidFill>
                  <a:effectLst>
                    <a:reflection blurRad="6350" stA="55000" endA="300" endPos="45500" dir="5400000" sy="-100000" algn="bl" rotWithShape="0"/>
                  </a:effectLst>
                  <a:latin typeface="UTM Banque" panose="02040603050506020204" pitchFamily="18" charset="0"/>
                </a:rPr>
                <a:t>đến</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FF0000"/>
                  </a:solidFill>
                  <a:effectLst>
                    <a:reflection blurRad="6350" stA="55000" endA="300" endPos="45500" dir="5400000" sy="-100000" algn="bl" rotWithShape="0"/>
                  </a:effectLst>
                  <a:latin typeface="UTM Banque" panose="02040603050506020204" pitchFamily="18" charset="0"/>
                </a:rPr>
                <a:t>lớp</a:t>
              </a:r>
              <a:endParaRPr lang="en-US" sz="4800" dirty="0">
                <a:ln w="0">
                  <a:noFill/>
                </a:ln>
                <a:solidFill>
                  <a:srgbClr val="FF0000"/>
                </a:solidFill>
                <a:effectLst>
                  <a:reflection blurRad="6350" stA="55000" endA="300" endPos="45500" dir="5400000" sy="-100000" algn="bl" rotWithShape="0"/>
                </a:effectLst>
                <a:latin typeface="UTM Banque" panose="02040603050506020204" pitchFamily="18" charset="0"/>
              </a:endParaRPr>
            </a:p>
          </p:txBody>
        </p:sp>
      </p:grpSp>
      <p:grpSp>
        <p:nvGrpSpPr>
          <p:cNvPr id="4" name="Group 3">
            <a:extLst>
              <a:ext uri="{FF2B5EF4-FFF2-40B4-BE49-F238E27FC236}">
                <a16:creationId xmlns:a16="http://schemas.microsoft.com/office/drawing/2014/main" id="{68A7C7CF-A524-AE75-9F0A-19EFBD78AB08}"/>
              </a:ext>
            </a:extLst>
          </p:cNvPr>
          <p:cNvGrpSpPr/>
          <p:nvPr/>
        </p:nvGrpSpPr>
        <p:grpSpPr>
          <a:xfrm>
            <a:off x="-214845" y="2001065"/>
            <a:ext cx="8851047" cy="4888840"/>
            <a:chOff x="3146" y="1970852"/>
            <a:chExt cx="9184676" cy="4888840"/>
          </a:xfrm>
        </p:grpSpPr>
        <p:grpSp>
          <p:nvGrpSpPr>
            <p:cNvPr id="14" name="Group 13"/>
            <p:cNvGrpSpPr/>
            <p:nvPr/>
          </p:nvGrpSpPr>
          <p:grpSpPr>
            <a:xfrm>
              <a:off x="826325" y="1970852"/>
              <a:ext cx="8361497" cy="4259101"/>
              <a:chOff x="5125306" y="548641"/>
              <a:chExt cx="5723577" cy="2988754"/>
            </a:xfrm>
          </p:grpSpPr>
          <p:grpSp>
            <p:nvGrpSpPr>
              <p:cNvPr id="38" name="组合 32"/>
              <p:cNvGrpSpPr/>
              <p:nvPr/>
            </p:nvGrpSpPr>
            <p:grpSpPr>
              <a:xfrm>
                <a:off x="5125306" y="548641"/>
                <a:ext cx="5723577" cy="2988754"/>
                <a:chOff x="1020" y="1424"/>
                <a:chExt cx="11012" cy="8708"/>
              </a:xfrm>
              <a:effectLst>
                <a:outerShdw blurRad="50800" dist="38100" algn="l" rotWithShape="0">
                  <a:prstClr val="black">
                    <a:alpha val="40000"/>
                  </a:prstClr>
                </a:outerShdw>
              </a:effectLst>
            </p:grpSpPr>
            <p:sp>
              <p:nvSpPr>
                <p:cNvPr id="39" name="云形 33"/>
                <p:cNvSpPr/>
                <p:nvPr/>
              </p:nvSpPr>
              <p:spPr>
                <a:xfrm>
                  <a:off x="1220" y="2528"/>
                  <a:ext cx="10812" cy="7604"/>
                </a:xfrm>
                <a:prstGeom prst="cloud">
                  <a:avLst/>
                </a:prstGeom>
                <a:solidFill>
                  <a:srgbClr val="FBE09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40" name="云形 34"/>
                <p:cNvSpPr/>
                <p:nvPr/>
              </p:nvSpPr>
              <p:spPr>
                <a:xfrm>
                  <a:off x="1020" y="1424"/>
                  <a:ext cx="10812" cy="8508"/>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6" name="TextBox 5"/>
              <p:cNvSpPr txBox="1"/>
              <p:nvPr/>
            </p:nvSpPr>
            <p:spPr>
              <a:xfrm>
                <a:off x="6012106" y="961850"/>
                <a:ext cx="3754696" cy="2053876"/>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3600" b="1" dirty="0" err="1">
                    <a:solidFill>
                      <a:srgbClr val="002060"/>
                    </a:solidFill>
                    <a:latin typeface="UTM Avo" panose="02040603050506020204" pitchFamily="18" charset="0"/>
                  </a:rPr>
                  <a:t>Cùng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chúng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tớ</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chuẩn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bị</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đồ</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dùng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học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đến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lớp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bằng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cách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tham</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gia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trò</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chơi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này</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nhé</a:t>
                </a:r>
                <a:r>
                  <a:rPr lang="en-US" sz="3600" b="1" dirty="0">
                    <a:solidFill>
                      <a:srgbClr val="002060"/>
                    </a:solidFill>
                    <a:latin typeface="UTM Avo" panose="02040603050506020204" pitchFamily="18" charset="0"/>
                  </a:rPr>
                  <a:t>!</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631" y="2305730"/>
              <a:ext cx="1038748" cy="2030127"/>
            </a:xfrm>
            <a:prstGeom prst="rect">
              <a:avLst/>
            </a:prstGeom>
          </p:spPr>
        </p:pic>
        <p:pic>
          <p:nvPicPr>
            <p:cNvPr id="17" name="Hộp màu"/>
            <p:cNvPicPr>
              <a:picLocks noChangeAspect="1"/>
            </p:cNvPicPr>
            <p:nvPr/>
          </p:nvPicPr>
          <p:blipFill>
            <a:blip r:embed="rId4" cstate="print">
              <a:extLst>
                <a:ext uri="{BEBA8EAE-BF5A-486C-A8C5-ECC9F3942E4B}">
                  <a14:imgProps xmlns:a14="http://schemas.microsoft.com/office/drawing/2010/main">
                    <a14:imgLayer r:embed="rId5">
                      <a14:imgEffect>
                        <a14:backgroundRemoval t="3704" b="98272" l="9744" r="89776"/>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78187" y="4706659"/>
              <a:ext cx="1583952" cy="2049523"/>
            </a:xfrm>
            <a:prstGeom prst="rect">
              <a:avLst/>
            </a:prstGeom>
          </p:spPr>
        </p:pic>
        <p:pic>
          <p:nvPicPr>
            <p:cNvPr id="16" name="图片 4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9001699">
              <a:off x="3146" y="2348619"/>
              <a:ext cx="2340863" cy="2502317"/>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669" b="92642" l="0" r="98729"/>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73579" y="4575124"/>
              <a:ext cx="1430730" cy="1812662"/>
            </a:xfrm>
            <a:prstGeom prst="rect">
              <a:avLst/>
            </a:prstGeom>
          </p:spPr>
        </p:pic>
        <p:pic>
          <p:nvPicPr>
            <p:cNvPr id="19" name="tẩy">
              <a:extLst>
                <a:ext uri="{FF2B5EF4-FFF2-40B4-BE49-F238E27FC236}">
                  <a16:creationId xmlns:a16="http://schemas.microsoft.com/office/drawing/2014/main" id="{69D30F14-6A6B-CD8E-8009-53EFBE36EA8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7778" y1="21406" x2="35667" y2="52812"/>
                          <a14:foregroundMark x1="23667" y1="48906" x2="38556" y2="76719"/>
                          <a14:foregroundMark x1="20333" y1="61094" x2="33333" y2="79375"/>
                          <a14:foregroundMark x1="78444" y1="40156" x2="50222" y2="67188"/>
                        </a14:backgroundRemoval>
                      </a14:imgEffect>
                    </a14:imgLayer>
                  </a14:imgProps>
                </a:ext>
                <a:ext uri="{28A0092B-C50C-407E-A947-70E740481C1C}">
                  <a14:useLocalDpi xmlns:a14="http://schemas.microsoft.com/office/drawing/2010/main" val="0"/>
                </a:ext>
              </a:extLst>
            </a:blip>
            <a:stretch>
              <a:fillRect/>
            </a:stretch>
          </p:blipFill>
          <p:spPr>
            <a:xfrm>
              <a:off x="4277760" y="5566721"/>
              <a:ext cx="1818240" cy="1292971"/>
            </a:xfrm>
            <a:prstGeom prst="rect">
              <a:avLst/>
            </a:prstGeom>
          </p:spPr>
        </p:pic>
      </p:grp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7989" y="2582832"/>
            <a:ext cx="3702143" cy="4080535"/>
          </a:xfrm>
          <a:prstGeom prst="rect">
            <a:avLst/>
          </a:prstGeom>
        </p:spPr>
      </p:pic>
    </p:spTree>
    <p:extLst>
      <p:ext uri="{BB962C8B-B14F-4D97-AF65-F5344CB8AC3E}">
        <p14:creationId xmlns:p14="http://schemas.microsoft.com/office/powerpoint/2010/main" val="136500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06576" y="628450"/>
            <a:ext cx="11381478" cy="575828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8" name="Đáp án"/>
          <p:cNvGrpSpPr/>
          <p:nvPr/>
        </p:nvGrpSpPr>
        <p:grpSpPr>
          <a:xfrm>
            <a:off x="7012018" y="4548581"/>
            <a:ext cx="3694557" cy="1148723"/>
            <a:chOff x="7140826" y="1739788"/>
            <a:chExt cx="3928102" cy="817320"/>
          </a:xfrm>
          <a:solidFill>
            <a:srgbClr val="00B050"/>
          </a:solidFill>
        </p:grpSpPr>
        <p:sp>
          <p:nvSpPr>
            <p:cNvPr id="19" name="圆角矩形 1"/>
            <p:cNvSpPr/>
            <p:nvPr/>
          </p:nvSpPr>
          <p:spPr>
            <a:xfrm>
              <a:off x="7140826" y="1739788"/>
              <a:ext cx="3928102" cy="817320"/>
            </a:xfrm>
            <a:prstGeom prst="roundRect">
              <a:avLst>
                <a:gd name="adj" fmla="val 50000"/>
              </a:avLst>
            </a:prstGeom>
            <a:grp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4400">
                <a:solidFill>
                  <a:prstClr val="white"/>
                </a:solidFill>
                <a:latin typeface="Calibri"/>
                <a:ea typeface="思源黑体 CN"/>
              </a:endParaRPr>
            </a:p>
          </p:txBody>
        </p:sp>
        <p:sp>
          <p:nvSpPr>
            <p:cNvPr id="20" name="TextBox 19"/>
            <p:cNvSpPr txBox="1"/>
            <p:nvPr/>
          </p:nvSpPr>
          <p:spPr>
            <a:xfrm>
              <a:off x="7481077" y="1876353"/>
              <a:ext cx="3247599" cy="547460"/>
            </a:xfrm>
            <a:prstGeom prst="rect">
              <a:avLst/>
            </a:prstGeom>
            <a:noFill/>
          </p:spPr>
          <p:txBody>
            <a:bodyPr wrap="square" rtlCol="0">
              <a:spAutoFit/>
            </a:bodyPr>
            <a:lstStyle/>
            <a:p>
              <a:pPr algn="ctr"/>
              <a:r>
                <a:rPr lang="en-US" sz="4400" b="1" dirty="0" err="1">
                  <a:solidFill>
                    <a:schemeClr val="bg1"/>
                  </a:solidFill>
                  <a:latin typeface="UTM Avo" panose="02040603050506020204" pitchFamily="18" charset="0"/>
                </a:rPr>
                <a:t>Đá</a:t>
              </a:r>
              <a:r>
                <a:rPr lang="en-US" sz="4400" b="1" dirty="0">
                  <a:solidFill>
                    <a:schemeClr val="bg1"/>
                  </a:solidFill>
                  <a:latin typeface="UTM Avo" panose="02040603050506020204" pitchFamily="18" charset="0"/>
                </a:rPr>
                <a:t> </a:t>
              </a:r>
              <a:r>
                <a:rPr lang="en-US" sz="4400" b="1" dirty="0" err="1">
                  <a:solidFill>
                    <a:schemeClr val="bg1"/>
                  </a:solidFill>
                  <a:latin typeface="UTM Avo" panose="02040603050506020204" pitchFamily="18" charset="0"/>
                </a:rPr>
                <a:t>bóng</a:t>
              </a:r>
              <a:endParaRPr lang="en-US" sz="4400" b="1" dirty="0">
                <a:solidFill>
                  <a:schemeClr val="bg1"/>
                </a:solidFill>
                <a:latin typeface="UTM Avo" panose="02040603050506020204" pitchFamily="18" charset="0"/>
              </a:endParaRPr>
            </a:p>
          </p:txBody>
        </p:sp>
      </p:grpSp>
      <p:pic>
        <p:nvPicPr>
          <p:cNvPr id="21" name="Bút chì"/>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513880" y="1684400"/>
            <a:ext cx="2217031" cy="3567231"/>
          </a:xfrm>
          <a:prstGeom prst="rect">
            <a:avLst/>
          </a:prstGeom>
        </p:spPr>
      </p:pic>
      <p:grpSp>
        <p:nvGrpSpPr>
          <p:cNvPr id="25" name="Group 24"/>
          <p:cNvGrpSpPr/>
          <p:nvPr/>
        </p:nvGrpSpPr>
        <p:grpSpPr>
          <a:xfrm>
            <a:off x="849679" y="1013698"/>
            <a:ext cx="10492642" cy="1176582"/>
            <a:chOff x="535578" y="24409"/>
            <a:chExt cx="11724944" cy="1176582"/>
          </a:xfrm>
        </p:grpSpPr>
        <p:sp>
          <p:nvSpPr>
            <p:cNvPr id="35" name="TextBox 34"/>
            <p:cNvSpPr txBox="1"/>
            <p:nvPr/>
          </p:nvSpPr>
          <p:spPr>
            <a:xfrm>
              <a:off x="535578" y="31440"/>
              <a:ext cx="11498516" cy="1169551"/>
            </a:xfrm>
            <a:prstGeom prst="rect">
              <a:avLst/>
            </a:prstGeom>
            <a:noFill/>
          </p:spPr>
          <p:txBody>
            <a:bodyPr wrap="square" rtlCol="0">
              <a:spAutoFit/>
            </a:bodyPr>
            <a:lstStyle/>
            <a:p>
              <a:pPr algn="ctr"/>
              <a:r>
                <a:rPr lang="en-US" sz="3500" dirty="0" err="1">
                  <a:ln w="92075">
                    <a:solidFill>
                      <a:schemeClr val="bg1"/>
                    </a:solidFill>
                  </a:ln>
                  <a:solidFill>
                    <a:srgbClr val="00642D"/>
                  </a:solidFill>
                  <a:latin typeface="UTM Avo" panose="02040603050506020204" pitchFamily="18" charset="0"/>
                </a:rPr>
                <a:t>Nhìn</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tranh</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tìm</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nhanh</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từ</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ngữ</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chỉ</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sự</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vật</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hoặc</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hoạt</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động</a:t>
              </a:r>
              <a:r>
                <a:rPr lang="en-US" sz="3500" dirty="0">
                  <a:ln w="92075">
                    <a:solidFill>
                      <a:schemeClr val="bg1"/>
                    </a:solidFill>
                  </a:ln>
                  <a:solidFill>
                    <a:srgbClr val="00642D"/>
                  </a:solidFill>
                  <a:latin typeface="UTM Avo" panose="02040603050506020204" pitchFamily="18" charset="0"/>
                </a:rPr>
                <a:t> </a:t>
              </a:r>
            </a:p>
          </p:txBody>
        </p:sp>
        <p:sp>
          <p:nvSpPr>
            <p:cNvPr id="36" name="TextBox 35"/>
            <p:cNvSpPr txBox="1"/>
            <p:nvPr/>
          </p:nvSpPr>
          <p:spPr>
            <a:xfrm>
              <a:off x="762006" y="24409"/>
              <a:ext cx="11498516" cy="1169551"/>
            </a:xfrm>
            <a:prstGeom prst="rect">
              <a:avLst/>
            </a:prstGeom>
            <a:noFill/>
          </p:spPr>
          <p:txBody>
            <a:bodyPr wrap="square" rtlCol="0">
              <a:spAutoFit/>
            </a:bodyPr>
            <a:lstStyle/>
            <a:p>
              <a:pPr algn="ctr"/>
              <a:r>
                <a:rPr lang="en-US" sz="3500" b="1" dirty="0" err="1">
                  <a:solidFill>
                    <a:srgbClr val="00642D"/>
                  </a:solidFill>
                  <a:latin typeface="UTM Avo" panose="02040603050506020204" pitchFamily="18" charset="0"/>
                </a:rPr>
                <a:t>Nhìn</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tranh</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tìm</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nhanh</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từ</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ngữ</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chỉ</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sự</a:t>
              </a:r>
              <a:r>
                <a:rPr lang="en-US" sz="3500" b="1" dirty="0">
                  <a:solidFill>
                    <a:srgbClr val="00642D"/>
                  </a:solidFill>
                  <a:latin typeface="UTM Avo" panose="02040603050506020204" pitchFamily="18" charset="0"/>
                </a:rPr>
                <a:t> </a:t>
              </a:r>
              <a:r>
                <a:rPr lang="en-US" sz="3500" b="1" err="1">
                  <a:solidFill>
                    <a:srgbClr val="00642D"/>
                  </a:solidFill>
                  <a:latin typeface="UTM Avo" panose="02040603050506020204" pitchFamily="18" charset="0"/>
                </a:rPr>
                <a:t>vật</a:t>
              </a:r>
              <a:r>
                <a:rPr lang="en-US" sz="3500" b="1">
                  <a:solidFill>
                    <a:srgbClr val="00642D"/>
                  </a:solidFill>
                  <a:latin typeface="UTM Avo" panose="02040603050506020204" pitchFamily="18" charset="0"/>
                </a:rPr>
                <a:t> </a:t>
              </a:r>
            </a:p>
            <a:p>
              <a:pPr algn="ctr"/>
              <a:r>
                <a:rPr lang="en-US" sz="3500" b="1">
                  <a:solidFill>
                    <a:srgbClr val="00642D"/>
                  </a:solidFill>
                  <a:latin typeface="UTM Avo" panose="02040603050506020204" pitchFamily="18" charset="0"/>
                </a:rPr>
                <a:t>hoặc </a:t>
              </a:r>
              <a:r>
                <a:rPr lang="en-US" sz="3500" b="1" dirty="0" err="1">
                  <a:solidFill>
                    <a:srgbClr val="00642D"/>
                  </a:solidFill>
                  <a:latin typeface="UTM Avo" panose="02040603050506020204" pitchFamily="18" charset="0"/>
                </a:rPr>
                <a:t>hoạt</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động</a:t>
              </a:r>
              <a:r>
                <a:rPr lang="en-US" sz="3500" b="1" dirty="0">
                  <a:solidFill>
                    <a:srgbClr val="00642D"/>
                  </a:solidFill>
                  <a:latin typeface="UTM Avo" panose="02040603050506020204" pitchFamily="18" charset="0"/>
                </a:rPr>
                <a:t> </a:t>
              </a:r>
            </a:p>
          </p:txBody>
        </p:sp>
      </p:grpSp>
      <p:pic>
        <p:nvPicPr>
          <p:cNvPr id="17" name="Tranh đá bóng"/>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rot="21251099">
            <a:off x="1784665" y="2394920"/>
            <a:ext cx="4350559" cy="3390137"/>
          </a:xfrm>
          <a:prstGeom prst="rect">
            <a:avLst/>
          </a:prstGeom>
          <a:ln>
            <a:noFill/>
          </a:ln>
          <a:effectLst>
            <a:softEdge rad="112500"/>
          </a:effectLst>
        </p:spPr>
      </p:pic>
    </p:spTree>
    <p:extLst>
      <p:ext uri="{BB962C8B-B14F-4D97-AF65-F5344CB8AC3E}">
        <p14:creationId xmlns:p14="http://schemas.microsoft.com/office/powerpoint/2010/main" val="163701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pplause.wav"/>
                                        </p:tgtEl>
                                      </p:cMediaNode>
                                    </p:audio>
                                  </p:subTnLst>
                                </p:cTn>
                              </p:par>
                              <p:par>
                                <p:cTn id="20" presetID="22" presetClass="exit" presetSubtype="4" fill="hold" nodeType="withEffect">
                                  <p:stCondLst>
                                    <p:cond delay="0"/>
                                  </p:stCondLst>
                                  <p:childTnLst>
                                    <p:animEffect transition="out" filter="wipe(down)">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78157" y="384614"/>
            <a:ext cx="11120846" cy="5807545"/>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23" name="Tranh"/>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386908">
            <a:off x="6631113" y="877250"/>
            <a:ext cx="4302401" cy="4302401"/>
          </a:xfrm>
          <a:prstGeom prst="rect">
            <a:avLst/>
          </a:prstGeom>
          <a:ln>
            <a:noFill/>
          </a:ln>
          <a:effectLst>
            <a:softEdge rad="112500"/>
          </a:effectLst>
        </p:spPr>
      </p:pic>
      <p:pic>
        <p:nvPicPr>
          <p:cNvPr id="32" name="Cái cặp"/>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1620636" y="502610"/>
            <a:ext cx="4424802" cy="4319424"/>
          </a:xfrm>
          <a:prstGeom prst="rect">
            <a:avLst/>
          </a:prstGeom>
        </p:spPr>
      </p:pic>
      <p:pic>
        <p:nvPicPr>
          <p:cNvPr id="31" name="图片 3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24432" y="5118707"/>
            <a:ext cx="12192000" cy="1664742"/>
          </a:xfrm>
          <a:prstGeom prst="rect">
            <a:avLst/>
          </a:prstGeom>
        </p:spPr>
      </p:pic>
      <p:grpSp>
        <p:nvGrpSpPr>
          <p:cNvPr id="24" name="Đáp án"/>
          <p:cNvGrpSpPr/>
          <p:nvPr/>
        </p:nvGrpSpPr>
        <p:grpSpPr>
          <a:xfrm>
            <a:off x="2228781" y="4471568"/>
            <a:ext cx="4396614" cy="817320"/>
            <a:chOff x="6803303" y="3300113"/>
            <a:chExt cx="3928102" cy="817320"/>
          </a:xfrm>
        </p:grpSpPr>
        <p:sp>
          <p:nvSpPr>
            <p:cNvPr id="27" name="圆角矩形 1"/>
            <p:cNvSpPr/>
            <p:nvPr/>
          </p:nvSpPr>
          <p:spPr>
            <a:xfrm>
              <a:off x="6803303" y="3300113"/>
              <a:ext cx="3928102" cy="817320"/>
            </a:xfrm>
            <a:prstGeom prst="roundRect">
              <a:avLst>
                <a:gd name="adj" fmla="val 50000"/>
              </a:avLst>
            </a:prstGeom>
            <a:solidFill>
              <a:srgbClr val="FF9999">
                <a:alpha val="78000"/>
              </a:srgbClr>
            </a:solid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30" name="TextBox 29"/>
            <p:cNvSpPr txBox="1"/>
            <p:nvPr/>
          </p:nvSpPr>
          <p:spPr>
            <a:xfrm>
              <a:off x="7098532" y="3368428"/>
              <a:ext cx="3247600" cy="707886"/>
            </a:xfrm>
            <a:prstGeom prst="rect">
              <a:avLst/>
            </a:prstGeom>
            <a:noFill/>
          </p:spPr>
          <p:txBody>
            <a:bodyPr wrap="square" rtlCol="0">
              <a:spAutoFit/>
            </a:bodyPr>
            <a:lstStyle/>
            <a:p>
              <a:pPr algn="ctr"/>
              <a:r>
                <a:rPr lang="en-US" sz="4000" dirty="0" err="1">
                  <a:latin typeface="UTM Americana EB" panose="02040603050506020204" pitchFamily="18" charset="0"/>
                </a:rPr>
                <a:t>Nhảy</a:t>
              </a:r>
              <a:r>
                <a:rPr lang="en-US" sz="4000" dirty="0">
                  <a:latin typeface="UTM Americana EB" panose="02040603050506020204" pitchFamily="18" charset="0"/>
                </a:rPr>
                <a:t> </a:t>
              </a:r>
              <a:r>
                <a:rPr lang="en-US" sz="4000" dirty="0" err="1">
                  <a:latin typeface="UTM Americana EB" panose="02040603050506020204" pitchFamily="18" charset="0"/>
                </a:rPr>
                <a:t>dây</a:t>
              </a:r>
              <a:endParaRPr lang="en-US" sz="4000" dirty="0">
                <a:latin typeface="UTM Americana EB" panose="02040603050506020204" pitchFamily="18" charset="0"/>
              </a:endParaRPr>
            </a:p>
          </p:txBody>
        </p:sp>
      </p:grpSp>
    </p:spTree>
    <p:extLst>
      <p:ext uri="{BB962C8B-B14F-4D97-AF65-F5344CB8AC3E}">
        <p14:creationId xmlns:p14="http://schemas.microsoft.com/office/powerpoint/2010/main" val="2815243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par>
                                <p:cTn id="25" presetID="22" presetClass="exit" presetSubtype="4" fill="hold" nodeType="withEffect">
                                  <p:stCondLst>
                                    <p:cond delay="0"/>
                                  </p:stCondLst>
                                  <p:childTnLst>
                                    <p:animEffect transition="out" filter="wipe(down)">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52802" y="222525"/>
            <a:ext cx="11498516" cy="5423587"/>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32" name="Quyển sách"/>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096366">
            <a:off x="6493681" y="718829"/>
            <a:ext cx="4451439" cy="3996180"/>
          </a:xfrm>
          <a:prstGeom prst="rect">
            <a:avLst/>
          </a:prstGeom>
        </p:spPr>
      </p:pic>
      <p:pic>
        <p:nvPicPr>
          <p:cNvPr id="31" name="图片 3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4453450"/>
            <a:ext cx="12192000" cy="2413000"/>
          </a:xfrm>
          <a:prstGeom prst="rect">
            <a:avLst/>
          </a:prstGeom>
        </p:spPr>
      </p:pic>
      <p:pic>
        <p:nvPicPr>
          <p:cNvPr id="30" name="Tranh"/>
          <p:cNvPicPr>
            <a:picLocks noChangeAspect="1"/>
          </p:cNvPicPr>
          <p:nvPr/>
        </p:nvPicPr>
        <p:blipFill>
          <a:blip r:embed="rId8">
            <a:extLst>
              <a:ext uri="{BEBA8EAE-BF5A-486C-A8C5-ECC9F3942E4B}">
                <a14:imgProps xmlns:a14="http://schemas.microsoft.com/office/drawing/2010/main">
                  <a14:imgLayer r:embed="rId9">
                    <a14:imgEffect>
                      <a14:backgroundRemoval t="9783" b="89946" l="2582" r="97690">
                        <a14:foregroundMark x1="42120" y1="83424" x2="61549" y2="88179"/>
                      </a14:backgroundRemoval>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87617" y="485784"/>
            <a:ext cx="5702892" cy="5702892"/>
          </a:xfrm>
          <a:prstGeom prst="rect">
            <a:avLst/>
          </a:prstGeom>
          <a:ln>
            <a:noFill/>
          </a:ln>
          <a:effectLst>
            <a:outerShdw blurRad="292100" dist="139700" dir="2700000" algn="tl" rotWithShape="0">
              <a:srgbClr val="333333">
                <a:alpha val="65000"/>
              </a:srgbClr>
            </a:outerShdw>
          </a:effectLst>
        </p:spPr>
      </p:pic>
      <p:grpSp>
        <p:nvGrpSpPr>
          <p:cNvPr id="23" name="Đáp án"/>
          <p:cNvGrpSpPr/>
          <p:nvPr/>
        </p:nvGrpSpPr>
        <p:grpSpPr>
          <a:xfrm>
            <a:off x="6894833" y="4195839"/>
            <a:ext cx="4479511" cy="1138061"/>
            <a:chOff x="6534128" y="3300113"/>
            <a:chExt cx="4466451" cy="817320"/>
          </a:xfrm>
        </p:grpSpPr>
        <p:sp>
          <p:nvSpPr>
            <p:cNvPr id="24" name="圆角矩形 1"/>
            <p:cNvSpPr/>
            <p:nvPr/>
          </p:nvSpPr>
          <p:spPr>
            <a:xfrm>
              <a:off x="6803303" y="3300113"/>
              <a:ext cx="3928102" cy="817320"/>
            </a:xfrm>
            <a:prstGeom prst="roundRect">
              <a:avLst>
                <a:gd name="adj" fmla="val 50000"/>
              </a:avLst>
            </a:prstGeom>
            <a:solidFill>
              <a:srgbClr val="FFC000">
                <a:alpha val="78000"/>
              </a:srgbClr>
            </a:solid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chemeClr val="tx1"/>
                </a:solidFill>
                <a:effectLst/>
                <a:uLnTx/>
                <a:uFillTx/>
                <a:latin typeface="Calibri"/>
                <a:ea typeface="思源黑体 CN"/>
                <a:cs typeface="+mn-cs"/>
              </a:endParaRPr>
            </a:p>
          </p:txBody>
        </p:sp>
        <p:sp>
          <p:nvSpPr>
            <p:cNvPr id="27" name="TextBox 26"/>
            <p:cNvSpPr txBox="1"/>
            <p:nvPr/>
          </p:nvSpPr>
          <p:spPr>
            <a:xfrm>
              <a:off x="6534128" y="3416385"/>
              <a:ext cx="4466451" cy="508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effectLst/>
                  <a:uLnTx/>
                  <a:uFillTx/>
                  <a:latin typeface="UTM Americana EB" panose="02040603050506020204" pitchFamily="18" charset="0"/>
                  <a:ea typeface="思源黑体 CN"/>
                  <a:cs typeface="+mn-cs"/>
                </a:rPr>
                <a:t>Trường</a:t>
              </a:r>
              <a:r>
                <a:rPr kumimoji="0" lang="en-US" sz="4000" b="0" i="0" u="none" strike="noStrike" kern="1200" cap="none" spc="0" normalizeH="0" noProof="0" dirty="0">
                  <a:ln>
                    <a:noFill/>
                  </a:ln>
                  <a:effectLst/>
                  <a:uLnTx/>
                  <a:uFillTx/>
                  <a:latin typeface="UTM Americana EB" panose="02040603050506020204" pitchFamily="18" charset="0"/>
                  <a:ea typeface="思源黑体 CN"/>
                  <a:cs typeface="+mn-cs"/>
                </a:rPr>
                <a:t> </a:t>
              </a:r>
              <a:r>
                <a:rPr kumimoji="0" lang="en-US" sz="4000" b="0" i="0" u="none" strike="noStrike" kern="1200" cap="none" spc="0" normalizeH="0" noProof="0" dirty="0" err="1">
                  <a:ln>
                    <a:noFill/>
                  </a:ln>
                  <a:effectLst/>
                  <a:uLnTx/>
                  <a:uFillTx/>
                  <a:latin typeface="UTM Americana EB" panose="02040603050506020204" pitchFamily="18" charset="0"/>
                  <a:ea typeface="思源黑体 CN"/>
                  <a:cs typeface="+mn-cs"/>
                </a:rPr>
                <a:t>học</a:t>
              </a:r>
              <a:endParaRPr kumimoji="0" lang="en-US" sz="4000" b="0" i="0" u="none" strike="noStrike" kern="1200" cap="none" spc="0" normalizeH="0" baseline="0" noProof="0" dirty="0">
                <a:ln>
                  <a:noFill/>
                </a:ln>
                <a:effectLst/>
                <a:uLnTx/>
                <a:uFillTx/>
                <a:latin typeface="UTM Americana EB" panose="02040603050506020204" pitchFamily="18" charset="0"/>
                <a:ea typeface="思源黑体 CN"/>
                <a:cs typeface="+mn-cs"/>
              </a:endParaRPr>
            </a:p>
          </p:txBody>
        </p:sp>
      </p:grpSp>
    </p:spTree>
    <p:extLst>
      <p:ext uri="{BB962C8B-B14F-4D97-AF65-F5344CB8AC3E}">
        <p14:creationId xmlns:p14="http://schemas.microsoft.com/office/powerpoint/2010/main" val="180564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80">
                                          <p:stCondLst>
                                            <p:cond delay="0"/>
                                          </p:stCondLst>
                                        </p:cTn>
                                        <p:tgtEl>
                                          <p:spTgt spid="32"/>
                                        </p:tgtEl>
                                      </p:cBhvr>
                                    </p:animEffect>
                                    <p:anim calcmode="lin" valueType="num">
                                      <p:cBhvr>
                                        <p:cTn id="21"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6" dur="26">
                                          <p:stCondLst>
                                            <p:cond delay="650"/>
                                          </p:stCondLst>
                                        </p:cTn>
                                        <p:tgtEl>
                                          <p:spTgt spid="32"/>
                                        </p:tgtEl>
                                      </p:cBhvr>
                                      <p:to x="100000" y="60000"/>
                                    </p:animScale>
                                    <p:animScale>
                                      <p:cBhvr>
                                        <p:cTn id="27" dur="166" decel="50000">
                                          <p:stCondLst>
                                            <p:cond delay="676"/>
                                          </p:stCondLst>
                                        </p:cTn>
                                        <p:tgtEl>
                                          <p:spTgt spid="32"/>
                                        </p:tgtEl>
                                      </p:cBhvr>
                                      <p:to x="100000" y="100000"/>
                                    </p:animScale>
                                    <p:animScale>
                                      <p:cBhvr>
                                        <p:cTn id="28" dur="26">
                                          <p:stCondLst>
                                            <p:cond delay="1312"/>
                                          </p:stCondLst>
                                        </p:cTn>
                                        <p:tgtEl>
                                          <p:spTgt spid="32"/>
                                        </p:tgtEl>
                                      </p:cBhvr>
                                      <p:to x="100000" y="80000"/>
                                    </p:animScale>
                                    <p:animScale>
                                      <p:cBhvr>
                                        <p:cTn id="29" dur="166" decel="50000">
                                          <p:stCondLst>
                                            <p:cond delay="1338"/>
                                          </p:stCondLst>
                                        </p:cTn>
                                        <p:tgtEl>
                                          <p:spTgt spid="32"/>
                                        </p:tgtEl>
                                      </p:cBhvr>
                                      <p:to x="100000" y="100000"/>
                                    </p:animScale>
                                    <p:animScale>
                                      <p:cBhvr>
                                        <p:cTn id="30" dur="26">
                                          <p:stCondLst>
                                            <p:cond delay="1642"/>
                                          </p:stCondLst>
                                        </p:cTn>
                                        <p:tgtEl>
                                          <p:spTgt spid="32"/>
                                        </p:tgtEl>
                                      </p:cBhvr>
                                      <p:to x="100000" y="90000"/>
                                    </p:animScale>
                                    <p:animScale>
                                      <p:cBhvr>
                                        <p:cTn id="31" dur="166" decel="50000">
                                          <p:stCondLst>
                                            <p:cond delay="1668"/>
                                          </p:stCondLst>
                                        </p:cTn>
                                        <p:tgtEl>
                                          <p:spTgt spid="32"/>
                                        </p:tgtEl>
                                      </p:cBhvr>
                                      <p:to x="100000" y="100000"/>
                                    </p:animScale>
                                    <p:animScale>
                                      <p:cBhvr>
                                        <p:cTn id="32" dur="26">
                                          <p:stCondLst>
                                            <p:cond delay="1808"/>
                                          </p:stCondLst>
                                        </p:cTn>
                                        <p:tgtEl>
                                          <p:spTgt spid="32"/>
                                        </p:tgtEl>
                                      </p:cBhvr>
                                      <p:to x="100000" y="95000"/>
                                    </p:animScale>
                                    <p:animScale>
                                      <p:cBhvr>
                                        <p:cTn id="33" dur="166" decel="50000">
                                          <p:stCondLst>
                                            <p:cond delay="1834"/>
                                          </p:stCondLst>
                                        </p:cTn>
                                        <p:tgtEl>
                                          <p:spTgt spid="32"/>
                                        </p:tgtEl>
                                      </p:cBhvr>
                                      <p:to x="100000" y="100000"/>
                                    </p:animScale>
                                  </p:childTnLst>
                                  <p:subTnLst>
                                    <p:audio>
                                      <p:cMediaNode>
                                        <p:cTn display="0" masterRel="sameClick">
                                          <p:stCondLst>
                                            <p:cond evt="begin" delay="0">
                                              <p:tn val="18"/>
                                            </p:cond>
                                          </p:stCondLst>
                                          <p:endCondLst>
                                            <p:cond evt="onStopAudio" delay="0">
                                              <p:tgtEl>
                                                <p:sldTgt/>
                                              </p:tgtEl>
                                            </p:cond>
                                          </p:endCondLst>
                                        </p:cTn>
                                        <p:tgtEl>
                                          <p:sndTgt r:embed="rId4" name="applause.wav"/>
                                        </p:tgtEl>
                                      </p:cMediaNode>
                                    </p:audio>
                                  </p:subTnLst>
                                </p:cTn>
                              </p:par>
                              <p:par>
                                <p:cTn id="34" presetID="22" presetClass="exit" presetSubtype="4" fill="hold" nodeType="withEffect">
                                  <p:stCondLst>
                                    <p:cond delay="0"/>
                                  </p:stCondLst>
                                  <p:childTnLst>
                                    <p:animEffect transition="out" filter="wipe(down)">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par>
                                <p:cTn id="37" presetID="22" presetClass="exit" presetSubtype="4" fill="hold" nodeType="withEffect">
                                  <p:stCondLst>
                                    <p:cond delay="0"/>
                                  </p:stCondLst>
                                  <p:childTnLst>
                                    <p:animEffect transition="out" filter="wipe(down)">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06932" y="487302"/>
            <a:ext cx="11256373" cy="5713369"/>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7C06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58520">
            <a:off x="6314712" y="418296"/>
            <a:ext cx="5374919" cy="5374919"/>
          </a:xfrm>
          <a:prstGeom prst="rect">
            <a:avLst/>
          </a:prstGeom>
          <a:ln>
            <a:noFill/>
          </a:ln>
          <a:effectLst>
            <a:outerShdw blurRad="292100" dist="139700" dir="2700000" algn="tl" rotWithShape="0">
              <a:srgbClr val="333333">
                <a:alpha val="65000"/>
              </a:srgbClr>
            </a:outerShdw>
          </a:effectLst>
        </p:spPr>
      </p:pic>
      <p:pic>
        <p:nvPicPr>
          <p:cNvPr id="31" name="图片 3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pic>
        <p:nvPicPr>
          <p:cNvPr id="38" name="Tranh"/>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1375761" y="784861"/>
            <a:ext cx="5397572" cy="4336805"/>
          </a:xfrm>
          <a:prstGeom prst="rect">
            <a:avLst/>
          </a:prstGeom>
          <a:ln>
            <a:noFill/>
          </a:ln>
          <a:effectLst>
            <a:softEdge rad="112500"/>
          </a:effectLst>
        </p:spPr>
      </p:pic>
      <p:grpSp>
        <p:nvGrpSpPr>
          <p:cNvPr id="33" name="Đáp án"/>
          <p:cNvGrpSpPr/>
          <p:nvPr/>
        </p:nvGrpSpPr>
        <p:grpSpPr>
          <a:xfrm>
            <a:off x="3619393" y="5383351"/>
            <a:ext cx="5475496" cy="817320"/>
            <a:chOff x="6803303" y="3300113"/>
            <a:chExt cx="5475496" cy="817320"/>
          </a:xfrm>
        </p:grpSpPr>
        <p:sp>
          <p:nvSpPr>
            <p:cNvPr id="34" name="圆角矩形 1"/>
            <p:cNvSpPr/>
            <p:nvPr/>
          </p:nvSpPr>
          <p:spPr>
            <a:xfrm>
              <a:off x="6803303" y="3300113"/>
              <a:ext cx="5475496" cy="817320"/>
            </a:xfrm>
            <a:prstGeom prst="roundRect">
              <a:avLst>
                <a:gd name="adj" fmla="val 50000"/>
              </a:avLst>
            </a:prstGeom>
            <a:solidFill>
              <a:srgbClr val="DD4331">
                <a:alpha val="78000"/>
              </a:srgbClr>
            </a:solid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37" name="TextBox 36"/>
            <p:cNvSpPr txBox="1"/>
            <p:nvPr/>
          </p:nvSpPr>
          <p:spPr>
            <a:xfrm>
              <a:off x="7152536" y="3340082"/>
              <a:ext cx="44664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UTM Americana EB" panose="02040603050506020204" pitchFamily="18" charset="0"/>
                  <a:ea typeface="思源黑体 CN"/>
                </a:rPr>
                <a:t>Đánh</a:t>
              </a:r>
              <a:r>
                <a:rPr lang="en-US" sz="4000" dirty="0">
                  <a:solidFill>
                    <a:prstClr val="white"/>
                  </a:solidFill>
                  <a:latin typeface="UTM Americana EB" panose="02040603050506020204" pitchFamily="18" charset="0"/>
                  <a:ea typeface="思源黑体 CN"/>
                </a:rPr>
                <a:t> </a:t>
              </a:r>
              <a:r>
                <a:rPr lang="en-US" sz="4000" dirty="0" err="1">
                  <a:solidFill>
                    <a:prstClr val="white"/>
                  </a:solidFill>
                  <a:latin typeface="UTM Americana EB" panose="02040603050506020204" pitchFamily="18" charset="0"/>
                  <a:ea typeface="思源黑体 CN"/>
                </a:rPr>
                <a:t>cầu</a:t>
              </a:r>
              <a:r>
                <a:rPr lang="en-US" sz="4000" dirty="0">
                  <a:solidFill>
                    <a:prstClr val="white"/>
                  </a:solidFill>
                  <a:latin typeface="UTM Americana EB" panose="02040603050506020204" pitchFamily="18" charset="0"/>
                  <a:ea typeface="思源黑体 CN"/>
                </a:rPr>
                <a:t> </a:t>
              </a:r>
              <a:r>
                <a:rPr lang="en-US" sz="4000" dirty="0" err="1">
                  <a:solidFill>
                    <a:prstClr val="white"/>
                  </a:solidFill>
                  <a:latin typeface="UTM Americana EB" panose="02040603050506020204" pitchFamily="18" charset="0"/>
                  <a:ea typeface="思源黑体 CN"/>
                </a:rPr>
                <a:t>lông</a:t>
              </a:r>
              <a:endParaRPr kumimoji="0" lang="en-US" sz="4000" b="0" i="0" u="none" strike="noStrike" kern="1200" cap="none" spc="0" normalizeH="0" baseline="0" noProof="0" dirty="0">
                <a:ln>
                  <a:noFill/>
                </a:ln>
                <a:solidFill>
                  <a:prstClr val="white"/>
                </a:solidFill>
                <a:effectLst/>
                <a:uLnTx/>
                <a:uFillTx/>
                <a:latin typeface="UTM Americana EB" panose="02040603050506020204" pitchFamily="18" charset="0"/>
                <a:ea typeface="思源黑体 CN"/>
              </a:endParaRPr>
            </a:p>
          </p:txBody>
        </p:sp>
      </p:grpSp>
    </p:spTree>
    <p:extLst>
      <p:ext uri="{BB962C8B-B14F-4D97-AF65-F5344CB8AC3E}">
        <p14:creationId xmlns:p14="http://schemas.microsoft.com/office/powerpoint/2010/main" val="3831048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750" fill="hold"/>
                                        <p:tgtEl>
                                          <p:spTgt spid="38"/>
                                        </p:tgtEl>
                                        <p:attrNameLst>
                                          <p:attrName>ppt_w</p:attrName>
                                        </p:attrNameLst>
                                      </p:cBhvr>
                                      <p:tavLst>
                                        <p:tav tm="0">
                                          <p:val>
                                            <p:fltVal val="0"/>
                                          </p:val>
                                        </p:tav>
                                        <p:tav tm="100000">
                                          <p:val>
                                            <p:strVal val="#ppt_w"/>
                                          </p:val>
                                        </p:tav>
                                      </p:tavLst>
                                    </p:anim>
                                    <p:anim calcmode="lin" valueType="num">
                                      <p:cBhvr>
                                        <p:cTn id="8" dur="750" fill="hold"/>
                                        <p:tgtEl>
                                          <p:spTgt spid="38"/>
                                        </p:tgtEl>
                                        <p:attrNameLst>
                                          <p:attrName>ppt_h</p:attrName>
                                        </p:attrNameLst>
                                      </p:cBhvr>
                                      <p:tavLst>
                                        <p:tav tm="0">
                                          <p:val>
                                            <p:fltVal val="0"/>
                                          </p:val>
                                        </p:tav>
                                        <p:tav tm="100000">
                                          <p:val>
                                            <p:strVal val="#ppt_h"/>
                                          </p:val>
                                        </p:tav>
                                      </p:tavLst>
                                    </p:anim>
                                    <p:animEffect transition="in" filter="fade">
                                      <p:cBhvr>
                                        <p:cTn id="9" dur="75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withEffect">
                                  <p:stCondLst>
                                    <p:cond delay="0"/>
                                  </p:stCondLst>
                                  <p:childTnLst>
                                    <p:animEffect transition="out" filter="wipe(down)">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35577" y="816832"/>
            <a:ext cx="11120846" cy="568345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3" name="Đáp án"/>
          <p:cNvGrpSpPr/>
          <p:nvPr/>
        </p:nvGrpSpPr>
        <p:grpSpPr>
          <a:xfrm>
            <a:off x="6245779" y="1716701"/>
            <a:ext cx="4470050" cy="1133698"/>
            <a:chOff x="6534128" y="3300113"/>
            <a:chExt cx="4466451" cy="817320"/>
          </a:xfrm>
        </p:grpSpPr>
        <p:sp>
          <p:nvSpPr>
            <p:cNvPr id="24" name="圆角矩形 1"/>
            <p:cNvSpPr/>
            <p:nvPr/>
          </p:nvSpPr>
          <p:spPr>
            <a:xfrm>
              <a:off x="6803303" y="3300113"/>
              <a:ext cx="3928102" cy="817320"/>
            </a:xfrm>
            <a:prstGeom prst="roundRect">
              <a:avLst>
                <a:gd name="adj" fmla="val 50000"/>
              </a:avLst>
            </a:prstGeom>
            <a:solidFill>
              <a:srgbClr val="FF9999">
                <a:alpha val="78000"/>
              </a:srgbClr>
            </a:solid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chemeClr val="tx1"/>
                </a:solidFill>
                <a:effectLst/>
                <a:uLnTx/>
                <a:uFillTx/>
                <a:latin typeface="Calibri"/>
                <a:ea typeface="思源黑体 CN"/>
                <a:cs typeface="+mn-cs"/>
              </a:endParaRPr>
            </a:p>
          </p:txBody>
        </p:sp>
        <p:sp>
          <p:nvSpPr>
            <p:cNvPr id="27" name="TextBox 26"/>
            <p:cNvSpPr txBox="1"/>
            <p:nvPr/>
          </p:nvSpPr>
          <p:spPr>
            <a:xfrm>
              <a:off x="6534128" y="3416385"/>
              <a:ext cx="4466451" cy="5547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UTM Americana EB" panose="02040603050506020204" pitchFamily="18" charset="0"/>
                  <a:ea typeface="思源黑体 CN"/>
                  <a:cs typeface="+mn-cs"/>
                </a:rPr>
                <a:t>Cái</a:t>
              </a:r>
              <a:r>
                <a:rPr kumimoji="0" lang="en-US" sz="4400" b="0" i="0" u="none" strike="noStrike" kern="1200" cap="none" spc="0" normalizeH="0" noProof="0" dirty="0">
                  <a:ln>
                    <a:noFill/>
                  </a:ln>
                  <a:effectLst/>
                  <a:uLnTx/>
                  <a:uFillTx/>
                  <a:latin typeface="UTM Americana EB" panose="02040603050506020204" pitchFamily="18" charset="0"/>
                  <a:ea typeface="思源黑体 CN"/>
                  <a:cs typeface="+mn-cs"/>
                </a:rPr>
                <a:t> </a:t>
              </a:r>
              <a:r>
                <a:rPr kumimoji="0" lang="en-US" sz="4400" b="0" i="0" u="none" strike="noStrike" kern="1200" cap="none" spc="0" normalizeH="0" noProof="0" dirty="0" err="1">
                  <a:ln>
                    <a:noFill/>
                  </a:ln>
                  <a:effectLst/>
                  <a:uLnTx/>
                  <a:uFillTx/>
                  <a:latin typeface="UTM Americana EB" panose="02040603050506020204" pitchFamily="18" charset="0"/>
                  <a:ea typeface="思源黑体 CN"/>
                  <a:cs typeface="+mn-cs"/>
                </a:rPr>
                <a:t>đèn</a:t>
              </a:r>
              <a:endParaRPr kumimoji="0" lang="en-US" sz="4400" b="0" i="0" u="none" strike="noStrike" kern="1200" cap="none" spc="0" normalizeH="0" baseline="0" noProof="0" dirty="0">
                <a:ln>
                  <a:noFill/>
                </a:ln>
                <a:effectLst/>
                <a:uLnTx/>
                <a:uFillTx/>
                <a:latin typeface="UTM Americana EB" panose="02040603050506020204" pitchFamily="18" charset="0"/>
                <a:ea typeface="思源黑体 CN"/>
                <a:cs typeface="+mn-cs"/>
              </a:endParaRPr>
            </a:p>
          </p:txBody>
        </p:sp>
      </p:grpSp>
      <p:pic>
        <p:nvPicPr>
          <p:cNvPr id="30" name="đèn"/>
          <p:cNvPicPr>
            <a:picLocks noChangeAspect="1"/>
          </p:cNvPicPr>
          <p:nvPr/>
        </p:nvPicPr>
        <p:blipFill>
          <a:blip r:embed="rId7">
            <a:extLst>
              <a:ext uri="{BEBA8EAE-BF5A-486C-A8C5-ECC9F3942E4B}">
                <a14:imgProps xmlns:a14="http://schemas.microsoft.com/office/drawing/2010/main">
                  <a14:imgLayer r:embed="rId8">
                    <a14:imgEffect>
                      <a14:backgroundRemoval t="10000" b="9375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526396" y="878582"/>
            <a:ext cx="5680249" cy="5002089"/>
          </a:xfrm>
          <a:prstGeom prst="rect">
            <a:avLst/>
          </a:prstGeom>
          <a:ln>
            <a:noFill/>
          </a:ln>
          <a:effectLst>
            <a:outerShdw blurRad="292100" dist="139700" dir="2700000" algn="tl" rotWithShape="0">
              <a:srgbClr val="333333">
                <a:alpha val="65000"/>
              </a:srgbClr>
            </a:outerShdw>
          </a:effectLst>
        </p:spPr>
      </p:pic>
      <p:pic>
        <p:nvPicPr>
          <p:cNvPr id="32" name="tẩy"/>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7778" y1="21406" x2="35667" y2="52812"/>
                        <a14:foregroundMark x1="23667" y1="48906" x2="38556" y2="76719"/>
                        <a14:foregroundMark x1="20333" y1="61094" x2="33333" y2="79375"/>
                        <a14:foregroundMark x1="78444" y1="40156" x2="50222" y2="67188"/>
                      </a14:backgroundRemoval>
                    </a14:imgEffect>
                  </a14:imgLayer>
                </a14:imgProps>
              </a:ext>
              <a:ext uri="{28A0092B-C50C-407E-A947-70E740481C1C}">
                <a14:useLocalDpi xmlns:a14="http://schemas.microsoft.com/office/drawing/2010/main" val="0"/>
              </a:ext>
            </a:extLst>
          </a:blip>
          <a:stretch>
            <a:fillRect/>
          </a:stretch>
        </p:blipFill>
        <p:spPr>
          <a:xfrm>
            <a:off x="6049972" y="2849462"/>
            <a:ext cx="4715818" cy="3353470"/>
          </a:xfrm>
          <a:prstGeom prst="rect">
            <a:avLst/>
          </a:prstGeom>
        </p:spPr>
      </p:pic>
    </p:spTree>
    <p:extLst>
      <p:ext uri="{BB962C8B-B14F-4D97-AF65-F5344CB8AC3E}">
        <p14:creationId xmlns:p14="http://schemas.microsoft.com/office/powerpoint/2010/main" val="196183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par>
                                <p:cTn id="21" presetID="6" presetClass="entr" presetSubtype="16"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circle(in)">
                                      <p:cBhvr>
                                        <p:cTn id="2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22" presetClass="exit" presetSubtype="4" fill="hold" nodeType="withEffect">
                                  <p:stCondLst>
                                    <p:cond delay="0"/>
                                  </p:stCondLst>
                                  <p:childTnLst>
                                    <p:animEffect transition="out" filter="wipe(down)">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circle(in)">
                                      <p:cBhvr>
                                        <p:cTn id="35" dur="2000"/>
                                        <p:tgtEl>
                                          <p:spTgt spid="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3"/>
                  </p:tgtEl>
                </p:cond>
              </p:nextCondLst>
            </p:seq>
          </p:childTnLst>
        </p:cTn>
      </p:par>
    </p:tnLst>
  </p:timing>
</p:sld>
</file>

<file path=ppt/theme/theme1.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522</Words>
  <Application>Microsoft Office PowerPoint</Application>
  <PresentationFormat>Widescreen</PresentationFormat>
  <Paragraphs>70</Paragraphs>
  <Slides>18</Slides>
  <Notes>12</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18</vt:i4>
      </vt:variant>
    </vt:vector>
  </HeadingPairs>
  <TitlesOfParts>
    <vt:vector size="41" baseType="lpstr">
      <vt:lpstr>等线</vt:lpstr>
      <vt:lpstr>思源黑体 CN Bold</vt:lpstr>
      <vt:lpstr>Tahoma</vt:lpstr>
      <vt:lpstr>Cambria</vt:lpstr>
      <vt:lpstr>UTM Arruba KT</vt:lpstr>
      <vt:lpstr>思源黑体 CN</vt:lpstr>
      <vt:lpstr>宋体</vt:lpstr>
      <vt:lpstr>Times New Roman</vt:lpstr>
      <vt:lpstr>UTM Avo</vt:lpstr>
      <vt:lpstr>Arial</vt:lpstr>
      <vt:lpstr>#9Slide03 SVNCintra</vt:lpstr>
      <vt:lpstr>UTM Banque</vt:lpstr>
      <vt:lpstr>#9Slide05 Bodega Script</vt:lpstr>
      <vt:lpstr>#9Slide05 Aphrodite Pro</vt:lpstr>
      <vt:lpstr>UTM Americana EB</vt:lpstr>
      <vt:lpstr>Calibri</vt:lpstr>
      <vt:lpstr>SVN-Newton</vt:lpstr>
      <vt:lpstr>#9Slide07 Altus</vt:lpstr>
      <vt:lpstr>UTM Showcard</vt:lpstr>
      <vt:lpstr>#9Slide07 HoneyCream</vt:lpstr>
      <vt:lpstr>UTM Beautiful Caps</vt:lpstr>
      <vt:lpstr>UTM Silk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đoạn văn giới thiệu bản thân</dc:title>
  <dc:subject>Tiếng Việt 2</dc:subject>
  <dc:creator/>
  <cp:keywords>Măng Non team</cp:keywords>
  <dc:description>Viết đoạn văn giới thiệu bản thân</dc:description>
  <cp:lastModifiedBy/>
  <cp:revision>1</cp:revision>
  <dcterms:created xsi:type="dcterms:W3CDTF">2022-02-14T02:33:37Z</dcterms:created>
  <dcterms:modified xsi:type="dcterms:W3CDTF">2025-09-12T01:50:43Z</dcterms:modified>
  <cp:category>Măng Non team</cp:category>
</cp:coreProperties>
</file>