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2.wav" ContentType="audio/wav"/>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3.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4" r:id="rId2"/>
    <p:sldId id="273" r:id="rId3"/>
    <p:sldId id="313" r:id="rId4"/>
    <p:sldId id="357" r:id="rId5"/>
    <p:sldId id="358" r:id="rId6"/>
    <p:sldId id="275" r:id="rId7"/>
    <p:sldId id="257" r:id="rId8"/>
    <p:sldId id="480" r:id="rId9"/>
    <p:sldId id="534" r:id="rId10"/>
    <p:sldId id="532" r:id="rId11"/>
    <p:sldId id="533" r:id="rId12"/>
    <p:sldId id="536" r:id="rId13"/>
    <p:sldId id="517" r:id="rId14"/>
    <p:sldId id="537" r:id="rId15"/>
    <p:sldId id="513" r:id="rId16"/>
    <p:sldId id="264" r:id="rId17"/>
    <p:sldId id="266" r:id="rId18"/>
    <p:sldId id="267" r:id="rId19"/>
    <p:sldId id="268" r:id="rId20"/>
    <p:sldId id="271" r:id="rId21"/>
    <p:sldId id="272" r:id="rId22"/>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95" autoAdjust="0"/>
  </p:normalViewPr>
  <p:slideViewPr>
    <p:cSldViewPr>
      <p:cViewPr>
        <p:scale>
          <a:sx n="75" d="100"/>
          <a:sy n="75" d="100"/>
        </p:scale>
        <p:origin x="123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342383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156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click vào</a:t>
            </a:r>
            <a:r>
              <a:rPr lang="en-US" baseline="0"/>
              <a:t> từng bông hoa trên từ, hoa sẽ biến mất, chữ xuất hiện, đồng thời hoa trên cây sẽ mọc ra.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053017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45058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182022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12259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053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51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p:nvPr/>
        </p:nvSpPr>
        <p:spPr>
          <a:xfrm>
            <a:off x="-368683" y="198924"/>
            <a:ext cx="1341738" cy="160490"/>
          </a:xfrm>
          <a:custGeom>
            <a:avLst/>
            <a:gdLst/>
            <a:ahLst/>
            <a:cxnLst/>
            <a:rect l="l" t="t" r="r" b="b"/>
            <a:pathLst>
              <a:path w="24922" h="2981" extrusionOk="0">
                <a:moveTo>
                  <a:pt x="11923" y="0"/>
                </a:moveTo>
                <a:cubicBezTo>
                  <a:pt x="10978" y="0"/>
                  <a:pt x="10046" y="321"/>
                  <a:pt x="9261" y="845"/>
                </a:cubicBezTo>
                <a:cubicBezTo>
                  <a:pt x="8885" y="1113"/>
                  <a:pt x="8450" y="1425"/>
                  <a:pt x="8017" y="1425"/>
                </a:cubicBezTo>
                <a:cubicBezTo>
                  <a:pt x="7918" y="1425"/>
                  <a:pt x="7819" y="1409"/>
                  <a:pt x="7721" y="1372"/>
                </a:cubicBezTo>
                <a:cubicBezTo>
                  <a:pt x="7501" y="1284"/>
                  <a:pt x="7303" y="1130"/>
                  <a:pt x="7127" y="955"/>
                </a:cubicBezTo>
                <a:cubicBezTo>
                  <a:pt x="6537" y="487"/>
                  <a:pt x="5795" y="288"/>
                  <a:pt x="5036" y="288"/>
                </a:cubicBezTo>
                <a:cubicBezTo>
                  <a:pt x="4438" y="288"/>
                  <a:pt x="3831" y="411"/>
                  <a:pt x="3278" y="625"/>
                </a:cubicBezTo>
                <a:cubicBezTo>
                  <a:pt x="2054" y="1118"/>
                  <a:pt x="1040" y="2010"/>
                  <a:pt x="72" y="2912"/>
                </a:cubicBezTo>
                <a:lnTo>
                  <a:pt x="72" y="2912"/>
                </a:lnTo>
                <a:cubicBezTo>
                  <a:pt x="77" y="2910"/>
                  <a:pt x="83" y="2909"/>
                  <a:pt x="89" y="2909"/>
                </a:cubicBezTo>
                <a:cubicBezTo>
                  <a:pt x="96" y="2909"/>
                  <a:pt x="103" y="2910"/>
                  <a:pt x="111" y="2912"/>
                </a:cubicBezTo>
                <a:lnTo>
                  <a:pt x="24855" y="2912"/>
                </a:lnTo>
                <a:cubicBezTo>
                  <a:pt x="24868" y="2899"/>
                  <a:pt x="24883" y="2896"/>
                  <a:pt x="24895" y="2896"/>
                </a:cubicBezTo>
                <a:cubicBezTo>
                  <a:pt x="24908" y="2896"/>
                  <a:pt x="24918" y="2899"/>
                  <a:pt x="24920" y="2899"/>
                </a:cubicBezTo>
                <a:cubicBezTo>
                  <a:pt x="24922" y="2899"/>
                  <a:pt x="24911" y="2894"/>
                  <a:pt x="24877" y="2868"/>
                </a:cubicBezTo>
                <a:cubicBezTo>
                  <a:pt x="23579" y="2494"/>
                  <a:pt x="22083" y="2538"/>
                  <a:pt x="20896" y="1878"/>
                </a:cubicBezTo>
                <a:cubicBezTo>
                  <a:pt x="20011" y="1400"/>
                  <a:pt x="18997" y="1156"/>
                  <a:pt x="17988" y="1156"/>
                </a:cubicBezTo>
                <a:cubicBezTo>
                  <a:pt x="17138" y="1156"/>
                  <a:pt x="16292" y="1329"/>
                  <a:pt x="15529" y="1680"/>
                </a:cubicBezTo>
                <a:cubicBezTo>
                  <a:pt x="15419" y="1743"/>
                  <a:pt x="15274" y="1795"/>
                  <a:pt x="15137" y="1795"/>
                </a:cubicBezTo>
                <a:cubicBezTo>
                  <a:pt x="15082" y="1795"/>
                  <a:pt x="15029" y="1787"/>
                  <a:pt x="14979" y="1768"/>
                </a:cubicBezTo>
                <a:cubicBezTo>
                  <a:pt x="14869" y="1702"/>
                  <a:pt x="14825" y="1592"/>
                  <a:pt x="14759" y="1482"/>
                </a:cubicBezTo>
                <a:cubicBezTo>
                  <a:pt x="14209" y="603"/>
                  <a:pt x="13198" y="75"/>
                  <a:pt x="12186" y="9"/>
                </a:cubicBezTo>
                <a:cubicBezTo>
                  <a:pt x="12098" y="3"/>
                  <a:pt x="12011" y="0"/>
                  <a:pt x="11923" y="0"/>
                </a:cubicBezTo>
                <a:close/>
                <a:moveTo>
                  <a:pt x="72" y="2912"/>
                </a:moveTo>
                <a:lnTo>
                  <a:pt x="72" y="2912"/>
                </a:lnTo>
                <a:cubicBezTo>
                  <a:pt x="58" y="2917"/>
                  <a:pt x="49" y="2928"/>
                  <a:pt x="42" y="2939"/>
                </a:cubicBezTo>
                <a:lnTo>
                  <a:pt x="42" y="2939"/>
                </a:lnTo>
                <a:cubicBezTo>
                  <a:pt x="52" y="2930"/>
                  <a:pt x="62" y="2921"/>
                  <a:pt x="72" y="2912"/>
                </a:cubicBezTo>
                <a:close/>
                <a:moveTo>
                  <a:pt x="42" y="2939"/>
                </a:moveTo>
                <a:cubicBezTo>
                  <a:pt x="29" y="2952"/>
                  <a:pt x="15" y="2965"/>
                  <a:pt x="1" y="2978"/>
                </a:cubicBezTo>
                <a:cubicBezTo>
                  <a:pt x="5" y="2980"/>
                  <a:pt x="8" y="2981"/>
                  <a:pt x="12" y="2981"/>
                </a:cubicBezTo>
                <a:cubicBezTo>
                  <a:pt x="27" y="2981"/>
                  <a:pt x="32" y="2959"/>
                  <a:pt x="42" y="2939"/>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8584642" y="1347465"/>
            <a:ext cx="193115" cy="193061"/>
          </a:xfrm>
          <a:custGeom>
            <a:avLst/>
            <a:gdLst/>
            <a:ahLst/>
            <a:cxnLst/>
            <a:rect l="l" t="t" r="r" b="b"/>
            <a:pathLst>
              <a:path w="3587" h="3586" extrusionOk="0">
                <a:moveTo>
                  <a:pt x="1783" y="1"/>
                </a:moveTo>
                <a:lnTo>
                  <a:pt x="1497" y="770"/>
                </a:lnTo>
                <a:cubicBezTo>
                  <a:pt x="1387" y="1100"/>
                  <a:pt x="1101" y="1364"/>
                  <a:pt x="771" y="1496"/>
                </a:cubicBezTo>
                <a:lnTo>
                  <a:pt x="1" y="1804"/>
                </a:lnTo>
                <a:lnTo>
                  <a:pt x="771" y="2090"/>
                </a:lnTo>
                <a:cubicBezTo>
                  <a:pt x="1101" y="2200"/>
                  <a:pt x="1343" y="2486"/>
                  <a:pt x="1497" y="2816"/>
                </a:cubicBezTo>
                <a:lnTo>
                  <a:pt x="1783" y="3586"/>
                </a:lnTo>
                <a:lnTo>
                  <a:pt x="2090" y="2816"/>
                </a:lnTo>
                <a:cubicBezTo>
                  <a:pt x="2200" y="2486"/>
                  <a:pt x="2486" y="2244"/>
                  <a:pt x="2816" y="2090"/>
                </a:cubicBezTo>
                <a:lnTo>
                  <a:pt x="3586" y="1804"/>
                </a:lnTo>
                <a:lnTo>
                  <a:pt x="2816" y="1496"/>
                </a:lnTo>
                <a:cubicBezTo>
                  <a:pt x="2486" y="1386"/>
                  <a:pt x="2222" y="1100"/>
                  <a:pt x="2090" y="770"/>
                </a:cubicBezTo>
                <a:lnTo>
                  <a:pt x="1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874422" y="4755498"/>
            <a:ext cx="191877" cy="191877"/>
          </a:xfrm>
          <a:custGeom>
            <a:avLst/>
            <a:gdLst/>
            <a:ahLst/>
            <a:cxnLst/>
            <a:rect l="l" t="t" r="r" b="b"/>
            <a:pathLst>
              <a:path w="3564" h="3564" extrusionOk="0">
                <a:moveTo>
                  <a:pt x="1782" y="0"/>
                </a:moveTo>
                <a:lnTo>
                  <a:pt x="1474" y="748"/>
                </a:lnTo>
                <a:cubicBezTo>
                  <a:pt x="1364" y="1100"/>
                  <a:pt x="1100" y="1342"/>
                  <a:pt x="770" y="1474"/>
                </a:cubicBezTo>
                <a:lnTo>
                  <a:pt x="0" y="1782"/>
                </a:lnTo>
                <a:lnTo>
                  <a:pt x="770" y="2090"/>
                </a:lnTo>
                <a:cubicBezTo>
                  <a:pt x="1100" y="2200"/>
                  <a:pt x="1342" y="2464"/>
                  <a:pt x="1474" y="2794"/>
                </a:cubicBezTo>
                <a:lnTo>
                  <a:pt x="1782" y="3564"/>
                </a:lnTo>
                <a:lnTo>
                  <a:pt x="2089" y="2794"/>
                </a:lnTo>
                <a:cubicBezTo>
                  <a:pt x="2199" y="2464"/>
                  <a:pt x="2463" y="2222"/>
                  <a:pt x="2793" y="2090"/>
                </a:cubicBezTo>
                <a:lnTo>
                  <a:pt x="3563" y="1782"/>
                </a:lnTo>
                <a:lnTo>
                  <a:pt x="2793" y="1474"/>
                </a:lnTo>
                <a:cubicBezTo>
                  <a:pt x="2463" y="1364"/>
                  <a:pt x="2221" y="1100"/>
                  <a:pt x="2089" y="748"/>
                </a:cubicBezTo>
                <a:lnTo>
                  <a:pt x="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7664160" y="459225"/>
            <a:ext cx="1160467" cy="160543"/>
          </a:xfrm>
          <a:custGeom>
            <a:avLst/>
            <a:gdLst/>
            <a:ahLst/>
            <a:cxnLst/>
            <a:rect l="l" t="t" r="r" b="b"/>
            <a:pathLst>
              <a:path w="21555" h="2982" extrusionOk="0">
                <a:moveTo>
                  <a:pt x="11927" y="1"/>
                </a:moveTo>
                <a:cubicBezTo>
                  <a:pt x="10996" y="1"/>
                  <a:pt x="10047" y="322"/>
                  <a:pt x="9282" y="845"/>
                </a:cubicBezTo>
                <a:cubicBezTo>
                  <a:pt x="8888" y="1114"/>
                  <a:pt x="8450" y="1426"/>
                  <a:pt x="8028" y="1426"/>
                </a:cubicBezTo>
                <a:cubicBezTo>
                  <a:pt x="7932" y="1426"/>
                  <a:pt x="7836" y="1410"/>
                  <a:pt x="7742" y="1373"/>
                </a:cubicBezTo>
                <a:cubicBezTo>
                  <a:pt x="7522" y="1285"/>
                  <a:pt x="7324" y="1131"/>
                  <a:pt x="7126" y="955"/>
                </a:cubicBezTo>
                <a:cubicBezTo>
                  <a:pt x="6548" y="488"/>
                  <a:pt x="5811" y="288"/>
                  <a:pt x="5051" y="288"/>
                </a:cubicBezTo>
                <a:cubicBezTo>
                  <a:pt x="4453" y="288"/>
                  <a:pt x="3839" y="412"/>
                  <a:pt x="3277" y="625"/>
                </a:cubicBezTo>
                <a:cubicBezTo>
                  <a:pt x="2046" y="1131"/>
                  <a:pt x="990" y="2055"/>
                  <a:pt x="0" y="2979"/>
                </a:cubicBezTo>
                <a:cubicBezTo>
                  <a:pt x="6" y="2981"/>
                  <a:pt x="12" y="2981"/>
                  <a:pt x="17" y="2981"/>
                </a:cubicBezTo>
                <a:cubicBezTo>
                  <a:pt x="61" y="2981"/>
                  <a:pt x="69" y="2910"/>
                  <a:pt x="99" y="2910"/>
                </a:cubicBezTo>
                <a:cubicBezTo>
                  <a:pt x="102" y="2910"/>
                  <a:pt x="106" y="2911"/>
                  <a:pt x="110" y="2913"/>
                </a:cubicBezTo>
                <a:lnTo>
                  <a:pt x="21554" y="2913"/>
                </a:lnTo>
                <a:cubicBezTo>
                  <a:pt x="21203" y="2495"/>
                  <a:pt x="20829" y="2099"/>
                  <a:pt x="20433" y="1659"/>
                </a:cubicBezTo>
                <a:cubicBezTo>
                  <a:pt x="19669" y="1332"/>
                  <a:pt x="18841" y="1167"/>
                  <a:pt x="18012" y="1167"/>
                </a:cubicBezTo>
                <a:cubicBezTo>
                  <a:pt x="17169" y="1167"/>
                  <a:pt x="16326" y="1337"/>
                  <a:pt x="15550" y="1681"/>
                </a:cubicBezTo>
                <a:cubicBezTo>
                  <a:pt x="15427" y="1743"/>
                  <a:pt x="15282" y="1815"/>
                  <a:pt x="15153" y="1815"/>
                </a:cubicBezTo>
                <a:cubicBezTo>
                  <a:pt x="15098" y="1815"/>
                  <a:pt x="15046" y="1802"/>
                  <a:pt x="15000" y="1769"/>
                </a:cubicBezTo>
                <a:cubicBezTo>
                  <a:pt x="14890" y="1703"/>
                  <a:pt x="14824" y="1593"/>
                  <a:pt x="14780" y="1483"/>
                </a:cubicBezTo>
                <a:cubicBezTo>
                  <a:pt x="14230" y="603"/>
                  <a:pt x="13197" y="75"/>
                  <a:pt x="12185" y="9"/>
                </a:cubicBezTo>
                <a:cubicBezTo>
                  <a:pt x="12099" y="4"/>
                  <a:pt x="12013" y="1"/>
                  <a:pt x="11927" y="1"/>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367480" y="1445524"/>
            <a:ext cx="191877" cy="191877"/>
          </a:xfrm>
          <a:custGeom>
            <a:avLst/>
            <a:gdLst/>
            <a:ahLst/>
            <a:cxnLst/>
            <a:rect l="l" t="t" r="r" b="b"/>
            <a:pathLst>
              <a:path w="3564" h="3564" extrusionOk="0">
                <a:moveTo>
                  <a:pt x="1782" y="0"/>
                </a:moveTo>
                <a:lnTo>
                  <a:pt x="1474" y="770"/>
                </a:lnTo>
                <a:cubicBezTo>
                  <a:pt x="1364" y="1100"/>
                  <a:pt x="1100" y="1342"/>
                  <a:pt x="770" y="1474"/>
                </a:cubicBezTo>
                <a:lnTo>
                  <a:pt x="0" y="1782"/>
                </a:lnTo>
                <a:lnTo>
                  <a:pt x="770" y="2090"/>
                </a:lnTo>
                <a:cubicBezTo>
                  <a:pt x="1100" y="2200"/>
                  <a:pt x="1342" y="2464"/>
                  <a:pt x="1474" y="2794"/>
                </a:cubicBezTo>
                <a:lnTo>
                  <a:pt x="1782" y="3563"/>
                </a:lnTo>
                <a:lnTo>
                  <a:pt x="2090" y="2794"/>
                </a:lnTo>
                <a:cubicBezTo>
                  <a:pt x="2200" y="2464"/>
                  <a:pt x="2464" y="2222"/>
                  <a:pt x="2793" y="2090"/>
                </a:cubicBezTo>
                <a:lnTo>
                  <a:pt x="3563" y="1782"/>
                </a:lnTo>
                <a:lnTo>
                  <a:pt x="2793" y="1474"/>
                </a:lnTo>
                <a:cubicBezTo>
                  <a:pt x="2464" y="1364"/>
                  <a:pt x="2222" y="1100"/>
                  <a:pt x="2090" y="770"/>
                </a:cubicBezTo>
                <a:lnTo>
                  <a:pt x="17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6614847" y="4755512"/>
            <a:ext cx="804063" cy="113812"/>
          </a:xfrm>
          <a:custGeom>
            <a:avLst/>
            <a:gdLst/>
            <a:ahLst/>
            <a:cxnLst/>
            <a:rect l="l" t="t" r="r" b="b"/>
            <a:pathLst>
              <a:path w="14935" h="2114" extrusionOk="0">
                <a:moveTo>
                  <a:pt x="11360" y="0"/>
                </a:moveTo>
                <a:cubicBezTo>
                  <a:pt x="11320" y="0"/>
                  <a:pt x="11280" y="1"/>
                  <a:pt x="11240" y="2"/>
                </a:cubicBezTo>
                <a:cubicBezTo>
                  <a:pt x="9612" y="68"/>
                  <a:pt x="8138" y="860"/>
                  <a:pt x="6753" y="1717"/>
                </a:cubicBezTo>
                <a:cubicBezTo>
                  <a:pt x="6577" y="1849"/>
                  <a:pt x="6357" y="1959"/>
                  <a:pt x="6137" y="1981"/>
                </a:cubicBezTo>
                <a:cubicBezTo>
                  <a:pt x="6105" y="1985"/>
                  <a:pt x="6074" y="1987"/>
                  <a:pt x="6043" y="1987"/>
                </a:cubicBezTo>
                <a:cubicBezTo>
                  <a:pt x="5564" y="1987"/>
                  <a:pt x="5209" y="1523"/>
                  <a:pt x="4795" y="1234"/>
                </a:cubicBezTo>
                <a:cubicBezTo>
                  <a:pt x="4333" y="909"/>
                  <a:pt x="3771" y="768"/>
                  <a:pt x="3202" y="768"/>
                </a:cubicBezTo>
                <a:cubicBezTo>
                  <a:pt x="2770" y="768"/>
                  <a:pt x="2335" y="849"/>
                  <a:pt x="1936" y="992"/>
                </a:cubicBezTo>
                <a:cubicBezTo>
                  <a:pt x="1210" y="1234"/>
                  <a:pt x="616" y="1651"/>
                  <a:pt x="0" y="2113"/>
                </a:cubicBezTo>
                <a:lnTo>
                  <a:pt x="14935" y="2113"/>
                </a:lnTo>
                <a:cubicBezTo>
                  <a:pt x="14399" y="786"/>
                  <a:pt x="12842" y="0"/>
                  <a:pt x="11360" y="0"/>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4930824" y="4790680"/>
            <a:ext cx="193061" cy="191877"/>
          </a:xfrm>
          <a:custGeom>
            <a:avLst/>
            <a:gdLst/>
            <a:ahLst/>
            <a:cxnLst/>
            <a:rect l="l" t="t" r="r" b="b"/>
            <a:pathLst>
              <a:path w="3586" h="3564" extrusionOk="0">
                <a:moveTo>
                  <a:pt x="1804" y="0"/>
                </a:moveTo>
                <a:lnTo>
                  <a:pt x="1496" y="770"/>
                </a:lnTo>
                <a:cubicBezTo>
                  <a:pt x="1386" y="1100"/>
                  <a:pt x="1100" y="1342"/>
                  <a:pt x="770" y="1474"/>
                </a:cubicBezTo>
                <a:lnTo>
                  <a:pt x="0" y="1782"/>
                </a:lnTo>
                <a:lnTo>
                  <a:pt x="770" y="2090"/>
                </a:lnTo>
                <a:cubicBezTo>
                  <a:pt x="1100" y="2178"/>
                  <a:pt x="1364" y="2464"/>
                  <a:pt x="1496" y="2793"/>
                </a:cubicBezTo>
                <a:lnTo>
                  <a:pt x="1804" y="3563"/>
                </a:lnTo>
                <a:lnTo>
                  <a:pt x="2090" y="2793"/>
                </a:lnTo>
                <a:cubicBezTo>
                  <a:pt x="2200" y="2464"/>
                  <a:pt x="2486" y="2222"/>
                  <a:pt x="2815" y="2090"/>
                </a:cubicBezTo>
                <a:lnTo>
                  <a:pt x="3585" y="1782"/>
                </a:lnTo>
                <a:lnTo>
                  <a:pt x="2815" y="1474"/>
                </a:lnTo>
                <a:cubicBezTo>
                  <a:pt x="2486" y="1364"/>
                  <a:pt x="2244" y="1100"/>
                  <a:pt x="2090" y="770"/>
                </a:cubicBezTo>
                <a:lnTo>
                  <a:pt x="1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699160" y="2603750"/>
            <a:ext cx="1160467" cy="160543"/>
          </a:xfrm>
          <a:custGeom>
            <a:avLst/>
            <a:gdLst/>
            <a:ahLst/>
            <a:cxnLst/>
            <a:rect l="l" t="t" r="r" b="b"/>
            <a:pathLst>
              <a:path w="21555" h="2982" extrusionOk="0">
                <a:moveTo>
                  <a:pt x="11927" y="1"/>
                </a:moveTo>
                <a:cubicBezTo>
                  <a:pt x="10996" y="1"/>
                  <a:pt x="10047" y="322"/>
                  <a:pt x="9282" y="845"/>
                </a:cubicBezTo>
                <a:cubicBezTo>
                  <a:pt x="8888" y="1114"/>
                  <a:pt x="8450" y="1426"/>
                  <a:pt x="8028" y="1426"/>
                </a:cubicBezTo>
                <a:cubicBezTo>
                  <a:pt x="7932" y="1426"/>
                  <a:pt x="7836" y="1410"/>
                  <a:pt x="7742" y="1373"/>
                </a:cubicBezTo>
                <a:cubicBezTo>
                  <a:pt x="7522" y="1285"/>
                  <a:pt x="7324" y="1131"/>
                  <a:pt x="7126" y="955"/>
                </a:cubicBezTo>
                <a:cubicBezTo>
                  <a:pt x="6548" y="488"/>
                  <a:pt x="5811" y="288"/>
                  <a:pt x="5051" y="288"/>
                </a:cubicBezTo>
                <a:cubicBezTo>
                  <a:pt x="4453" y="288"/>
                  <a:pt x="3839" y="412"/>
                  <a:pt x="3277" y="625"/>
                </a:cubicBezTo>
                <a:cubicBezTo>
                  <a:pt x="2046" y="1131"/>
                  <a:pt x="990" y="2055"/>
                  <a:pt x="0" y="2979"/>
                </a:cubicBezTo>
                <a:cubicBezTo>
                  <a:pt x="6" y="2981"/>
                  <a:pt x="12" y="2981"/>
                  <a:pt x="17" y="2981"/>
                </a:cubicBezTo>
                <a:cubicBezTo>
                  <a:pt x="61" y="2981"/>
                  <a:pt x="69" y="2910"/>
                  <a:pt x="99" y="2910"/>
                </a:cubicBezTo>
                <a:cubicBezTo>
                  <a:pt x="102" y="2910"/>
                  <a:pt x="106" y="2911"/>
                  <a:pt x="110" y="2913"/>
                </a:cubicBezTo>
                <a:lnTo>
                  <a:pt x="21554" y="2913"/>
                </a:lnTo>
                <a:cubicBezTo>
                  <a:pt x="21203" y="2495"/>
                  <a:pt x="20829" y="2099"/>
                  <a:pt x="20433" y="1659"/>
                </a:cubicBezTo>
                <a:cubicBezTo>
                  <a:pt x="19669" y="1332"/>
                  <a:pt x="18841" y="1167"/>
                  <a:pt x="18012" y="1167"/>
                </a:cubicBezTo>
                <a:cubicBezTo>
                  <a:pt x="17169" y="1167"/>
                  <a:pt x="16326" y="1337"/>
                  <a:pt x="15550" y="1681"/>
                </a:cubicBezTo>
                <a:cubicBezTo>
                  <a:pt x="15427" y="1743"/>
                  <a:pt x="15282" y="1815"/>
                  <a:pt x="15153" y="1815"/>
                </a:cubicBezTo>
                <a:cubicBezTo>
                  <a:pt x="15098" y="1815"/>
                  <a:pt x="15046" y="1802"/>
                  <a:pt x="15000" y="1769"/>
                </a:cubicBezTo>
                <a:cubicBezTo>
                  <a:pt x="14890" y="1703"/>
                  <a:pt x="14824" y="1593"/>
                  <a:pt x="14780" y="1483"/>
                </a:cubicBezTo>
                <a:cubicBezTo>
                  <a:pt x="14230" y="603"/>
                  <a:pt x="13197" y="75"/>
                  <a:pt x="12185" y="9"/>
                </a:cubicBezTo>
                <a:cubicBezTo>
                  <a:pt x="12099" y="4"/>
                  <a:pt x="12013" y="1"/>
                  <a:pt x="11927" y="1"/>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8584654" y="1842344"/>
            <a:ext cx="802879" cy="113920"/>
          </a:xfrm>
          <a:custGeom>
            <a:avLst/>
            <a:gdLst/>
            <a:ahLst/>
            <a:cxnLst/>
            <a:rect l="l" t="t" r="r" b="b"/>
            <a:pathLst>
              <a:path w="14913" h="2116" extrusionOk="0">
                <a:moveTo>
                  <a:pt x="11416" y="1"/>
                </a:moveTo>
                <a:cubicBezTo>
                  <a:pt x="11357" y="1"/>
                  <a:pt x="11298" y="2"/>
                  <a:pt x="11240" y="5"/>
                </a:cubicBezTo>
                <a:cubicBezTo>
                  <a:pt x="9612" y="48"/>
                  <a:pt x="8138" y="840"/>
                  <a:pt x="6753" y="1698"/>
                </a:cubicBezTo>
                <a:cubicBezTo>
                  <a:pt x="6555" y="1808"/>
                  <a:pt x="6335" y="1940"/>
                  <a:pt x="6115" y="1984"/>
                </a:cubicBezTo>
                <a:cubicBezTo>
                  <a:pt x="6093" y="1986"/>
                  <a:pt x="6072" y="1987"/>
                  <a:pt x="6051" y="1987"/>
                </a:cubicBezTo>
                <a:cubicBezTo>
                  <a:pt x="5575" y="1987"/>
                  <a:pt x="5194" y="1531"/>
                  <a:pt x="4773" y="1236"/>
                </a:cubicBezTo>
                <a:cubicBezTo>
                  <a:pt x="4323" y="911"/>
                  <a:pt x="3767" y="771"/>
                  <a:pt x="3197" y="771"/>
                </a:cubicBezTo>
                <a:cubicBezTo>
                  <a:pt x="2763" y="771"/>
                  <a:pt x="2322" y="852"/>
                  <a:pt x="1914" y="994"/>
                </a:cubicBezTo>
                <a:cubicBezTo>
                  <a:pt x="1210" y="1236"/>
                  <a:pt x="594" y="1654"/>
                  <a:pt x="1" y="2116"/>
                </a:cubicBezTo>
                <a:lnTo>
                  <a:pt x="14913" y="2116"/>
                </a:lnTo>
                <a:cubicBezTo>
                  <a:pt x="14384" y="784"/>
                  <a:pt x="12880" y="1"/>
                  <a:pt x="11416" y="1"/>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4"/>
          <p:cNvGrpSpPr/>
          <p:nvPr/>
        </p:nvGrpSpPr>
        <p:grpSpPr>
          <a:xfrm rot="2700000">
            <a:off x="-324826" y="3008229"/>
            <a:ext cx="1135653" cy="1494350"/>
            <a:chOff x="696417" y="3290175"/>
            <a:chExt cx="564836" cy="743241"/>
          </a:xfrm>
        </p:grpSpPr>
        <p:sp>
          <p:nvSpPr>
            <p:cNvPr id="46" name="Google Shape;46;p4"/>
            <p:cNvSpPr/>
            <p:nvPr/>
          </p:nvSpPr>
          <p:spPr>
            <a:xfrm>
              <a:off x="696417" y="3290175"/>
              <a:ext cx="564836" cy="743241"/>
            </a:xfrm>
            <a:custGeom>
              <a:avLst/>
              <a:gdLst/>
              <a:ahLst/>
              <a:cxnLst/>
              <a:rect l="l" t="t" r="r" b="b"/>
              <a:pathLst>
                <a:path w="17218" h="18413" extrusionOk="0">
                  <a:moveTo>
                    <a:pt x="14657" y="0"/>
                  </a:moveTo>
                  <a:cubicBezTo>
                    <a:pt x="14392" y="0"/>
                    <a:pt x="13804" y="0"/>
                    <a:pt x="12041" y="1214"/>
                  </a:cubicBezTo>
                  <a:cubicBezTo>
                    <a:pt x="10979" y="816"/>
                    <a:pt x="9822" y="569"/>
                    <a:pt x="8533" y="531"/>
                  </a:cubicBezTo>
                  <a:lnTo>
                    <a:pt x="8210" y="531"/>
                  </a:lnTo>
                  <a:cubicBezTo>
                    <a:pt x="7035" y="531"/>
                    <a:pt x="5935" y="759"/>
                    <a:pt x="4911" y="1214"/>
                  </a:cubicBezTo>
                  <a:cubicBezTo>
                    <a:pt x="3603" y="323"/>
                    <a:pt x="3015" y="171"/>
                    <a:pt x="2617" y="171"/>
                  </a:cubicBezTo>
                  <a:cubicBezTo>
                    <a:pt x="2276" y="171"/>
                    <a:pt x="1953" y="285"/>
                    <a:pt x="1707" y="512"/>
                  </a:cubicBezTo>
                  <a:cubicBezTo>
                    <a:pt x="1384" y="759"/>
                    <a:pt x="910" y="1176"/>
                    <a:pt x="948" y="4703"/>
                  </a:cubicBezTo>
                  <a:cubicBezTo>
                    <a:pt x="398" y="5537"/>
                    <a:pt x="152" y="6163"/>
                    <a:pt x="114" y="6258"/>
                  </a:cubicBezTo>
                  <a:cubicBezTo>
                    <a:pt x="0" y="6599"/>
                    <a:pt x="19" y="6959"/>
                    <a:pt x="190" y="7263"/>
                  </a:cubicBezTo>
                  <a:cubicBezTo>
                    <a:pt x="304" y="7490"/>
                    <a:pt x="1346" y="9216"/>
                    <a:pt x="4854" y="10088"/>
                  </a:cubicBezTo>
                  <a:cubicBezTo>
                    <a:pt x="4191" y="11757"/>
                    <a:pt x="3148" y="14487"/>
                    <a:pt x="2522" y="16952"/>
                  </a:cubicBezTo>
                  <a:cubicBezTo>
                    <a:pt x="2427" y="17312"/>
                    <a:pt x="2522" y="17692"/>
                    <a:pt x="2731" y="17976"/>
                  </a:cubicBezTo>
                  <a:cubicBezTo>
                    <a:pt x="2958" y="18260"/>
                    <a:pt x="3318" y="18412"/>
                    <a:pt x="3679" y="18412"/>
                  </a:cubicBezTo>
                  <a:lnTo>
                    <a:pt x="3679" y="18393"/>
                  </a:lnTo>
                  <a:lnTo>
                    <a:pt x="12325" y="18393"/>
                  </a:lnTo>
                  <a:cubicBezTo>
                    <a:pt x="12685" y="18393"/>
                    <a:pt x="12989" y="18241"/>
                    <a:pt x="13235" y="17976"/>
                  </a:cubicBezTo>
                  <a:cubicBezTo>
                    <a:pt x="13444" y="17692"/>
                    <a:pt x="13539" y="17331"/>
                    <a:pt x="13482" y="17009"/>
                  </a:cubicBezTo>
                  <a:cubicBezTo>
                    <a:pt x="13159" y="14942"/>
                    <a:pt x="12628" y="12212"/>
                    <a:pt x="12003" y="10107"/>
                  </a:cubicBezTo>
                  <a:cubicBezTo>
                    <a:pt x="15245" y="9273"/>
                    <a:pt x="16781" y="7471"/>
                    <a:pt x="16857" y="7376"/>
                  </a:cubicBezTo>
                  <a:cubicBezTo>
                    <a:pt x="17122" y="7073"/>
                    <a:pt x="17217" y="6675"/>
                    <a:pt x="17084" y="6296"/>
                  </a:cubicBezTo>
                  <a:cubicBezTo>
                    <a:pt x="17065" y="6201"/>
                    <a:pt x="16838" y="5442"/>
                    <a:pt x="16212" y="4513"/>
                  </a:cubicBezTo>
                  <a:cubicBezTo>
                    <a:pt x="16364" y="1024"/>
                    <a:pt x="15890" y="626"/>
                    <a:pt x="15568" y="342"/>
                  </a:cubicBezTo>
                  <a:cubicBezTo>
                    <a:pt x="15416" y="190"/>
                    <a:pt x="15093" y="0"/>
                    <a:pt x="14657" y="0"/>
                  </a:cubicBezTo>
                  <a:close/>
                </a:path>
              </a:pathLst>
            </a:custGeom>
            <a:solidFill>
              <a:schemeClr val="lt1"/>
            </a:solidFill>
            <a:ln>
              <a:noFill/>
            </a:ln>
            <a:effectLst>
              <a:outerShdw dist="7620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808377" y="3629238"/>
              <a:ext cx="286781" cy="352104"/>
            </a:xfrm>
            <a:custGeom>
              <a:avLst/>
              <a:gdLst/>
              <a:ahLst/>
              <a:cxnLst/>
              <a:rect l="l" t="t" r="r" b="b"/>
              <a:pathLst>
                <a:path w="8742" h="8723" extrusionOk="0">
                  <a:moveTo>
                    <a:pt x="3148" y="0"/>
                  </a:moveTo>
                  <a:cubicBezTo>
                    <a:pt x="3148" y="0"/>
                    <a:pt x="3129" y="38"/>
                    <a:pt x="3110" y="114"/>
                  </a:cubicBezTo>
                  <a:cubicBezTo>
                    <a:pt x="3072" y="133"/>
                    <a:pt x="3072" y="190"/>
                    <a:pt x="3053" y="209"/>
                  </a:cubicBezTo>
                  <a:cubicBezTo>
                    <a:pt x="3053" y="228"/>
                    <a:pt x="3034" y="285"/>
                    <a:pt x="3015" y="323"/>
                  </a:cubicBezTo>
                  <a:cubicBezTo>
                    <a:pt x="2958" y="418"/>
                    <a:pt x="2920" y="531"/>
                    <a:pt x="2863" y="664"/>
                  </a:cubicBezTo>
                  <a:cubicBezTo>
                    <a:pt x="2825" y="759"/>
                    <a:pt x="2769" y="854"/>
                    <a:pt x="2731" y="967"/>
                  </a:cubicBezTo>
                  <a:cubicBezTo>
                    <a:pt x="2067" y="2560"/>
                    <a:pt x="759" y="5822"/>
                    <a:pt x="0" y="8723"/>
                  </a:cubicBezTo>
                  <a:lnTo>
                    <a:pt x="8741" y="8723"/>
                  </a:lnTo>
                  <a:cubicBezTo>
                    <a:pt x="8400" y="6542"/>
                    <a:pt x="7736" y="3034"/>
                    <a:pt x="6940" y="854"/>
                  </a:cubicBezTo>
                  <a:cubicBezTo>
                    <a:pt x="6921" y="778"/>
                    <a:pt x="6902" y="740"/>
                    <a:pt x="6864" y="683"/>
                  </a:cubicBezTo>
                  <a:cubicBezTo>
                    <a:pt x="6807" y="493"/>
                    <a:pt x="6713" y="304"/>
                    <a:pt x="6637" y="133"/>
                  </a:cubicBezTo>
                  <a:lnTo>
                    <a:pt x="4342" y="38"/>
                  </a:lnTo>
                  <a:lnTo>
                    <a:pt x="4323" y="38"/>
                  </a:lnTo>
                  <a:lnTo>
                    <a:pt x="3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98556" y="3629238"/>
              <a:ext cx="136895" cy="71971"/>
            </a:xfrm>
            <a:custGeom>
              <a:avLst/>
              <a:gdLst/>
              <a:ahLst/>
              <a:cxnLst/>
              <a:rect l="l" t="t" r="r" b="b"/>
              <a:pathLst>
                <a:path w="4173" h="1783" extrusionOk="0">
                  <a:moveTo>
                    <a:pt x="418" y="0"/>
                  </a:moveTo>
                  <a:cubicBezTo>
                    <a:pt x="418" y="0"/>
                    <a:pt x="266" y="361"/>
                    <a:pt x="1" y="967"/>
                  </a:cubicBezTo>
                  <a:cubicBezTo>
                    <a:pt x="645" y="1460"/>
                    <a:pt x="1537" y="1783"/>
                    <a:pt x="2067" y="1783"/>
                  </a:cubicBezTo>
                  <a:cubicBezTo>
                    <a:pt x="2845" y="1783"/>
                    <a:pt x="3622" y="1441"/>
                    <a:pt x="4172" y="873"/>
                  </a:cubicBezTo>
                  <a:cubicBezTo>
                    <a:pt x="4058" y="607"/>
                    <a:pt x="3964" y="380"/>
                    <a:pt x="3888" y="133"/>
                  </a:cubicBezTo>
                  <a:lnTo>
                    <a:pt x="4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757367" y="3341398"/>
              <a:ext cx="100810" cy="143982"/>
            </a:xfrm>
            <a:custGeom>
              <a:avLst/>
              <a:gdLst/>
              <a:ahLst/>
              <a:cxnLst/>
              <a:rect l="l" t="t" r="r" b="b"/>
              <a:pathLst>
                <a:path w="3073" h="3567" extrusionOk="0">
                  <a:moveTo>
                    <a:pt x="530" y="1"/>
                  </a:moveTo>
                  <a:cubicBezTo>
                    <a:pt x="475" y="1"/>
                    <a:pt x="430" y="13"/>
                    <a:pt x="399" y="40"/>
                  </a:cubicBezTo>
                  <a:cubicBezTo>
                    <a:pt x="0" y="381"/>
                    <a:pt x="57" y="3567"/>
                    <a:pt x="57" y="3567"/>
                  </a:cubicBezTo>
                  <a:lnTo>
                    <a:pt x="3072" y="1500"/>
                  </a:lnTo>
                  <a:cubicBezTo>
                    <a:pt x="3072" y="1500"/>
                    <a:pt x="1143" y="1"/>
                    <a:pt x="5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086392" y="3334495"/>
              <a:ext cx="101433" cy="145516"/>
            </a:xfrm>
            <a:custGeom>
              <a:avLst/>
              <a:gdLst/>
              <a:ahLst/>
              <a:cxnLst/>
              <a:rect l="l" t="t" r="r" b="b"/>
              <a:pathLst>
                <a:path w="3092" h="3605" extrusionOk="0">
                  <a:moveTo>
                    <a:pt x="2575" y="0"/>
                  </a:moveTo>
                  <a:cubicBezTo>
                    <a:pt x="1952" y="0"/>
                    <a:pt x="1" y="1443"/>
                    <a:pt x="1" y="1443"/>
                  </a:cubicBezTo>
                  <a:lnTo>
                    <a:pt x="2959" y="3605"/>
                  </a:lnTo>
                  <a:cubicBezTo>
                    <a:pt x="2959" y="3605"/>
                    <a:pt x="3092" y="400"/>
                    <a:pt x="2712" y="40"/>
                  </a:cubicBezTo>
                  <a:cubicBezTo>
                    <a:pt x="2680" y="13"/>
                    <a:pt x="2633" y="0"/>
                    <a:pt x="25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69176" y="3375869"/>
              <a:ext cx="44188" cy="76613"/>
            </a:xfrm>
            <a:custGeom>
              <a:avLst/>
              <a:gdLst/>
              <a:ahLst/>
              <a:cxnLst/>
              <a:rect l="l" t="t" r="r" b="b"/>
              <a:pathLst>
                <a:path w="1347" h="1898" extrusionOk="0">
                  <a:moveTo>
                    <a:pt x="377" y="1"/>
                  </a:moveTo>
                  <a:cubicBezTo>
                    <a:pt x="351" y="1"/>
                    <a:pt x="326" y="7"/>
                    <a:pt x="304" y="20"/>
                  </a:cubicBezTo>
                  <a:cubicBezTo>
                    <a:pt x="1" y="191"/>
                    <a:pt x="228" y="1897"/>
                    <a:pt x="228" y="1897"/>
                  </a:cubicBezTo>
                  <a:lnTo>
                    <a:pt x="1347" y="873"/>
                  </a:lnTo>
                  <a:cubicBezTo>
                    <a:pt x="1347" y="873"/>
                    <a:pt x="701" y="1"/>
                    <a:pt x="3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1111290" y="3365778"/>
              <a:ext cx="44188" cy="76734"/>
            </a:xfrm>
            <a:custGeom>
              <a:avLst/>
              <a:gdLst/>
              <a:ahLst/>
              <a:cxnLst/>
              <a:rect l="l" t="t" r="r" b="b"/>
              <a:pathLst>
                <a:path w="1347" h="1901" extrusionOk="0">
                  <a:moveTo>
                    <a:pt x="974" y="1"/>
                  </a:moveTo>
                  <a:cubicBezTo>
                    <a:pt x="622" y="1"/>
                    <a:pt x="0" y="877"/>
                    <a:pt x="0" y="877"/>
                  </a:cubicBezTo>
                  <a:lnTo>
                    <a:pt x="1119" y="1901"/>
                  </a:lnTo>
                  <a:cubicBezTo>
                    <a:pt x="1119" y="1901"/>
                    <a:pt x="1347" y="194"/>
                    <a:pt x="1062" y="24"/>
                  </a:cubicBezTo>
                  <a:cubicBezTo>
                    <a:pt x="1035" y="8"/>
                    <a:pt x="1006" y="1"/>
                    <a:pt x="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730008" y="3355041"/>
              <a:ext cx="484595" cy="306491"/>
            </a:xfrm>
            <a:custGeom>
              <a:avLst/>
              <a:gdLst/>
              <a:ahLst/>
              <a:cxnLst/>
              <a:rect l="l" t="t" r="r" b="b"/>
              <a:pathLst>
                <a:path w="14772" h="7593" extrusionOk="0">
                  <a:moveTo>
                    <a:pt x="6996" y="0"/>
                  </a:moveTo>
                  <a:cubicBezTo>
                    <a:pt x="1901" y="0"/>
                    <a:pt x="0" y="4954"/>
                    <a:pt x="0" y="4954"/>
                  </a:cubicBezTo>
                  <a:cubicBezTo>
                    <a:pt x="0" y="4954"/>
                    <a:pt x="1252" y="7286"/>
                    <a:pt x="6769" y="7571"/>
                  </a:cubicBezTo>
                  <a:cubicBezTo>
                    <a:pt x="7038" y="7586"/>
                    <a:pt x="7300" y="7593"/>
                    <a:pt x="7555" y="7593"/>
                  </a:cubicBezTo>
                  <a:cubicBezTo>
                    <a:pt x="12524" y="7593"/>
                    <a:pt x="14771" y="4916"/>
                    <a:pt x="14771" y="4916"/>
                  </a:cubicBezTo>
                  <a:cubicBezTo>
                    <a:pt x="14771" y="4916"/>
                    <a:pt x="13387" y="252"/>
                    <a:pt x="7281" y="5"/>
                  </a:cubicBezTo>
                  <a:cubicBezTo>
                    <a:pt x="7185" y="2"/>
                    <a:pt x="7090" y="0"/>
                    <a:pt x="6996" y="0"/>
                  </a:cubicBezTo>
                  <a:close/>
                </a:path>
              </a:pathLst>
            </a:custGeom>
            <a:solidFill>
              <a:srgbClr val="F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730008" y="3355041"/>
              <a:ext cx="484595" cy="306491"/>
            </a:xfrm>
            <a:custGeom>
              <a:avLst/>
              <a:gdLst/>
              <a:ahLst/>
              <a:cxnLst/>
              <a:rect l="l" t="t" r="r" b="b"/>
              <a:pathLst>
                <a:path w="14772" h="7593" extrusionOk="0">
                  <a:moveTo>
                    <a:pt x="6996" y="0"/>
                  </a:moveTo>
                  <a:cubicBezTo>
                    <a:pt x="1901" y="0"/>
                    <a:pt x="0" y="4954"/>
                    <a:pt x="0" y="4954"/>
                  </a:cubicBezTo>
                  <a:cubicBezTo>
                    <a:pt x="0" y="4954"/>
                    <a:pt x="1252" y="7286"/>
                    <a:pt x="6769" y="7571"/>
                  </a:cubicBezTo>
                  <a:cubicBezTo>
                    <a:pt x="7038" y="7586"/>
                    <a:pt x="7300" y="7593"/>
                    <a:pt x="7555" y="7593"/>
                  </a:cubicBezTo>
                  <a:cubicBezTo>
                    <a:pt x="12524" y="7593"/>
                    <a:pt x="14771" y="4916"/>
                    <a:pt x="14771" y="4916"/>
                  </a:cubicBezTo>
                  <a:cubicBezTo>
                    <a:pt x="14771" y="4916"/>
                    <a:pt x="13387" y="252"/>
                    <a:pt x="7281" y="5"/>
                  </a:cubicBezTo>
                  <a:cubicBezTo>
                    <a:pt x="7185" y="2"/>
                    <a:pt x="7090" y="0"/>
                    <a:pt x="6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44429" y="3489172"/>
              <a:ext cx="40481" cy="49770"/>
            </a:xfrm>
            <a:custGeom>
              <a:avLst/>
              <a:gdLst/>
              <a:ahLst/>
              <a:cxnLst/>
              <a:rect l="l" t="t" r="r" b="b"/>
              <a:pathLst>
                <a:path w="1234" h="1233" extrusionOk="0">
                  <a:moveTo>
                    <a:pt x="608" y="0"/>
                  </a:moveTo>
                  <a:cubicBezTo>
                    <a:pt x="285" y="0"/>
                    <a:pt x="1" y="266"/>
                    <a:pt x="1" y="626"/>
                  </a:cubicBezTo>
                  <a:cubicBezTo>
                    <a:pt x="1" y="949"/>
                    <a:pt x="285" y="1233"/>
                    <a:pt x="608" y="1233"/>
                  </a:cubicBezTo>
                  <a:cubicBezTo>
                    <a:pt x="949" y="1233"/>
                    <a:pt x="1233" y="986"/>
                    <a:pt x="1233" y="626"/>
                  </a:cubicBezTo>
                  <a:cubicBezTo>
                    <a:pt x="1233" y="285"/>
                    <a:pt x="949"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1048470" y="3484571"/>
              <a:ext cx="40449" cy="49810"/>
            </a:xfrm>
            <a:custGeom>
              <a:avLst/>
              <a:gdLst/>
              <a:ahLst/>
              <a:cxnLst/>
              <a:rect l="l" t="t" r="r" b="b"/>
              <a:pathLst>
                <a:path w="1233" h="1234" extrusionOk="0">
                  <a:moveTo>
                    <a:pt x="626" y="1"/>
                  </a:moveTo>
                  <a:cubicBezTo>
                    <a:pt x="285" y="1"/>
                    <a:pt x="0" y="266"/>
                    <a:pt x="0" y="626"/>
                  </a:cubicBezTo>
                  <a:cubicBezTo>
                    <a:pt x="0" y="949"/>
                    <a:pt x="266" y="1233"/>
                    <a:pt x="626" y="1233"/>
                  </a:cubicBezTo>
                  <a:cubicBezTo>
                    <a:pt x="948" y="1233"/>
                    <a:pt x="1233" y="968"/>
                    <a:pt x="1233" y="626"/>
                  </a:cubicBezTo>
                  <a:cubicBezTo>
                    <a:pt x="1233" y="285"/>
                    <a:pt x="948" y="1"/>
                    <a:pt x="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938380" y="3531273"/>
              <a:ext cx="33625" cy="56672"/>
            </a:xfrm>
            <a:custGeom>
              <a:avLst/>
              <a:gdLst/>
              <a:ahLst/>
              <a:cxnLst/>
              <a:rect l="l" t="t" r="r" b="b"/>
              <a:pathLst>
                <a:path w="1025" h="1404" fill="none" extrusionOk="0">
                  <a:moveTo>
                    <a:pt x="0" y="455"/>
                  </a:moveTo>
                  <a:cubicBezTo>
                    <a:pt x="0" y="455"/>
                    <a:pt x="493" y="1403"/>
                    <a:pt x="797" y="1176"/>
                  </a:cubicBezTo>
                  <a:cubicBezTo>
                    <a:pt x="1024" y="1005"/>
                    <a:pt x="929" y="0"/>
                    <a:pt x="929" y="0"/>
                  </a:cubicBezTo>
                </a:path>
              </a:pathLst>
            </a:custGeom>
            <a:noFill/>
            <a:ln w="2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966362" y="3531273"/>
              <a:ext cx="33625" cy="56672"/>
            </a:xfrm>
            <a:custGeom>
              <a:avLst/>
              <a:gdLst/>
              <a:ahLst/>
              <a:cxnLst/>
              <a:rect l="l" t="t" r="r" b="b"/>
              <a:pathLst>
                <a:path w="1025" h="1404" fill="none" extrusionOk="0">
                  <a:moveTo>
                    <a:pt x="1024" y="455"/>
                  </a:moveTo>
                  <a:cubicBezTo>
                    <a:pt x="1024" y="455"/>
                    <a:pt x="512" y="1403"/>
                    <a:pt x="209" y="1176"/>
                  </a:cubicBezTo>
                  <a:cubicBezTo>
                    <a:pt x="0" y="1005"/>
                    <a:pt x="95" y="0"/>
                    <a:pt x="95" y="0"/>
                  </a:cubicBezTo>
                </a:path>
              </a:pathLst>
            </a:custGeom>
            <a:noFill/>
            <a:ln w="2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942087" y="3519002"/>
              <a:ext cx="50421" cy="29830"/>
            </a:xfrm>
            <a:custGeom>
              <a:avLst/>
              <a:gdLst/>
              <a:ahLst/>
              <a:cxnLst/>
              <a:rect l="l" t="t" r="r" b="b"/>
              <a:pathLst>
                <a:path w="1537" h="739" extrusionOk="0">
                  <a:moveTo>
                    <a:pt x="1537" y="1"/>
                  </a:moveTo>
                  <a:lnTo>
                    <a:pt x="1" y="58"/>
                  </a:lnTo>
                  <a:lnTo>
                    <a:pt x="646" y="684"/>
                  </a:lnTo>
                  <a:cubicBezTo>
                    <a:pt x="690" y="719"/>
                    <a:pt x="744" y="738"/>
                    <a:pt x="797" y="738"/>
                  </a:cubicBezTo>
                  <a:cubicBezTo>
                    <a:pt x="857" y="738"/>
                    <a:pt x="918" y="715"/>
                    <a:pt x="968" y="665"/>
                  </a:cubicBezTo>
                  <a:lnTo>
                    <a:pt x="15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4"/>
          <p:cNvGrpSpPr/>
          <p:nvPr/>
        </p:nvGrpSpPr>
        <p:grpSpPr>
          <a:xfrm>
            <a:off x="7977338" y="4160616"/>
            <a:ext cx="921690" cy="1211475"/>
            <a:chOff x="7977338" y="4160616"/>
            <a:chExt cx="921690" cy="1211475"/>
          </a:xfrm>
        </p:grpSpPr>
        <p:sp>
          <p:nvSpPr>
            <p:cNvPr id="61" name="Google Shape;61;p4"/>
            <p:cNvSpPr/>
            <p:nvPr/>
          </p:nvSpPr>
          <p:spPr>
            <a:xfrm>
              <a:off x="8182829" y="4309865"/>
              <a:ext cx="193115" cy="193061"/>
            </a:xfrm>
            <a:custGeom>
              <a:avLst/>
              <a:gdLst/>
              <a:ahLst/>
              <a:cxnLst/>
              <a:rect l="l" t="t" r="r" b="b"/>
              <a:pathLst>
                <a:path w="3587" h="3586" extrusionOk="0">
                  <a:moveTo>
                    <a:pt x="1783" y="1"/>
                  </a:moveTo>
                  <a:lnTo>
                    <a:pt x="1497" y="770"/>
                  </a:lnTo>
                  <a:cubicBezTo>
                    <a:pt x="1387" y="1100"/>
                    <a:pt x="1101" y="1364"/>
                    <a:pt x="771" y="1496"/>
                  </a:cubicBezTo>
                  <a:lnTo>
                    <a:pt x="1" y="1804"/>
                  </a:lnTo>
                  <a:lnTo>
                    <a:pt x="771" y="2090"/>
                  </a:lnTo>
                  <a:cubicBezTo>
                    <a:pt x="1101" y="2200"/>
                    <a:pt x="1343" y="2486"/>
                    <a:pt x="1497" y="2816"/>
                  </a:cubicBezTo>
                  <a:lnTo>
                    <a:pt x="1783" y="3586"/>
                  </a:lnTo>
                  <a:lnTo>
                    <a:pt x="2090" y="2816"/>
                  </a:lnTo>
                  <a:cubicBezTo>
                    <a:pt x="2200" y="2486"/>
                    <a:pt x="2486" y="2244"/>
                    <a:pt x="2816" y="2090"/>
                  </a:cubicBezTo>
                  <a:lnTo>
                    <a:pt x="3586" y="1804"/>
                  </a:lnTo>
                  <a:lnTo>
                    <a:pt x="2816" y="1496"/>
                  </a:lnTo>
                  <a:cubicBezTo>
                    <a:pt x="2486" y="1386"/>
                    <a:pt x="2222" y="1100"/>
                    <a:pt x="2090" y="770"/>
                  </a:cubicBezTo>
                  <a:lnTo>
                    <a:pt x="1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7977338" y="4160616"/>
              <a:ext cx="921690" cy="1211475"/>
            </a:xfrm>
            <a:custGeom>
              <a:avLst/>
              <a:gdLst/>
              <a:ahLst/>
              <a:cxnLst/>
              <a:rect l="l" t="t" r="r" b="b"/>
              <a:pathLst>
                <a:path w="17219" h="18394" extrusionOk="0">
                  <a:moveTo>
                    <a:pt x="14658" y="0"/>
                  </a:moveTo>
                  <a:cubicBezTo>
                    <a:pt x="14393" y="0"/>
                    <a:pt x="13805" y="0"/>
                    <a:pt x="12042" y="1195"/>
                  </a:cubicBezTo>
                  <a:cubicBezTo>
                    <a:pt x="10980" y="797"/>
                    <a:pt x="9823" y="569"/>
                    <a:pt x="8534" y="512"/>
                  </a:cubicBezTo>
                  <a:lnTo>
                    <a:pt x="8211" y="512"/>
                  </a:lnTo>
                  <a:cubicBezTo>
                    <a:pt x="7055" y="512"/>
                    <a:pt x="5936" y="759"/>
                    <a:pt x="4912" y="1195"/>
                  </a:cubicBezTo>
                  <a:cubicBezTo>
                    <a:pt x="3604" y="304"/>
                    <a:pt x="3016" y="152"/>
                    <a:pt x="2618" y="152"/>
                  </a:cubicBezTo>
                  <a:cubicBezTo>
                    <a:pt x="2276" y="152"/>
                    <a:pt x="1954" y="285"/>
                    <a:pt x="1708" y="493"/>
                  </a:cubicBezTo>
                  <a:cubicBezTo>
                    <a:pt x="1385" y="759"/>
                    <a:pt x="911" y="1157"/>
                    <a:pt x="949" y="4684"/>
                  </a:cubicBezTo>
                  <a:cubicBezTo>
                    <a:pt x="418" y="5518"/>
                    <a:pt x="153" y="6163"/>
                    <a:pt x="134" y="6258"/>
                  </a:cubicBezTo>
                  <a:cubicBezTo>
                    <a:pt x="1" y="6580"/>
                    <a:pt x="39" y="6940"/>
                    <a:pt x="191" y="7244"/>
                  </a:cubicBezTo>
                  <a:cubicBezTo>
                    <a:pt x="323" y="7490"/>
                    <a:pt x="1366" y="9216"/>
                    <a:pt x="4874" y="10069"/>
                  </a:cubicBezTo>
                  <a:cubicBezTo>
                    <a:pt x="4191" y="11719"/>
                    <a:pt x="3168" y="14449"/>
                    <a:pt x="2523" y="16914"/>
                  </a:cubicBezTo>
                  <a:cubicBezTo>
                    <a:pt x="2428" y="17274"/>
                    <a:pt x="2523" y="17654"/>
                    <a:pt x="2731" y="17938"/>
                  </a:cubicBezTo>
                  <a:cubicBezTo>
                    <a:pt x="2978" y="18222"/>
                    <a:pt x="3319" y="18374"/>
                    <a:pt x="3680" y="18374"/>
                  </a:cubicBezTo>
                  <a:lnTo>
                    <a:pt x="3680" y="18393"/>
                  </a:lnTo>
                  <a:lnTo>
                    <a:pt x="12326" y="18393"/>
                  </a:lnTo>
                  <a:cubicBezTo>
                    <a:pt x="12686" y="18393"/>
                    <a:pt x="12990" y="18222"/>
                    <a:pt x="13236" y="17957"/>
                  </a:cubicBezTo>
                  <a:cubicBezTo>
                    <a:pt x="13445" y="17672"/>
                    <a:pt x="13540" y="17312"/>
                    <a:pt x="13502" y="16990"/>
                  </a:cubicBezTo>
                  <a:cubicBezTo>
                    <a:pt x="13160" y="14923"/>
                    <a:pt x="12648" y="12193"/>
                    <a:pt x="12004" y="10088"/>
                  </a:cubicBezTo>
                  <a:cubicBezTo>
                    <a:pt x="15246" y="9254"/>
                    <a:pt x="16782" y="7452"/>
                    <a:pt x="16858" y="7357"/>
                  </a:cubicBezTo>
                  <a:cubicBezTo>
                    <a:pt x="17123" y="7054"/>
                    <a:pt x="17218" y="6656"/>
                    <a:pt x="17104" y="6277"/>
                  </a:cubicBezTo>
                  <a:cubicBezTo>
                    <a:pt x="17066" y="6182"/>
                    <a:pt x="16839" y="5423"/>
                    <a:pt x="16213" y="4494"/>
                  </a:cubicBezTo>
                  <a:cubicBezTo>
                    <a:pt x="16365" y="1005"/>
                    <a:pt x="15891" y="607"/>
                    <a:pt x="15587" y="323"/>
                  </a:cubicBezTo>
                  <a:cubicBezTo>
                    <a:pt x="15417" y="190"/>
                    <a:pt x="15113" y="0"/>
                    <a:pt x="14658" y="0"/>
                  </a:cubicBezTo>
                  <a:close/>
                </a:path>
              </a:pathLst>
            </a:custGeom>
            <a:solidFill>
              <a:schemeClr val="lt1"/>
            </a:solidFill>
            <a:ln>
              <a:noFill/>
            </a:ln>
            <a:effectLst>
              <a:outerShdw dist="7620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8159060" y="4712613"/>
              <a:ext cx="467937" cy="573267"/>
            </a:xfrm>
            <a:custGeom>
              <a:avLst/>
              <a:gdLst/>
              <a:ahLst/>
              <a:cxnLst/>
              <a:rect l="l" t="t" r="r" b="b"/>
              <a:pathLst>
                <a:path w="8742" h="8704" extrusionOk="0">
                  <a:moveTo>
                    <a:pt x="3186" y="0"/>
                  </a:moveTo>
                  <a:cubicBezTo>
                    <a:pt x="3186" y="0"/>
                    <a:pt x="3148" y="19"/>
                    <a:pt x="3129" y="95"/>
                  </a:cubicBezTo>
                  <a:cubicBezTo>
                    <a:pt x="3110" y="114"/>
                    <a:pt x="3110" y="152"/>
                    <a:pt x="3091" y="190"/>
                  </a:cubicBezTo>
                  <a:cubicBezTo>
                    <a:pt x="3091" y="190"/>
                    <a:pt x="3053" y="209"/>
                    <a:pt x="3053" y="247"/>
                  </a:cubicBezTo>
                  <a:cubicBezTo>
                    <a:pt x="3053" y="266"/>
                    <a:pt x="3034" y="304"/>
                    <a:pt x="3015" y="361"/>
                  </a:cubicBezTo>
                  <a:cubicBezTo>
                    <a:pt x="2996" y="380"/>
                    <a:pt x="2996" y="436"/>
                    <a:pt x="2958" y="455"/>
                  </a:cubicBezTo>
                  <a:cubicBezTo>
                    <a:pt x="2939" y="493"/>
                    <a:pt x="2939" y="531"/>
                    <a:pt x="2920" y="550"/>
                  </a:cubicBezTo>
                  <a:cubicBezTo>
                    <a:pt x="2882" y="569"/>
                    <a:pt x="2882" y="626"/>
                    <a:pt x="2863" y="645"/>
                  </a:cubicBezTo>
                  <a:lnTo>
                    <a:pt x="2806" y="778"/>
                  </a:lnTo>
                  <a:cubicBezTo>
                    <a:pt x="2768" y="835"/>
                    <a:pt x="2750" y="911"/>
                    <a:pt x="2731" y="948"/>
                  </a:cubicBezTo>
                  <a:cubicBezTo>
                    <a:pt x="2067" y="2541"/>
                    <a:pt x="759" y="5803"/>
                    <a:pt x="0" y="8704"/>
                  </a:cubicBezTo>
                  <a:lnTo>
                    <a:pt x="8741" y="8704"/>
                  </a:lnTo>
                  <a:cubicBezTo>
                    <a:pt x="8400" y="6523"/>
                    <a:pt x="7736" y="3015"/>
                    <a:pt x="6921" y="854"/>
                  </a:cubicBezTo>
                  <a:cubicBezTo>
                    <a:pt x="6902" y="816"/>
                    <a:pt x="6883" y="740"/>
                    <a:pt x="6883" y="683"/>
                  </a:cubicBezTo>
                  <a:cubicBezTo>
                    <a:pt x="6807" y="493"/>
                    <a:pt x="6712" y="304"/>
                    <a:pt x="6637" y="152"/>
                  </a:cubicBezTo>
                  <a:lnTo>
                    <a:pt x="318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8306204" y="4711362"/>
              <a:ext cx="223370" cy="117433"/>
            </a:xfrm>
            <a:custGeom>
              <a:avLst/>
              <a:gdLst/>
              <a:ahLst/>
              <a:cxnLst/>
              <a:rect l="l" t="t" r="r" b="b"/>
              <a:pathLst>
                <a:path w="4173" h="1783" extrusionOk="0">
                  <a:moveTo>
                    <a:pt x="418" y="0"/>
                  </a:moveTo>
                  <a:cubicBezTo>
                    <a:pt x="418" y="0"/>
                    <a:pt x="266" y="361"/>
                    <a:pt x="1" y="967"/>
                  </a:cubicBezTo>
                  <a:cubicBezTo>
                    <a:pt x="645" y="1460"/>
                    <a:pt x="1536" y="1783"/>
                    <a:pt x="2067" y="1783"/>
                  </a:cubicBezTo>
                  <a:cubicBezTo>
                    <a:pt x="2845" y="1783"/>
                    <a:pt x="3622" y="1441"/>
                    <a:pt x="4172" y="873"/>
                  </a:cubicBezTo>
                  <a:cubicBezTo>
                    <a:pt x="4077" y="607"/>
                    <a:pt x="3982" y="380"/>
                    <a:pt x="3888" y="133"/>
                  </a:cubicBezTo>
                  <a:lnTo>
                    <a:pt x="4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8075825" y="4241700"/>
              <a:ext cx="171097" cy="241129"/>
            </a:xfrm>
            <a:custGeom>
              <a:avLst/>
              <a:gdLst/>
              <a:ahLst/>
              <a:cxnLst/>
              <a:rect l="l" t="t" r="r" b="b"/>
              <a:pathLst>
                <a:path w="3073" h="3567" extrusionOk="0">
                  <a:moveTo>
                    <a:pt x="530" y="1"/>
                  </a:moveTo>
                  <a:cubicBezTo>
                    <a:pt x="475" y="1"/>
                    <a:pt x="430" y="13"/>
                    <a:pt x="398" y="40"/>
                  </a:cubicBezTo>
                  <a:cubicBezTo>
                    <a:pt x="0" y="381"/>
                    <a:pt x="57" y="3567"/>
                    <a:pt x="57" y="3567"/>
                  </a:cubicBezTo>
                  <a:lnTo>
                    <a:pt x="3072" y="1500"/>
                  </a:lnTo>
                  <a:cubicBezTo>
                    <a:pt x="3072" y="1500"/>
                    <a:pt x="1142" y="1"/>
                    <a:pt x="5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8600275" y="4230425"/>
              <a:ext cx="177927" cy="241129"/>
            </a:xfrm>
            <a:custGeom>
              <a:avLst/>
              <a:gdLst/>
              <a:ahLst/>
              <a:cxnLst/>
              <a:rect l="l" t="t" r="r" b="b"/>
              <a:pathLst>
                <a:path w="3073" h="3605" extrusionOk="0">
                  <a:moveTo>
                    <a:pt x="2557" y="0"/>
                  </a:moveTo>
                  <a:cubicBezTo>
                    <a:pt x="1936" y="0"/>
                    <a:pt x="1" y="1443"/>
                    <a:pt x="1" y="1443"/>
                  </a:cubicBezTo>
                  <a:lnTo>
                    <a:pt x="2940" y="3605"/>
                  </a:lnTo>
                  <a:cubicBezTo>
                    <a:pt x="2940" y="3605"/>
                    <a:pt x="3073" y="400"/>
                    <a:pt x="2693" y="40"/>
                  </a:cubicBezTo>
                  <a:cubicBezTo>
                    <a:pt x="2661" y="13"/>
                    <a:pt x="2614" y="0"/>
                    <a:pt x="2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8031132" y="4263955"/>
              <a:ext cx="789691" cy="500094"/>
            </a:xfrm>
            <a:custGeom>
              <a:avLst/>
              <a:gdLst/>
              <a:ahLst/>
              <a:cxnLst/>
              <a:rect l="l" t="t" r="r" b="b"/>
              <a:pathLst>
                <a:path w="14753" h="7593" extrusionOk="0">
                  <a:moveTo>
                    <a:pt x="6996" y="0"/>
                  </a:moveTo>
                  <a:cubicBezTo>
                    <a:pt x="1884" y="0"/>
                    <a:pt x="1" y="4954"/>
                    <a:pt x="1" y="4954"/>
                  </a:cubicBezTo>
                  <a:cubicBezTo>
                    <a:pt x="1" y="4954"/>
                    <a:pt x="1252" y="7286"/>
                    <a:pt x="6770" y="7571"/>
                  </a:cubicBezTo>
                  <a:cubicBezTo>
                    <a:pt x="7039" y="7586"/>
                    <a:pt x="7301" y="7593"/>
                    <a:pt x="7556" y="7593"/>
                  </a:cubicBezTo>
                  <a:cubicBezTo>
                    <a:pt x="12523" y="7593"/>
                    <a:pt x="14753" y="4916"/>
                    <a:pt x="14753" y="4916"/>
                  </a:cubicBezTo>
                  <a:cubicBezTo>
                    <a:pt x="14753" y="4916"/>
                    <a:pt x="13388" y="252"/>
                    <a:pt x="7282" y="5"/>
                  </a:cubicBezTo>
                  <a:cubicBezTo>
                    <a:pt x="7186" y="2"/>
                    <a:pt x="7090" y="0"/>
                    <a:pt x="6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097130" y="4297940"/>
              <a:ext cx="71085" cy="125007"/>
            </a:xfrm>
            <a:custGeom>
              <a:avLst/>
              <a:gdLst/>
              <a:ahLst/>
              <a:cxnLst/>
              <a:rect l="l" t="t" r="r" b="b"/>
              <a:pathLst>
                <a:path w="1328" h="1898" extrusionOk="0">
                  <a:moveTo>
                    <a:pt x="358" y="1"/>
                  </a:moveTo>
                  <a:cubicBezTo>
                    <a:pt x="331" y="1"/>
                    <a:pt x="307" y="7"/>
                    <a:pt x="285" y="20"/>
                  </a:cubicBezTo>
                  <a:cubicBezTo>
                    <a:pt x="0" y="191"/>
                    <a:pt x="209" y="1897"/>
                    <a:pt x="209" y="1897"/>
                  </a:cubicBezTo>
                  <a:lnTo>
                    <a:pt x="1328" y="873"/>
                  </a:lnTo>
                  <a:cubicBezTo>
                    <a:pt x="1328" y="873"/>
                    <a:pt x="681" y="1"/>
                    <a:pt x="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8654340" y="4281475"/>
              <a:ext cx="71085" cy="125205"/>
            </a:xfrm>
            <a:custGeom>
              <a:avLst/>
              <a:gdLst/>
              <a:ahLst/>
              <a:cxnLst/>
              <a:rect l="l" t="t" r="r" b="b"/>
              <a:pathLst>
                <a:path w="1328" h="1901" extrusionOk="0">
                  <a:moveTo>
                    <a:pt x="955" y="1"/>
                  </a:moveTo>
                  <a:cubicBezTo>
                    <a:pt x="606" y="1"/>
                    <a:pt x="0" y="877"/>
                    <a:pt x="0" y="877"/>
                  </a:cubicBezTo>
                  <a:lnTo>
                    <a:pt x="1100" y="1901"/>
                  </a:lnTo>
                  <a:cubicBezTo>
                    <a:pt x="1100" y="1901"/>
                    <a:pt x="1328" y="194"/>
                    <a:pt x="1043" y="24"/>
                  </a:cubicBezTo>
                  <a:cubicBezTo>
                    <a:pt x="1016" y="8"/>
                    <a:pt x="987" y="1"/>
                    <a:pt x="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8217885" y="4482817"/>
              <a:ext cx="66053" cy="81208"/>
            </a:xfrm>
            <a:custGeom>
              <a:avLst/>
              <a:gdLst/>
              <a:ahLst/>
              <a:cxnLst/>
              <a:rect l="l" t="t" r="r" b="b"/>
              <a:pathLst>
                <a:path w="1234" h="1233" extrusionOk="0">
                  <a:moveTo>
                    <a:pt x="608" y="0"/>
                  </a:moveTo>
                  <a:cubicBezTo>
                    <a:pt x="285" y="0"/>
                    <a:pt x="1" y="266"/>
                    <a:pt x="1" y="626"/>
                  </a:cubicBezTo>
                  <a:cubicBezTo>
                    <a:pt x="1" y="949"/>
                    <a:pt x="247" y="1233"/>
                    <a:pt x="608" y="1233"/>
                  </a:cubicBezTo>
                  <a:cubicBezTo>
                    <a:pt x="949" y="1233"/>
                    <a:pt x="1233" y="986"/>
                    <a:pt x="1233" y="626"/>
                  </a:cubicBezTo>
                  <a:cubicBezTo>
                    <a:pt x="1233" y="285"/>
                    <a:pt x="949" y="0"/>
                    <a:pt x="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8550820" y="4475309"/>
              <a:ext cx="65999" cy="81274"/>
            </a:xfrm>
            <a:custGeom>
              <a:avLst/>
              <a:gdLst/>
              <a:ahLst/>
              <a:cxnLst/>
              <a:rect l="l" t="t" r="r" b="b"/>
              <a:pathLst>
                <a:path w="1233" h="1234" extrusionOk="0">
                  <a:moveTo>
                    <a:pt x="626" y="1"/>
                  </a:moveTo>
                  <a:cubicBezTo>
                    <a:pt x="285" y="1"/>
                    <a:pt x="0" y="266"/>
                    <a:pt x="0" y="626"/>
                  </a:cubicBezTo>
                  <a:cubicBezTo>
                    <a:pt x="0" y="949"/>
                    <a:pt x="285" y="1233"/>
                    <a:pt x="626" y="1233"/>
                  </a:cubicBezTo>
                  <a:cubicBezTo>
                    <a:pt x="948" y="1233"/>
                    <a:pt x="1233" y="968"/>
                    <a:pt x="1233" y="626"/>
                  </a:cubicBezTo>
                  <a:cubicBezTo>
                    <a:pt x="1233" y="285"/>
                    <a:pt x="948" y="1"/>
                    <a:pt x="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371185" y="4551512"/>
              <a:ext cx="54812" cy="92471"/>
            </a:xfrm>
            <a:custGeom>
              <a:avLst/>
              <a:gdLst/>
              <a:ahLst/>
              <a:cxnLst/>
              <a:rect l="l" t="t" r="r" b="b"/>
              <a:pathLst>
                <a:path w="1024" h="1404" fill="none" extrusionOk="0">
                  <a:moveTo>
                    <a:pt x="0" y="455"/>
                  </a:moveTo>
                  <a:cubicBezTo>
                    <a:pt x="0" y="455"/>
                    <a:pt x="493" y="1403"/>
                    <a:pt x="796" y="1176"/>
                  </a:cubicBezTo>
                  <a:cubicBezTo>
                    <a:pt x="1024" y="1005"/>
                    <a:pt x="929" y="0"/>
                    <a:pt x="929" y="0"/>
                  </a:cubicBezTo>
                </a:path>
              </a:pathLst>
            </a:custGeom>
            <a:noFill/>
            <a:ln w="2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416843" y="4551512"/>
              <a:ext cx="54866" cy="92471"/>
            </a:xfrm>
            <a:custGeom>
              <a:avLst/>
              <a:gdLst/>
              <a:ahLst/>
              <a:cxnLst/>
              <a:rect l="l" t="t" r="r" b="b"/>
              <a:pathLst>
                <a:path w="1025" h="1404" fill="none" extrusionOk="0">
                  <a:moveTo>
                    <a:pt x="1024" y="455"/>
                  </a:moveTo>
                  <a:cubicBezTo>
                    <a:pt x="1024" y="455"/>
                    <a:pt x="512" y="1403"/>
                    <a:pt x="209" y="1176"/>
                  </a:cubicBezTo>
                  <a:cubicBezTo>
                    <a:pt x="0" y="1005"/>
                    <a:pt x="95" y="0"/>
                    <a:pt x="95" y="0"/>
                  </a:cubicBezTo>
                </a:path>
              </a:pathLst>
            </a:custGeom>
            <a:noFill/>
            <a:ln w="2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8377234" y="4531490"/>
              <a:ext cx="82272" cy="48672"/>
            </a:xfrm>
            <a:custGeom>
              <a:avLst/>
              <a:gdLst/>
              <a:ahLst/>
              <a:cxnLst/>
              <a:rect l="l" t="t" r="r" b="b"/>
              <a:pathLst>
                <a:path w="1537" h="739" extrusionOk="0">
                  <a:moveTo>
                    <a:pt x="1537" y="1"/>
                  </a:moveTo>
                  <a:lnTo>
                    <a:pt x="1" y="58"/>
                  </a:lnTo>
                  <a:lnTo>
                    <a:pt x="646" y="684"/>
                  </a:lnTo>
                  <a:cubicBezTo>
                    <a:pt x="690" y="719"/>
                    <a:pt x="743" y="738"/>
                    <a:pt x="797" y="738"/>
                  </a:cubicBezTo>
                  <a:cubicBezTo>
                    <a:pt x="857" y="738"/>
                    <a:pt x="918" y="715"/>
                    <a:pt x="968" y="665"/>
                  </a:cubicBezTo>
                  <a:lnTo>
                    <a:pt x="153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 name="Google Shape;76;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extLst>
      <p:ext uri="{BB962C8B-B14F-4D97-AF65-F5344CB8AC3E}">
        <p14:creationId xmlns:p14="http://schemas.microsoft.com/office/powerpoint/2010/main" val="374379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54"/>
        <p:cNvGrpSpPr/>
        <p:nvPr/>
      </p:nvGrpSpPr>
      <p:grpSpPr>
        <a:xfrm>
          <a:off x="0" y="0"/>
          <a:ext cx="0" cy="0"/>
          <a:chOff x="0" y="0"/>
          <a:chExt cx="0" cy="0"/>
        </a:xfrm>
      </p:grpSpPr>
      <p:grpSp>
        <p:nvGrpSpPr>
          <p:cNvPr id="155" name="Google Shape;155;p13"/>
          <p:cNvGrpSpPr/>
          <p:nvPr/>
        </p:nvGrpSpPr>
        <p:grpSpPr>
          <a:xfrm rot="-228776" flipH="1">
            <a:off x="8340652" y="981830"/>
            <a:ext cx="647904" cy="4696401"/>
            <a:chOff x="7464975" y="481763"/>
            <a:chExt cx="647895" cy="4696338"/>
          </a:xfrm>
        </p:grpSpPr>
        <p:grpSp>
          <p:nvGrpSpPr>
            <p:cNvPr id="156" name="Google Shape;156;p13"/>
            <p:cNvGrpSpPr/>
            <p:nvPr/>
          </p:nvGrpSpPr>
          <p:grpSpPr>
            <a:xfrm>
              <a:off x="7464975" y="481763"/>
              <a:ext cx="426104" cy="407118"/>
              <a:chOff x="8213275" y="4106375"/>
              <a:chExt cx="426104" cy="407118"/>
            </a:xfrm>
          </p:grpSpPr>
          <p:sp>
            <p:nvSpPr>
              <p:cNvPr id="157" name="Google Shape;157;p13"/>
              <p:cNvSpPr/>
              <p:nvPr/>
            </p:nvSpPr>
            <p:spPr>
              <a:xfrm>
                <a:off x="8213275" y="4106375"/>
                <a:ext cx="426104" cy="407118"/>
              </a:xfrm>
              <a:custGeom>
                <a:avLst/>
                <a:gdLst/>
                <a:ahLst/>
                <a:cxnLst/>
                <a:rect l="l" t="t" r="r" b="b"/>
                <a:pathLst>
                  <a:path w="7406" h="7076" extrusionOk="0">
                    <a:moveTo>
                      <a:pt x="4692" y="0"/>
                    </a:moveTo>
                    <a:cubicBezTo>
                      <a:pt x="4401" y="0"/>
                      <a:pt x="4110" y="116"/>
                      <a:pt x="3839" y="330"/>
                    </a:cubicBezTo>
                    <a:cubicBezTo>
                      <a:pt x="3548" y="582"/>
                      <a:pt x="3296" y="892"/>
                      <a:pt x="3141" y="1280"/>
                    </a:cubicBezTo>
                    <a:cubicBezTo>
                      <a:pt x="2714" y="931"/>
                      <a:pt x="2230" y="717"/>
                      <a:pt x="1745" y="640"/>
                    </a:cubicBezTo>
                    <a:cubicBezTo>
                      <a:pt x="1687" y="620"/>
                      <a:pt x="1609" y="620"/>
                      <a:pt x="1532" y="620"/>
                    </a:cubicBezTo>
                    <a:cubicBezTo>
                      <a:pt x="1047" y="620"/>
                      <a:pt x="659" y="834"/>
                      <a:pt x="465" y="1221"/>
                    </a:cubicBezTo>
                    <a:cubicBezTo>
                      <a:pt x="369" y="1454"/>
                      <a:pt x="194" y="1977"/>
                      <a:pt x="756" y="2578"/>
                    </a:cubicBezTo>
                    <a:cubicBezTo>
                      <a:pt x="911" y="2734"/>
                      <a:pt x="1047" y="2869"/>
                      <a:pt x="1202" y="3005"/>
                    </a:cubicBezTo>
                    <a:lnTo>
                      <a:pt x="834" y="3218"/>
                    </a:lnTo>
                    <a:cubicBezTo>
                      <a:pt x="272" y="3587"/>
                      <a:pt x="0" y="4110"/>
                      <a:pt x="155" y="4653"/>
                    </a:cubicBezTo>
                    <a:cubicBezTo>
                      <a:pt x="291" y="5137"/>
                      <a:pt x="737" y="5486"/>
                      <a:pt x="1299" y="5544"/>
                    </a:cubicBezTo>
                    <a:lnTo>
                      <a:pt x="1551" y="5544"/>
                    </a:lnTo>
                    <a:cubicBezTo>
                      <a:pt x="1435" y="6165"/>
                      <a:pt x="1648" y="6533"/>
                      <a:pt x="1842" y="6746"/>
                    </a:cubicBezTo>
                    <a:cubicBezTo>
                      <a:pt x="2074" y="6940"/>
                      <a:pt x="2326" y="7076"/>
                      <a:pt x="2656" y="7076"/>
                    </a:cubicBezTo>
                    <a:cubicBezTo>
                      <a:pt x="2811" y="7076"/>
                      <a:pt x="2986" y="7037"/>
                      <a:pt x="3102" y="7018"/>
                    </a:cubicBezTo>
                    <a:cubicBezTo>
                      <a:pt x="3373" y="6902"/>
                      <a:pt x="3587" y="6708"/>
                      <a:pt x="3780" y="6417"/>
                    </a:cubicBezTo>
                    <a:cubicBezTo>
                      <a:pt x="3916" y="6223"/>
                      <a:pt x="4032" y="6029"/>
                      <a:pt x="4110" y="5816"/>
                    </a:cubicBezTo>
                    <a:cubicBezTo>
                      <a:pt x="4265" y="5952"/>
                      <a:pt x="4459" y="6068"/>
                      <a:pt x="4692" y="6204"/>
                    </a:cubicBezTo>
                    <a:cubicBezTo>
                      <a:pt x="4944" y="6339"/>
                      <a:pt x="5234" y="6417"/>
                      <a:pt x="5486" y="6417"/>
                    </a:cubicBezTo>
                    <a:cubicBezTo>
                      <a:pt x="5719" y="6417"/>
                      <a:pt x="5913" y="6359"/>
                      <a:pt x="6107" y="6242"/>
                    </a:cubicBezTo>
                    <a:cubicBezTo>
                      <a:pt x="6591" y="5952"/>
                      <a:pt x="6824" y="5292"/>
                      <a:pt x="6591" y="4711"/>
                    </a:cubicBezTo>
                    <a:cubicBezTo>
                      <a:pt x="6572" y="4672"/>
                      <a:pt x="6572" y="4653"/>
                      <a:pt x="6553" y="4595"/>
                    </a:cubicBezTo>
                    <a:cubicBezTo>
                      <a:pt x="6669" y="4517"/>
                      <a:pt x="6785" y="4478"/>
                      <a:pt x="6882" y="4381"/>
                    </a:cubicBezTo>
                    <a:cubicBezTo>
                      <a:pt x="7251" y="4071"/>
                      <a:pt x="7406" y="3548"/>
                      <a:pt x="7251" y="3121"/>
                    </a:cubicBezTo>
                    <a:cubicBezTo>
                      <a:pt x="7173" y="2908"/>
                      <a:pt x="6979" y="2578"/>
                      <a:pt x="6533" y="2385"/>
                    </a:cubicBezTo>
                    <a:cubicBezTo>
                      <a:pt x="6242" y="2268"/>
                      <a:pt x="5913" y="2191"/>
                      <a:pt x="5564" y="2191"/>
                    </a:cubicBezTo>
                    <a:cubicBezTo>
                      <a:pt x="5603" y="2074"/>
                      <a:pt x="5661" y="1939"/>
                      <a:pt x="5700" y="1784"/>
                    </a:cubicBezTo>
                    <a:cubicBezTo>
                      <a:pt x="5777" y="1570"/>
                      <a:pt x="5816" y="1280"/>
                      <a:pt x="5777" y="969"/>
                    </a:cubicBezTo>
                    <a:cubicBezTo>
                      <a:pt x="5700" y="504"/>
                      <a:pt x="5389" y="136"/>
                      <a:pt x="4944" y="19"/>
                    </a:cubicBezTo>
                    <a:cubicBezTo>
                      <a:pt x="4885" y="0"/>
                      <a:pt x="4789" y="0"/>
                      <a:pt x="4692" y="0"/>
                    </a:cubicBezTo>
                    <a:close/>
                  </a:path>
                </a:pathLst>
              </a:custGeom>
              <a:solidFill>
                <a:schemeClr val="lt1"/>
              </a:solidFill>
              <a:ln>
                <a:noFill/>
              </a:ln>
              <a:effectLst>
                <a:outerShdw dist="5715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8248947" y="4137099"/>
                <a:ext cx="338018" cy="328065"/>
              </a:xfrm>
              <a:custGeom>
                <a:avLst/>
                <a:gdLst/>
                <a:ahLst/>
                <a:cxnLst/>
                <a:rect l="l" t="t" r="r" b="b"/>
                <a:pathLst>
                  <a:path w="5875" h="5702" extrusionOk="0">
                    <a:moveTo>
                      <a:pt x="3960" y="0"/>
                    </a:moveTo>
                    <a:cubicBezTo>
                      <a:pt x="3825" y="0"/>
                      <a:pt x="3680" y="85"/>
                      <a:pt x="3548" y="183"/>
                    </a:cubicBezTo>
                    <a:cubicBezTo>
                      <a:pt x="3238" y="455"/>
                      <a:pt x="3025" y="823"/>
                      <a:pt x="2928" y="1211"/>
                    </a:cubicBezTo>
                    <a:cubicBezTo>
                      <a:pt x="2811" y="1599"/>
                      <a:pt x="2811" y="2006"/>
                      <a:pt x="2831" y="2413"/>
                    </a:cubicBezTo>
                    <a:cubicBezTo>
                      <a:pt x="2637" y="2006"/>
                      <a:pt x="2385" y="1618"/>
                      <a:pt x="2075" y="1308"/>
                    </a:cubicBezTo>
                    <a:cubicBezTo>
                      <a:pt x="1745" y="959"/>
                      <a:pt x="1319" y="707"/>
                      <a:pt x="892" y="668"/>
                    </a:cubicBezTo>
                    <a:cubicBezTo>
                      <a:pt x="863" y="665"/>
                      <a:pt x="832" y="663"/>
                      <a:pt x="801" y="663"/>
                    </a:cubicBezTo>
                    <a:cubicBezTo>
                      <a:pt x="626" y="663"/>
                      <a:pt x="432" y="714"/>
                      <a:pt x="349" y="862"/>
                    </a:cubicBezTo>
                    <a:cubicBezTo>
                      <a:pt x="291" y="1056"/>
                      <a:pt x="408" y="1269"/>
                      <a:pt x="543" y="1424"/>
                    </a:cubicBezTo>
                    <a:cubicBezTo>
                      <a:pt x="931" y="1870"/>
                      <a:pt x="1454" y="2238"/>
                      <a:pt x="1997" y="2510"/>
                    </a:cubicBezTo>
                    <a:cubicBezTo>
                      <a:pt x="2109" y="2566"/>
                      <a:pt x="2221" y="2615"/>
                      <a:pt x="2332" y="2643"/>
                    </a:cubicBezTo>
                    <a:lnTo>
                      <a:pt x="2332" y="2643"/>
                    </a:lnTo>
                    <a:cubicBezTo>
                      <a:pt x="2289" y="2641"/>
                      <a:pt x="2245" y="2640"/>
                      <a:pt x="2201" y="2640"/>
                    </a:cubicBezTo>
                    <a:cubicBezTo>
                      <a:pt x="1588" y="2640"/>
                      <a:pt x="977" y="2831"/>
                      <a:pt x="446" y="3169"/>
                    </a:cubicBezTo>
                    <a:cubicBezTo>
                      <a:pt x="214" y="3305"/>
                      <a:pt x="1" y="3557"/>
                      <a:pt x="59" y="3828"/>
                    </a:cubicBezTo>
                    <a:cubicBezTo>
                      <a:pt x="117" y="4002"/>
                      <a:pt x="349" y="4138"/>
                      <a:pt x="582" y="4158"/>
                    </a:cubicBezTo>
                    <a:cubicBezTo>
                      <a:pt x="604" y="4159"/>
                      <a:pt x="627" y="4159"/>
                      <a:pt x="649" y="4159"/>
                    </a:cubicBezTo>
                    <a:cubicBezTo>
                      <a:pt x="978" y="4159"/>
                      <a:pt x="1319" y="4030"/>
                      <a:pt x="1610" y="3867"/>
                    </a:cubicBezTo>
                    <a:cubicBezTo>
                      <a:pt x="1997" y="3653"/>
                      <a:pt x="2346" y="3401"/>
                      <a:pt x="2656" y="3091"/>
                    </a:cubicBezTo>
                    <a:lnTo>
                      <a:pt x="2656" y="3091"/>
                    </a:lnTo>
                    <a:cubicBezTo>
                      <a:pt x="2152" y="3634"/>
                      <a:pt x="1687" y="4274"/>
                      <a:pt x="1513" y="5010"/>
                    </a:cubicBezTo>
                    <a:cubicBezTo>
                      <a:pt x="1474" y="5204"/>
                      <a:pt x="1454" y="5437"/>
                      <a:pt x="1590" y="5592"/>
                    </a:cubicBezTo>
                    <a:cubicBezTo>
                      <a:pt x="1665" y="5667"/>
                      <a:pt x="1771" y="5701"/>
                      <a:pt x="1884" y="5701"/>
                    </a:cubicBezTo>
                    <a:cubicBezTo>
                      <a:pt x="1947" y="5701"/>
                      <a:pt x="2012" y="5690"/>
                      <a:pt x="2075" y="5670"/>
                    </a:cubicBezTo>
                    <a:cubicBezTo>
                      <a:pt x="2230" y="5592"/>
                      <a:pt x="2346" y="5476"/>
                      <a:pt x="2443" y="5321"/>
                    </a:cubicBezTo>
                    <a:cubicBezTo>
                      <a:pt x="2831" y="4739"/>
                      <a:pt x="2908" y="4002"/>
                      <a:pt x="2947" y="3305"/>
                    </a:cubicBezTo>
                    <a:cubicBezTo>
                      <a:pt x="3199" y="3964"/>
                      <a:pt x="3684" y="4545"/>
                      <a:pt x="4304" y="4855"/>
                    </a:cubicBezTo>
                    <a:cubicBezTo>
                      <a:pt x="4443" y="4931"/>
                      <a:pt x="4607" y="4990"/>
                      <a:pt x="4763" y="4990"/>
                    </a:cubicBezTo>
                    <a:cubicBezTo>
                      <a:pt x="4846" y="4990"/>
                      <a:pt x="4928" y="4974"/>
                      <a:pt x="5002" y="4933"/>
                    </a:cubicBezTo>
                    <a:cubicBezTo>
                      <a:pt x="5235" y="4817"/>
                      <a:pt x="5274" y="4526"/>
                      <a:pt x="5196" y="4274"/>
                    </a:cubicBezTo>
                    <a:cubicBezTo>
                      <a:pt x="5099" y="4041"/>
                      <a:pt x="4905" y="3867"/>
                      <a:pt x="4711" y="3731"/>
                    </a:cubicBezTo>
                    <a:cubicBezTo>
                      <a:pt x="4439" y="3530"/>
                      <a:pt x="4137" y="3372"/>
                      <a:pt x="3820" y="3262"/>
                    </a:cubicBezTo>
                    <a:lnTo>
                      <a:pt x="3820" y="3262"/>
                    </a:lnTo>
                    <a:cubicBezTo>
                      <a:pt x="4122" y="3326"/>
                      <a:pt x="4424" y="3372"/>
                      <a:pt x="4726" y="3372"/>
                    </a:cubicBezTo>
                    <a:cubicBezTo>
                      <a:pt x="4895" y="3372"/>
                      <a:pt x="5065" y="3358"/>
                      <a:pt x="5235" y="3324"/>
                    </a:cubicBezTo>
                    <a:cubicBezTo>
                      <a:pt x="5390" y="3305"/>
                      <a:pt x="5564" y="3266"/>
                      <a:pt x="5681" y="3130"/>
                    </a:cubicBezTo>
                    <a:cubicBezTo>
                      <a:pt x="5816" y="3014"/>
                      <a:pt x="5874" y="2839"/>
                      <a:pt x="5836" y="2684"/>
                    </a:cubicBezTo>
                    <a:cubicBezTo>
                      <a:pt x="5778" y="2529"/>
                      <a:pt x="5642" y="2432"/>
                      <a:pt x="5487" y="2393"/>
                    </a:cubicBezTo>
                    <a:cubicBezTo>
                      <a:pt x="5243" y="2296"/>
                      <a:pt x="4992" y="2252"/>
                      <a:pt x="4739" y="2252"/>
                    </a:cubicBezTo>
                    <a:cubicBezTo>
                      <a:pt x="4588" y="2252"/>
                      <a:pt x="4436" y="2268"/>
                      <a:pt x="4285" y="2296"/>
                    </a:cubicBezTo>
                    <a:cubicBezTo>
                      <a:pt x="3916" y="2335"/>
                      <a:pt x="3587" y="2529"/>
                      <a:pt x="3296" y="2568"/>
                    </a:cubicBezTo>
                    <a:cubicBezTo>
                      <a:pt x="3723" y="2025"/>
                      <a:pt x="4091" y="1521"/>
                      <a:pt x="4285" y="862"/>
                    </a:cubicBezTo>
                    <a:cubicBezTo>
                      <a:pt x="4324" y="726"/>
                      <a:pt x="4362" y="552"/>
                      <a:pt x="4324" y="377"/>
                    </a:cubicBezTo>
                    <a:cubicBezTo>
                      <a:pt x="4304" y="203"/>
                      <a:pt x="4207" y="67"/>
                      <a:pt x="4033" y="9"/>
                    </a:cubicBezTo>
                    <a:cubicBezTo>
                      <a:pt x="4009" y="3"/>
                      <a:pt x="3985" y="0"/>
                      <a:pt x="3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8377195" y="4274380"/>
                <a:ext cx="77212" cy="55521"/>
              </a:xfrm>
              <a:custGeom>
                <a:avLst/>
                <a:gdLst/>
                <a:ahLst/>
                <a:cxnLst/>
                <a:rect l="l" t="t" r="r" b="b"/>
                <a:pathLst>
                  <a:path w="1342" h="965" extrusionOk="0">
                    <a:moveTo>
                      <a:pt x="449" y="0"/>
                    </a:moveTo>
                    <a:cubicBezTo>
                      <a:pt x="414" y="0"/>
                      <a:pt x="381" y="2"/>
                      <a:pt x="350" y="7"/>
                    </a:cubicBezTo>
                    <a:cubicBezTo>
                      <a:pt x="292" y="7"/>
                      <a:pt x="214" y="27"/>
                      <a:pt x="156" y="85"/>
                    </a:cubicBezTo>
                    <a:cubicBezTo>
                      <a:pt x="117" y="104"/>
                      <a:pt x="98" y="143"/>
                      <a:pt x="59" y="201"/>
                    </a:cubicBezTo>
                    <a:cubicBezTo>
                      <a:pt x="1" y="337"/>
                      <a:pt x="20" y="531"/>
                      <a:pt x="117" y="667"/>
                    </a:cubicBezTo>
                    <a:cubicBezTo>
                      <a:pt x="214" y="802"/>
                      <a:pt x="350" y="880"/>
                      <a:pt x="505" y="919"/>
                    </a:cubicBezTo>
                    <a:cubicBezTo>
                      <a:pt x="590" y="947"/>
                      <a:pt x="675" y="965"/>
                      <a:pt x="768" y="965"/>
                    </a:cubicBezTo>
                    <a:cubicBezTo>
                      <a:pt x="802" y="965"/>
                      <a:pt x="837" y="962"/>
                      <a:pt x="873" y="957"/>
                    </a:cubicBezTo>
                    <a:cubicBezTo>
                      <a:pt x="990" y="919"/>
                      <a:pt x="1087" y="822"/>
                      <a:pt x="1164" y="725"/>
                    </a:cubicBezTo>
                    <a:cubicBezTo>
                      <a:pt x="1341" y="281"/>
                      <a:pt x="821"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13"/>
            <p:cNvSpPr/>
            <p:nvPr/>
          </p:nvSpPr>
          <p:spPr>
            <a:xfrm>
              <a:off x="7688370" y="827350"/>
              <a:ext cx="424500" cy="4350750"/>
            </a:xfrm>
            <a:custGeom>
              <a:avLst/>
              <a:gdLst/>
              <a:ahLst/>
              <a:cxnLst/>
              <a:rect l="l" t="t" r="r" b="b"/>
              <a:pathLst>
                <a:path w="16980" h="174030" extrusionOk="0">
                  <a:moveTo>
                    <a:pt x="968" y="0"/>
                  </a:moveTo>
                  <a:cubicBezTo>
                    <a:pt x="2796" y="5435"/>
                    <a:pt x="12079" y="19673"/>
                    <a:pt x="11935" y="32612"/>
                  </a:cubicBezTo>
                  <a:cubicBezTo>
                    <a:pt x="11791" y="45551"/>
                    <a:pt x="-716" y="60271"/>
                    <a:pt x="102" y="77635"/>
                  </a:cubicBezTo>
                  <a:cubicBezTo>
                    <a:pt x="920" y="95000"/>
                    <a:pt x="15735" y="120733"/>
                    <a:pt x="16841" y="136799"/>
                  </a:cubicBezTo>
                  <a:cubicBezTo>
                    <a:pt x="17947" y="152865"/>
                    <a:pt x="8424" y="167825"/>
                    <a:pt x="6740" y="174030"/>
                  </a:cubicBezTo>
                </a:path>
              </a:pathLst>
            </a:custGeom>
            <a:noFill/>
            <a:ln w="9525" cap="flat" cmpd="sng">
              <a:solidFill>
                <a:schemeClr val="lt1"/>
              </a:solidFill>
              <a:prstDash val="solid"/>
              <a:round/>
              <a:headEnd type="none" w="med" len="med"/>
              <a:tailEnd type="none" w="med" len="med"/>
            </a:ln>
          </p:spPr>
        </p:sp>
        <p:grpSp>
          <p:nvGrpSpPr>
            <p:cNvPr id="161" name="Google Shape;161;p13"/>
            <p:cNvGrpSpPr/>
            <p:nvPr/>
          </p:nvGrpSpPr>
          <p:grpSpPr>
            <a:xfrm>
              <a:off x="7742737" y="2534196"/>
              <a:ext cx="186368" cy="229315"/>
              <a:chOff x="311687" y="1307983"/>
              <a:chExt cx="186368" cy="229315"/>
            </a:xfrm>
          </p:grpSpPr>
          <p:sp>
            <p:nvSpPr>
              <p:cNvPr id="162" name="Google Shape;162;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381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13"/>
            <p:cNvGrpSpPr/>
            <p:nvPr/>
          </p:nvGrpSpPr>
          <p:grpSpPr>
            <a:xfrm flipH="1">
              <a:off x="7843524" y="4019221"/>
              <a:ext cx="186368" cy="229315"/>
              <a:chOff x="311687" y="1307983"/>
              <a:chExt cx="186368" cy="229315"/>
            </a:xfrm>
          </p:grpSpPr>
          <p:sp>
            <p:nvSpPr>
              <p:cNvPr id="166" name="Google Shape;166;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3810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3"/>
            <p:cNvGrpSpPr/>
            <p:nvPr/>
          </p:nvGrpSpPr>
          <p:grpSpPr>
            <a:xfrm flipH="1">
              <a:off x="7742724" y="1396196"/>
              <a:ext cx="186368" cy="229315"/>
              <a:chOff x="311687" y="1307983"/>
              <a:chExt cx="186368" cy="229315"/>
            </a:xfrm>
          </p:grpSpPr>
          <p:sp>
            <p:nvSpPr>
              <p:cNvPr id="170" name="Google Shape;170;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3810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3" name="Google Shape;173;p13"/>
          <p:cNvGrpSpPr/>
          <p:nvPr/>
        </p:nvGrpSpPr>
        <p:grpSpPr>
          <a:xfrm rot="133424">
            <a:off x="188504" y="976286"/>
            <a:ext cx="647864" cy="4696117"/>
            <a:chOff x="7464975" y="481763"/>
            <a:chExt cx="647895" cy="4696338"/>
          </a:xfrm>
        </p:grpSpPr>
        <p:grpSp>
          <p:nvGrpSpPr>
            <p:cNvPr id="174" name="Google Shape;174;p13"/>
            <p:cNvGrpSpPr/>
            <p:nvPr/>
          </p:nvGrpSpPr>
          <p:grpSpPr>
            <a:xfrm>
              <a:off x="7464975" y="481763"/>
              <a:ext cx="426104" cy="407118"/>
              <a:chOff x="8213275" y="4106375"/>
              <a:chExt cx="426104" cy="407118"/>
            </a:xfrm>
          </p:grpSpPr>
          <p:sp>
            <p:nvSpPr>
              <p:cNvPr id="175" name="Google Shape;175;p13"/>
              <p:cNvSpPr/>
              <p:nvPr/>
            </p:nvSpPr>
            <p:spPr>
              <a:xfrm>
                <a:off x="8213275" y="4106375"/>
                <a:ext cx="426104" cy="407118"/>
              </a:xfrm>
              <a:custGeom>
                <a:avLst/>
                <a:gdLst/>
                <a:ahLst/>
                <a:cxnLst/>
                <a:rect l="l" t="t" r="r" b="b"/>
                <a:pathLst>
                  <a:path w="7406" h="7076" extrusionOk="0">
                    <a:moveTo>
                      <a:pt x="4692" y="0"/>
                    </a:moveTo>
                    <a:cubicBezTo>
                      <a:pt x="4401" y="0"/>
                      <a:pt x="4110" y="116"/>
                      <a:pt x="3839" y="330"/>
                    </a:cubicBezTo>
                    <a:cubicBezTo>
                      <a:pt x="3548" y="582"/>
                      <a:pt x="3296" y="892"/>
                      <a:pt x="3141" y="1280"/>
                    </a:cubicBezTo>
                    <a:cubicBezTo>
                      <a:pt x="2714" y="931"/>
                      <a:pt x="2230" y="717"/>
                      <a:pt x="1745" y="640"/>
                    </a:cubicBezTo>
                    <a:cubicBezTo>
                      <a:pt x="1687" y="620"/>
                      <a:pt x="1609" y="620"/>
                      <a:pt x="1532" y="620"/>
                    </a:cubicBezTo>
                    <a:cubicBezTo>
                      <a:pt x="1047" y="620"/>
                      <a:pt x="659" y="834"/>
                      <a:pt x="465" y="1221"/>
                    </a:cubicBezTo>
                    <a:cubicBezTo>
                      <a:pt x="369" y="1454"/>
                      <a:pt x="194" y="1977"/>
                      <a:pt x="756" y="2578"/>
                    </a:cubicBezTo>
                    <a:cubicBezTo>
                      <a:pt x="911" y="2734"/>
                      <a:pt x="1047" y="2869"/>
                      <a:pt x="1202" y="3005"/>
                    </a:cubicBezTo>
                    <a:lnTo>
                      <a:pt x="834" y="3218"/>
                    </a:lnTo>
                    <a:cubicBezTo>
                      <a:pt x="272" y="3587"/>
                      <a:pt x="0" y="4110"/>
                      <a:pt x="155" y="4653"/>
                    </a:cubicBezTo>
                    <a:cubicBezTo>
                      <a:pt x="291" y="5137"/>
                      <a:pt x="737" y="5486"/>
                      <a:pt x="1299" y="5544"/>
                    </a:cubicBezTo>
                    <a:lnTo>
                      <a:pt x="1551" y="5544"/>
                    </a:lnTo>
                    <a:cubicBezTo>
                      <a:pt x="1435" y="6165"/>
                      <a:pt x="1648" y="6533"/>
                      <a:pt x="1842" y="6746"/>
                    </a:cubicBezTo>
                    <a:cubicBezTo>
                      <a:pt x="2074" y="6940"/>
                      <a:pt x="2326" y="7076"/>
                      <a:pt x="2656" y="7076"/>
                    </a:cubicBezTo>
                    <a:cubicBezTo>
                      <a:pt x="2811" y="7076"/>
                      <a:pt x="2986" y="7037"/>
                      <a:pt x="3102" y="7018"/>
                    </a:cubicBezTo>
                    <a:cubicBezTo>
                      <a:pt x="3373" y="6902"/>
                      <a:pt x="3587" y="6708"/>
                      <a:pt x="3780" y="6417"/>
                    </a:cubicBezTo>
                    <a:cubicBezTo>
                      <a:pt x="3916" y="6223"/>
                      <a:pt x="4032" y="6029"/>
                      <a:pt x="4110" y="5816"/>
                    </a:cubicBezTo>
                    <a:cubicBezTo>
                      <a:pt x="4265" y="5952"/>
                      <a:pt x="4459" y="6068"/>
                      <a:pt x="4692" y="6204"/>
                    </a:cubicBezTo>
                    <a:cubicBezTo>
                      <a:pt x="4944" y="6339"/>
                      <a:pt x="5234" y="6417"/>
                      <a:pt x="5486" y="6417"/>
                    </a:cubicBezTo>
                    <a:cubicBezTo>
                      <a:pt x="5719" y="6417"/>
                      <a:pt x="5913" y="6359"/>
                      <a:pt x="6107" y="6242"/>
                    </a:cubicBezTo>
                    <a:cubicBezTo>
                      <a:pt x="6591" y="5952"/>
                      <a:pt x="6824" y="5292"/>
                      <a:pt x="6591" y="4711"/>
                    </a:cubicBezTo>
                    <a:cubicBezTo>
                      <a:pt x="6572" y="4672"/>
                      <a:pt x="6572" y="4653"/>
                      <a:pt x="6553" y="4595"/>
                    </a:cubicBezTo>
                    <a:cubicBezTo>
                      <a:pt x="6669" y="4517"/>
                      <a:pt x="6785" y="4478"/>
                      <a:pt x="6882" y="4381"/>
                    </a:cubicBezTo>
                    <a:cubicBezTo>
                      <a:pt x="7251" y="4071"/>
                      <a:pt x="7406" y="3548"/>
                      <a:pt x="7251" y="3121"/>
                    </a:cubicBezTo>
                    <a:cubicBezTo>
                      <a:pt x="7173" y="2908"/>
                      <a:pt x="6979" y="2578"/>
                      <a:pt x="6533" y="2385"/>
                    </a:cubicBezTo>
                    <a:cubicBezTo>
                      <a:pt x="6242" y="2268"/>
                      <a:pt x="5913" y="2191"/>
                      <a:pt x="5564" y="2191"/>
                    </a:cubicBezTo>
                    <a:cubicBezTo>
                      <a:pt x="5603" y="2074"/>
                      <a:pt x="5661" y="1939"/>
                      <a:pt x="5700" y="1784"/>
                    </a:cubicBezTo>
                    <a:cubicBezTo>
                      <a:pt x="5777" y="1570"/>
                      <a:pt x="5816" y="1280"/>
                      <a:pt x="5777" y="969"/>
                    </a:cubicBezTo>
                    <a:cubicBezTo>
                      <a:pt x="5700" y="504"/>
                      <a:pt x="5389" y="136"/>
                      <a:pt x="4944" y="19"/>
                    </a:cubicBezTo>
                    <a:cubicBezTo>
                      <a:pt x="4885" y="0"/>
                      <a:pt x="4789" y="0"/>
                      <a:pt x="4692" y="0"/>
                    </a:cubicBezTo>
                    <a:close/>
                  </a:path>
                </a:pathLst>
              </a:custGeom>
              <a:solidFill>
                <a:schemeClr val="lt1"/>
              </a:solidFill>
              <a:ln>
                <a:noFill/>
              </a:ln>
              <a:effectLst>
                <a:outerShdw dist="5715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8248947" y="4137099"/>
                <a:ext cx="338018" cy="328065"/>
              </a:xfrm>
              <a:custGeom>
                <a:avLst/>
                <a:gdLst/>
                <a:ahLst/>
                <a:cxnLst/>
                <a:rect l="l" t="t" r="r" b="b"/>
                <a:pathLst>
                  <a:path w="5875" h="5702" extrusionOk="0">
                    <a:moveTo>
                      <a:pt x="3960" y="0"/>
                    </a:moveTo>
                    <a:cubicBezTo>
                      <a:pt x="3825" y="0"/>
                      <a:pt x="3680" y="85"/>
                      <a:pt x="3548" y="183"/>
                    </a:cubicBezTo>
                    <a:cubicBezTo>
                      <a:pt x="3238" y="455"/>
                      <a:pt x="3025" y="823"/>
                      <a:pt x="2928" y="1211"/>
                    </a:cubicBezTo>
                    <a:cubicBezTo>
                      <a:pt x="2811" y="1599"/>
                      <a:pt x="2811" y="2006"/>
                      <a:pt x="2831" y="2413"/>
                    </a:cubicBezTo>
                    <a:cubicBezTo>
                      <a:pt x="2637" y="2006"/>
                      <a:pt x="2385" y="1618"/>
                      <a:pt x="2075" y="1308"/>
                    </a:cubicBezTo>
                    <a:cubicBezTo>
                      <a:pt x="1745" y="959"/>
                      <a:pt x="1319" y="707"/>
                      <a:pt x="892" y="668"/>
                    </a:cubicBezTo>
                    <a:cubicBezTo>
                      <a:pt x="863" y="665"/>
                      <a:pt x="832" y="663"/>
                      <a:pt x="801" y="663"/>
                    </a:cubicBezTo>
                    <a:cubicBezTo>
                      <a:pt x="626" y="663"/>
                      <a:pt x="432" y="714"/>
                      <a:pt x="349" y="862"/>
                    </a:cubicBezTo>
                    <a:cubicBezTo>
                      <a:pt x="291" y="1056"/>
                      <a:pt x="408" y="1269"/>
                      <a:pt x="543" y="1424"/>
                    </a:cubicBezTo>
                    <a:cubicBezTo>
                      <a:pt x="931" y="1870"/>
                      <a:pt x="1454" y="2238"/>
                      <a:pt x="1997" y="2510"/>
                    </a:cubicBezTo>
                    <a:cubicBezTo>
                      <a:pt x="2109" y="2566"/>
                      <a:pt x="2221" y="2615"/>
                      <a:pt x="2332" y="2643"/>
                    </a:cubicBezTo>
                    <a:lnTo>
                      <a:pt x="2332" y="2643"/>
                    </a:lnTo>
                    <a:cubicBezTo>
                      <a:pt x="2289" y="2641"/>
                      <a:pt x="2245" y="2640"/>
                      <a:pt x="2201" y="2640"/>
                    </a:cubicBezTo>
                    <a:cubicBezTo>
                      <a:pt x="1588" y="2640"/>
                      <a:pt x="977" y="2831"/>
                      <a:pt x="446" y="3169"/>
                    </a:cubicBezTo>
                    <a:cubicBezTo>
                      <a:pt x="214" y="3305"/>
                      <a:pt x="1" y="3557"/>
                      <a:pt x="59" y="3828"/>
                    </a:cubicBezTo>
                    <a:cubicBezTo>
                      <a:pt x="117" y="4002"/>
                      <a:pt x="349" y="4138"/>
                      <a:pt x="582" y="4158"/>
                    </a:cubicBezTo>
                    <a:cubicBezTo>
                      <a:pt x="604" y="4159"/>
                      <a:pt x="627" y="4159"/>
                      <a:pt x="649" y="4159"/>
                    </a:cubicBezTo>
                    <a:cubicBezTo>
                      <a:pt x="978" y="4159"/>
                      <a:pt x="1319" y="4030"/>
                      <a:pt x="1610" y="3867"/>
                    </a:cubicBezTo>
                    <a:cubicBezTo>
                      <a:pt x="1997" y="3653"/>
                      <a:pt x="2346" y="3401"/>
                      <a:pt x="2656" y="3091"/>
                    </a:cubicBezTo>
                    <a:lnTo>
                      <a:pt x="2656" y="3091"/>
                    </a:lnTo>
                    <a:cubicBezTo>
                      <a:pt x="2152" y="3634"/>
                      <a:pt x="1687" y="4274"/>
                      <a:pt x="1513" y="5010"/>
                    </a:cubicBezTo>
                    <a:cubicBezTo>
                      <a:pt x="1474" y="5204"/>
                      <a:pt x="1454" y="5437"/>
                      <a:pt x="1590" y="5592"/>
                    </a:cubicBezTo>
                    <a:cubicBezTo>
                      <a:pt x="1665" y="5667"/>
                      <a:pt x="1771" y="5701"/>
                      <a:pt x="1884" y="5701"/>
                    </a:cubicBezTo>
                    <a:cubicBezTo>
                      <a:pt x="1947" y="5701"/>
                      <a:pt x="2012" y="5690"/>
                      <a:pt x="2075" y="5670"/>
                    </a:cubicBezTo>
                    <a:cubicBezTo>
                      <a:pt x="2230" y="5592"/>
                      <a:pt x="2346" y="5476"/>
                      <a:pt x="2443" y="5321"/>
                    </a:cubicBezTo>
                    <a:cubicBezTo>
                      <a:pt x="2831" y="4739"/>
                      <a:pt x="2908" y="4002"/>
                      <a:pt x="2947" y="3305"/>
                    </a:cubicBezTo>
                    <a:cubicBezTo>
                      <a:pt x="3199" y="3964"/>
                      <a:pt x="3684" y="4545"/>
                      <a:pt x="4304" y="4855"/>
                    </a:cubicBezTo>
                    <a:cubicBezTo>
                      <a:pt x="4443" y="4931"/>
                      <a:pt x="4607" y="4990"/>
                      <a:pt x="4763" y="4990"/>
                    </a:cubicBezTo>
                    <a:cubicBezTo>
                      <a:pt x="4846" y="4990"/>
                      <a:pt x="4928" y="4974"/>
                      <a:pt x="5002" y="4933"/>
                    </a:cubicBezTo>
                    <a:cubicBezTo>
                      <a:pt x="5235" y="4817"/>
                      <a:pt x="5274" y="4526"/>
                      <a:pt x="5196" y="4274"/>
                    </a:cubicBezTo>
                    <a:cubicBezTo>
                      <a:pt x="5099" y="4041"/>
                      <a:pt x="4905" y="3867"/>
                      <a:pt x="4711" y="3731"/>
                    </a:cubicBezTo>
                    <a:cubicBezTo>
                      <a:pt x="4439" y="3530"/>
                      <a:pt x="4137" y="3372"/>
                      <a:pt x="3820" y="3262"/>
                    </a:cubicBezTo>
                    <a:lnTo>
                      <a:pt x="3820" y="3262"/>
                    </a:lnTo>
                    <a:cubicBezTo>
                      <a:pt x="4122" y="3326"/>
                      <a:pt x="4424" y="3372"/>
                      <a:pt x="4726" y="3372"/>
                    </a:cubicBezTo>
                    <a:cubicBezTo>
                      <a:pt x="4895" y="3372"/>
                      <a:pt x="5065" y="3358"/>
                      <a:pt x="5235" y="3324"/>
                    </a:cubicBezTo>
                    <a:cubicBezTo>
                      <a:pt x="5390" y="3305"/>
                      <a:pt x="5564" y="3266"/>
                      <a:pt x="5681" y="3130"/>
                    </a:cubicBezTo>
                    <a:cubicBezTo>
                      <a:pt x="5816" y="3014"/>
                      <a:pt x="5874" y="2839"/>
                      <a:pt x="5836" y="2684"/>
                    </a:cubicBezTo>
                    <a:cubicBezTo>
                      <a:pt x="5778" y="2529"/>
                      <a:pt x="5642" y="2432"/>
                      <a:pt x="5487" y="2393"/>
                    </a:cubicBezTo>
                    <a:cubicBezTo>
                      <a:pt x="5243" y="2296"/>
                      <a:pt x="4992" y="2252"/>
                      <a:pt x="4739" y="2252"/>
                    </a:cubicBezTo>
                    <a:cubicBezTo>
                      <a:pt x="4588" y="2252"/>
                      <a:pt x="4436" y="2268"/>
                      <a:pt x="4285" y="2296"/>
                    </a:cubicBezTo>
                    <a:cubicBezTo>
                      <a:pt x="3916" y="2335"/>
                      <a:pt x="3587" y="2529"/>
                      <a:pt x="3296" y="2568"/>
                    </a:cubicBezTo>
                    <a:cubicBezTo>
                      <a:pt x="3723" y="2025"/>
                      <a:pt x="4091" y="1521"/>
                      <a:pt x="4285" y="862"/>
                    </a:cubicBezTo>
                    <a:cubicBezTo>
                      <a:pt x="4324" y="726"/>
                      <a:pt x="4362" y="552"/>
                      <a:pt x="4324" y="377"/>
                    </a:cubicBezTo>
                    <a:cubicBezTo>
                      <a:pt x="4304" y="203"/>
                      <a:pt x="4207" y="67"/>
                      <a:pt x="4033" y="9"/>
                    </a:cubicBezTo>
                    <a:cubicBezTo>
                      <a:pt x="4009" y="3"/>
                      <a:pt x="3985" y="0"/>
                      <a:pt x="3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8377195" y="4274380"/>
                <a:ext cx="77212" cy="55521"/>
              </a:xfrm>
              <a:custGeom>
                <a:avLst/>
                <a:gdLst/>
                <a:ahLst/>
                <a:cxnLst/>
                <a:rect l="l" t="t" r="r" b="b"/>
                <a:pathLst>
                  <a:path w="1342" h="965" extrusionOk="0">
                    <a:moveTo>
                      <a:pt x="449" y="0"/>
                    </a:moveTo>
                    <a:cubicBezTo>
                      <a:pt x="414" y="0"/>
                      <a:pt x="381" y="2"/>
                      <a:pt x="350" y="7"/>
                    </a:cubicBezTo>
                    <a:cubicBezTo>
                      <a:pt x="292" y="7"/>
                      <a:pt x="214" y="27"/>
                      <a:pt x="156" y="85"/>
                    </a:cubicBezTo>
                    <a:cubicBezTo>
                      <a:pt x="117" y="104"/>
                      <a:pt x="98" y="143"/>
                      <a:pt x="59" y="201"/>
                    </a:cubicBezTo>
                    <a:cubicBezTo>
                      <a:pt x="1" y="337"/>
                      <a:pt x="20" y="531"/>
                      <a:pt x="117" y="667"/>
                    </a:cubicBezTo>
                    <a:cubicBezTo>
                      <a:pt x="214" y="802"/>
                      <a:pt x="350" y="880"/>
                      <a:pt x="505" y="919"/>
                    </a:cubicBezTo>
                    <a:cubicBezTo>
                      <a:pt x="590" y="947"/>
                      <a:pt x="675" y="965"/>
                      <a:pt x="768" y="965"/>
                    </a:cubicBezTo>
                    <a:cubicBezTo>
                      <a:pt x="802" y="965"/>
                      <a:pt x="837" y="962"/>
                      <a:pt x="873" y="957"/>
                    </a:cubicBezTo>
                    <a:cubicBezTo>
                      <a:pt x="990" y="919"/>
                      <a:pt x="1087" y="822"/>
                      <a:pt x="1164" y="725"/>
                    </a:cubicBezTo>
                    <a:cubicBezTo>
                      <a:pt x="1341" y="281"/>
                      <a:pt x="821"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13"/>
            <p:cNvSpPr/>
            <p:nvPr/>
          </p:nvSpPr>
          <p:spPr>
            <a:xfrm>
              <a:off x="7688370" y="827350"/>
              <a:ext cx="424500" cy="4350750"/>
            </a:xfrm>
            <a:custGeom>
              <a:avLst/>
              <a:gdLst/>
              <a:ahLst/>
              <a:cxnLst/>
              <a:rect l="l" t="t" r="r" b="b"/>
              <a:pathLst>
                <a:path w="16980" h="174030" extrusionOk="0">
                  <a:moveTo>
                    <a:pt x="968" y="0"/>
                  </a:moveTo>
                  <a:cubicBezTo>
                    <a:pt x="2796" y="5435"/>
                    <a:pt x="12079" y="19673"/>
                    <a:pt x="11935" y="32612"/>
                  </a:cubicBezTo>
                  <a:cubicBezTo>
                    <a:pt x="11791" y="45551"/>
                    <a:pt x="-716" y="60271"/>
                    <a:pt x="102" y="77635"/>
                  </a:cubicBezTo>
                  <a:cubicBezTo>
                    <a:pt x="920" y="95000"/>
                    <a:pt x="15735" y="120733"/>
                    <a:pt x="16841" y="136799"/>
                  </a:cubicBezTo>
                  <a:cubicBezTo>
                    <a:pt x="17947" y="152865"/>
                    <a:pt x="8424" y="167825"/>
                    <a:pt x="6740" y="174030"/>
                  </a:cubicBezTo>
                </a:path>
              </a:pathLst>
            </a:custGeom>
            <a:noFill/>
            <a:ln w="9525" cap="flat" cmpd="sng">
              <a:solidFill>
                <a:schemeClr val="lt1"/>
              </a:solidFill>
              <a:prstDash val="solid"/>
              <a:round/>
              <a:headEnd type="none" w="med" len="med"/>
              <a:tailEnd type="none" w="med" len="med"/>
            </a:ln>
          </p:spPr>
        </p:sp>
        <p:grpSp>
          <p:nvGrpSpPr>
            <p:cNvPr id="179" name="Google Shape;179;p13"/>
            <p:cNvGrpSpPr/>
            <p:nvPr/>
          </p:nvGrpSpPr>
          <p:grpSpPr>
            <a:xfrm>
              <a:off x="7742737" y="2534196"/>
              <a:ext cx="186368" cy="229315"/>
              <a:chOff x="311687" y="1307983"/>
              <a:chExt cx="186368" cy="229315"/>
            </a:xfrm>
          </p:grpSpPr>
          <p:sp>
            <p:nvSpPr>
              <p:cNvPr id="180" name="Google Shape;180;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5715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13"/>
            <p:cNvGrpSpPr/>
            <p:nvPr/>
          </p:nvGrpSpPr>
          <p:grpSpPr>
            <a:xfrm flipH="1">
              <a:off x="7843524" y="4019221"/>
              <a:ext cx="186368" cy="229315"/>
              <a:chOff x="311687" y="1307983"/>
              <a:chExt cx="186368" cy="229315"/>
            </a:xfrm>
          </p:grpSpPr>
          <p:sp>
            <p:nvSpPr>
              <p:cNvPr id="184" name="Google Shape;184;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57150" dir="246000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13"/>
            <p:cNvGrpSpPr/>
            <p:nvPr/>
          </p:nvGrpSpPr>
          <p:grpSpPr>
            <a:xfrm flipH="1">
              <a:off x="7742724" y="1396196"/>
              <a:ext cx="186368" cy="229315"/>
              <a:chOff x="311687" y="1307983"/>
              <a:chExt cx="186368" cy="229315"/>
            </a:xfrm>
          </p:grpSpPr>
          <p:sp>
            <p:nvSpPr>
              <p:cNvPr id="188" name="Google Shape;188;p13"/>
              <p:cNvSpPr/>
              <p:nvPr/>
            </p:nvSpPr>
            <p:spPr>
              <a:xfrm>
                <a:off x="311687" y="1307983"/>
                <a:ext cx="186368" cy="229315"/>
              </a:xfrm>
              <a:custGeom>
                <a:avLst/>
                <a:gdLst/>
                <a:ahLst/>
                <a:cxnLst/>
                <a:rect l="l" t="t" r="r" b="b"/>
                <a:pathLst>
                  <a:path w="5216" h="6418" extrusionOk="0">
                    <a:moveTo>
                      <a:pt x="4401" y="0"/>
                    </a:moveTo>
                    <a:cubicBezTo>
                      <a:pt x="2792" y="214"/>
                      <a:pt x="1590" y="756"/>
                      <a:pt x="815" y="1706"/>
                    </a:cubicBezTo>
                    <a:cubicBezTo>
                      <a:pt x="446" y="2172"/>
                      <a:pt x="194" y="2637"/>
                      <a:pt x="97" y="3141"/>
                    </a:cubicBezTo>
                    <a:cubicBezTo>
                      <a:pt x="0" y="3625"/>
                      <a:pt x="59" y="4110"/>
                      <a:pt x="78" y="4498"/>
                    </a:cubicBezTo>
                    <a:cubicBezTo>
                      <a:pt x="97" y="4614"/>
                      <a:pt x="97" y="4808"/>
                      <a:pt x="97" y="5002"/>
                    </a:cubicBezTo>
                    <a:lnTo>
                      <a:pt x="97" y="5079"/>
                    </a:lnTo>
                    <a:cubicBezTo>
                      <a:pt x="97" y="5235"/>
                      <a:pt x="78" y="5409"/>
                      <a:pt x="78" y="5583"/>
                    </a:cubicBezTo>
                    <a:cubicBezTo>
                      <a:pt x="59" y="5777"/>
                      <a:pt x="136" y="5991"/>
                      <a:pt x="272" y="6146"/>
                    </a:cubicBezTo>
                    <a:cubicBezTo>
                      <a:pt x="427" y="6281"/>
                      <a:pt x="621" y="6378"/>
                      <a:pt x="815" y="6378"/>
                    </a:cubicBezTo>
                    <a:cubicBezTo>
                      <a:pt x="815" y="6378"/>
                      <a:pt x="834" y="6378"/>
                      <a:pt x="834" y="6417"/>
                    </a:cubicBezTo>
                    <a:cubicBezTo>
                      <a:pt x="1028" y="6417"/>
                      <a:pt x="1202" y="6340"/>
                      <a:pt x="1338" y="6223"/>
                    </a:cubicBezTo>
                    <a:cubicBezTo>
                      <a:pt x="1493" y="6088"/>
                      <a:pt x="1590" y="5894"/>
                      <a:pt x="1609" y="5700"/>
                    </a:cubicBezTo>
                    <a:cubicBezTo>
                      <a:pt x="1629" y="5680"/>
                      <a:pt x="1687" y="5661"/>
                      <a:pt x="1726" y="5642"/>
                    </a:cubicBezTo>
                    <a:cubicBezTo>
                      <a:pt x="1920" y="5545"/>
                      <a:pt x="2133" y="5409"/>
                      <a:pt x="2366" y="5312"/>
                    </a:cubicBezTo>
                    <a:cubicBezTo>
                      <a:pt x="2850" y="5099"/>
                      <a:pt x="3335" y="4866"/>
                      <a:pt x="3761" y="4498"/>
                    </a:cubicBezTo>
                    <a:cubicBezTo>
                      <a:pt x="4440" y="3955"/>
                      <a:pt x="4905" y="3199"/>
                      <a:pt x="5099" y="2365"/>
                    </a:cubicBezTo>
                    <a:cubicBezTo>
                      <a:pt x="5215" y="1803"/>
                      <a:pt x="5215" y="1222"/>
                      <a:pt x="5215" y="737"/>
                    </a:cubicBezTo>
                    <a:cubicBezTo>
                      <a:pt x="5215" y="543"/>
                      <a:pt x="5118" y="349"/>
                      <a:pt x="4983" y="214"/>
                    </a:cubicBezTo>
                    <a:cubicBezTo>
                      <a:pt x="4828" y="78"/>
                      <a:pt x="4653" y="0"/>
                      <a:pt x="4498" y="0"/>
                    </a:cubicBezTo>
                    <a:close/>
                  </a:path>
                </a:pathLst>
              </a:custGeom>
              <a:solidFill>
                <a:schemeClr val="lt1"/>
              </a:solidFill>
              <a:ln>
                <a:noFill/>
              </a:ln>
              <a:effectLst>
                <a:outerShdw dist="57150" algn="bl" rotWithShape="0">
                  <a:schemeClr val="accent1">
                    <a:alpha val="2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a:off x="331089" y="1328743"/>
                <a:ext cx="134416" cy="173898"/>
              </a:xfrm>
              <a:custGeom>
                <a:avLst/>
                <a:gdLst/>
                <a:ahLst/>
                <a:cxnLst/>
                <a:rect l="l" t="t" r="r" b="b"/>
                <a:pathLst>
                  <a:path w="3762" h="4867" extrusionOk="0">
                    <a:moveTo>
                      <a:pt x="3761" y="1"/>
                    </a:moveTo>
                    <a:cubicBezTo>
                      <a:pt x="2559" y="156"/>
                      <a:pt x="1396" y="544"/>
                      <a:pt x="621" y="1455"/>
                    </a:cubicBezTo>
                    <a:cubicBezTo>
                      <a:pt x="369" y="1784"/>
                      <a:pt x="136" y="2172"/>
                      <a:pt x="78" y="2560"/>
                    </a:cubicBezTo>
                    <a:cubicBezTo>
                      <a:pt x="0" y="2948"/>
                      <a:pt x="20" y="3335"/>
                      <a:pt x="39" y="3684"/>
                    </a:cubicBezTo>
                    <a:cubicBezTo>
                      <a:pt x="97" y="4033"/>
                      <a:pt x="58" y="4537"/>
                      <a:pt x="117" y="4867"/>
                    </a:cubicBezTo>
                    <a:cubicBezTo>
                      <a:pt x="175" y="4595"/>
                      <a:pt x="427" y="4401"/>
                      <a:pt x="659" y="4285"/>
                    </a:cubicBezTo>
                    <a:cubicBezTo>
                      <a:pt x="1280" y="3917"/>
                      <a:pt x="1997" y="3665"/>
                      <a:pt x="2559" y="3200"/>
                    </a:cubicBezTo>
                    <a:cubicBezTo>
                      <a:pt x="3102" y="2773"/>
                      <a:pt x="3490" y="2133"/>
                      <a:pt x="3664" y="1455"/>
                    </a:cubicBezTo>
                    <a:cubicBezTo>
                      <a:pt x="3761" y="1009"/>
                      <a:pt x="3761" y="486"/>
                      <a:pt x="37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a:off x="332446" y="1334281"/>
                <a:ext cx="128199" cy="172540"/>
              </a:xfrm>
              <a:custGeom>
                <a:avLst/>
                <a:gdLst/>
                <a:ahLst/>
                <a:cxnLst/>
                <a:rect l="l" t="t" r="r" b="b"/>
                <a:pathLst>
                  <a:path w="3588" h="4829" extrusionOk="0">
                    <a:moveTo>
                      <a:pt x="3529" y="1"/>
                    </a:moveTo>
                    <a:cubicBezTo>
                      <a:pt x="2579" y="466"/>
                      <a:pt x="1843" y="990"/>
                      <a:pt x="1261" y="1629"/>
                    </a:cubicBezTo>
                    <a:cubicBezTo>
                      <a:pt x="583" y="2347"/>
                      <a:pt x="156" y="3219"/>
                      <a:pt x="59" y="4091"/>
                    </a:cubicBezTo>
                    <a:cubicBezTo>
                      <a:pt x="40" y="4305"/>
                      <a:pt x="1" y="4557"/>
                      <a:pt x="1" y="4770"/>
                    </a:cubicBezTo>
                    <a:cubicBezTo>
                      <a:pt x="1" y="4789"/>
                      <a:pt x="20" y="4828"/>
                      <a:pt x="59" y="4828"/>
                    </a:cubicBezTo>
                    <a:cubicBezTo>
                      <a:pt x="79" y="4809"/>
                      <a:pt x="98" y="4809"/>
                      <a:pt x="98" y="4809"/>
                    </a:cubicBezTo>
                    <a:lnTo>
                      <a:pt x="137" y="4770"/>
                    </a:lnTo>
                    <a:cubicBezTo>
                      <a:pt x="137" y="4557"/>
                      <a:pt x="156" y="4324"/>
                      <a:pt x="175" y="4091"/>
                    </a:cubicBezTo>
                    <a:cubicBezTo>
                      <a:pt x="292" y="3258"/>
                      <a:pt x="718" y="2405"/>
                      <a:pt x="1358" y="1688"/>
                    </a:cubicBezTo>
                    <a:cubicBezTo>
                      <a:pt x="1920" y="1087"/>
                      <a:pt x="2657" y="563"/>
                      <a:pt x="3568" y="98"/>
                    </a:cubicBezTo>
                    <a:cubicBezTo>
                      <a:pt x="3587" y="79"/>
                      <a:pt x="3587" y="59"/>
                      <a:pt x="3587" y="20"/>
                    </a:cubicBezTo>
                    <a:cubicBezTo>
                      <a:pt x="3587" y="1"/>
                      <a:pt x="3549" y="1"/>
                      <a:pt x="3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1" name="Google Shape;191;p13"/>
          <p:cNvSpPr/>
          <p:nvPr/>
        </p:nvSpPr>
        <p:spPr>
          <a:xfrm>
            <a:off x="-210983" y="378999"/>
            <a:ext cx="1341738" cy="160490"/>
          </a:xfrm>
          <a:custGeom>
            <a:avLst/>
            <a:gdLst/>
            <a:ahLst/>
            <a:cxnLst/>
            <a:rect l="l" t="t" r="r" b="b"/>
            <a:pathLst>
              <a:path w="24922" h="2981" extrusionOk="0">
                <a:moveTo>
                  <a:pt x="11923" y="0"/>
                </a:moveTo>
                <a:cubicBezTo>
                  <a:pt x="10978" y="0"/>
                  <a:pt x="10046" y="321"/>
                  <a:pt x="9261" y="845"/>
                </a:cubicBezTo>
                <a:cubicBezTo>
                  <a:pt x="8885" y="1113"/>
                  <a:pt x="8450" y="1425"/>
                  <a:pt x="8017" y="1425"/>
                </a:cubicBezTo>
                <a:cubicBezTo>
                  <a:pt x="7918" y="1425"/>
                  <a:pt x="7819" y="1409"/>
                  <a:pt x="7721" y="1372"/>
                </a:cubicBezTo>
                <a:cubicBezTo>
                  <a:pt x="7501" y="1284"/>
                  <a:pt x="7303" y="1130"/>
                  <a:pt x="7127" y="955"/>
                </a:cubicBezTo>
                <a:cubicBezTo>
                  <a:pt x="6537" y="487"/>
                  <a:pt x="5795" y="288"/>
                  <a:pt x="5036" y="288"/>
                </a:cubicBezTo>
                <a:cubicBezTo>
                  <a:pt x="4438" y="288"/>
                  <a:pt x="3831" y="411"/>
                  <a:pt x="3278" y="625"/>
                </a:cubicBezTo>
                <a:cubicBezTo>
                  <a:pt x="2054" y="1118"/>
                  <a:pt x="1040" y="2010"/>
                  <a:pt x="72" y="2912"/>
                </a:cubicBezTo>
                <a:lnTo>
                  <a:pt x="72" y="2912"/>
                </a:lnTo>
                <a:cubicBezTo>
                  <a:pt x="77" y="2910"/>
                  <a:pt x="83" y="2909"/>
                  <a:pt x="89" y="2909"/>
                </a:cubicBezTo>
                <a:cubicBezTo>
                  <a:pt x="96" y="2909"/>
                  <a:pt x="103" y="2910"/>
                  <a:pt x="111" y="2912"/>
                </a:cubicBezTo>
                <a:lnTo>
                  <a:pt x="24855" y="2912"/>
                </a:lnTo>
                <a:cubicBezTo>
                  <a:pt x="24868" y="2899"/>
                  <a:pt x="24883" y="2896"/>
                  <a:pt x="24895" y="2896"/>
                </a:cubicBezTo>
                <a:cubicBezTo>
                  <a:pt x="24908" y="2896"/>
                  <a:pt x="24918" y="2899"/>
                  <a:pt x="24920" y="2899"/>
                </a:cubicBezTo>
                <a:cubicBezTo>
                  <a:pt x="24922" y="2899"/>
                  <a:pt x="24911" y="2894"/>
                  <a:pt x="24877" y="2868"/>
                </a:cubicBezTo>
                <a:cubicBezTo>
                  <a:pt x="23579" y="2494"/>
                  <a:pt x="22083" y="2538"/>
                  <a:pt x="20896" y="1878"/>
                </a:cubicBezTo>
                <a:cubicBezTo>
                  <a:pt x="20011" y="1400"/>
                  <a:pt x="18997" y="1156"/>
                  <a:pt x="17988" y="1156"/>
                </a:cubicBezTo>
                <a:cubicBezTo>
                  <a:pt x="17138" y="1156"/>
                  <a:pt x="16292" y="1329"/>
                  <a:pt x="15529" y="1680"/>
                </a:cubicBezTo>
                <a:cubicBezTo>
                  <a:pt x="15419" y="1743"/>
                  <a:pt x="15274" y="1795"/>
                  <a:pt x="15137" y="1795"/>
                </a:cubicBezTo>
                <a:cubicBezTo>
                  <a:pt x="15082" y="1795"/>
                  <a:pt x="15029" y="1787"/>
                  <a:pt x="14979" y="1768"/>
                </a:cubicBezTo>
                <a:cubicBezTo>
                  <a:pt x="14869" y="1702"/>
                  <a:pt x="14825" y="1592"/>
                  <a:pt x="14759" y="1482"/>
                </a:cubicBezTo>
                <a:cubicBezTo>
                  <a:pt x="14209" y="603"/>
                  <a:pt x="13198" y="75"/>
                  <a:pt x="12186" y="9"/>
                </a:cubicBezTo>
                <a:cubicBezTo>
                  <a:pt x="12098" y="3"/>
                  <a:pt x="12011" y="0"/>
                  <a:pt x="11923" y="0"/>
                </a:cubicBezTo>
                <a:close/>
                <a:moveTo>
                  <a:pt x="72" y="2912"/>
                </a:moveTo>
                <a:lnTo>
                  <a:pt x="72" y="2912"/>
                </a:lnTo>
                <a:cubicBezTo>
                  <a:pt x="58" y="2917"/>
                  <a:pt x="49" y="2928"/>
                  <a:pt x="42" y="2939"/>
                </a:cubicBezTo>
                <a:lnTo>
                  <a:pt x="42" y="2939"/>
                </a:lnTo>
                <a:cubicBezTo>
                  <a:pt x="52" y="2930"/>
                  <a:pt x="62" y="2921"/>
                  <a:pt x="72" y="2912"/>
                </a:cubicBezTo>
                <a:close/>
                <a:moveTo>
                  <a:pt x="42" y="2939"/>
                </a:moveTo>
                <a:cubicBezTo>
                  <a:pt x="29" y="2952"/>
                  <a:pt x="15" y="2965"/>
                  <a:pt x="1" y="2978"/>
                </a:cubicBezTo>
                <a:cubicBezTo>
                  <a:pt x="5" y="2980"/>
                  <a:pt x="8" y="2981"/>
                  <a:pt x="12" y="2981"/>
                </a:cubicBezTo>
                <a:cubicBezTo>
                  <a:pt x="27" y="2981"/>
                  <a:pt x="32" y="2959"/>
                  <a:pt x="42" y="2939"/>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a:off x="7660635" y="459225"/>
            <a:ext cx="1160467" cy="160543"/>
          </a:xfrm>
          <a:custGeom>
            <a:avLst/>
            <a:gdLst/>
            <a:ahLst/>
            <a:cxnLst/>
            <a:rect l="l" t="t" r="r" b="b"/>
            <a:pathLst>
              <a:path w="21555" h="2982" extrusionOk="0">
                <a:moveTo>
                  <a:pt x="11927" y="1"/>
                </a:moveTo>
                <a:cubicBezTo>
                  <a:pt x="10996" y="1"/>
                  <a:pt x="10047" y="322"/>
                  <a:pt x="9282" y="845"/>
                </a:cubicBezTo>
                <a:cubicBezTo>
                  <a:pt x="8888" y="1114"/>
                  <a:pt x="8450" y="1426"/>
                  <a:pt x="8028" y="1426"/>
                </a:cubicBezTo>
                <a:cubicBezTo>
                  <a:pt x="7932" y="1426"/>
                  <a:pt x="7836" y="1410"/>
                  <a:pt x="7742" y="1373"/>
                </a:cubicBezTo>
                <a:cubicBezTo>
                  <a:pt x="7522" y="1285"/>
                  <a:pt x="7324" y="1131"/>
                  <a:pt x="7126" y="955"/>
                </a:cubicBezTo>
                <a:cubicBezTo>
                  <a:pt x="6548" y="488"/>
                  <a:pt x="5811" y="288"/>
                  <a:pt x="5051" y="288"/>
                </a:cubicBezTo>
                <a:cubicBezTo>
                  <a:pt x="4453" y="288"/>
                  <a:pt x="3839" y="412"/>
                  <a:pt x="3277" y="625"/>
                </a:cubicBezTo>
                <a:cubicBezTo>
                  <a:pt x="2046" y="1131"/>
                  <a:pt x="990" y="2055"/>
                  <a:pt x="0" y="2979"/>
                </a:cubicBezTo>
                <a:cubicBezTo>
                  <a:pt x="6" y="2981"/>
                  <a:pt x="12" y="2981"/>
                  <a:pt x="17" y="2981"/>
                </a:cubicBezTo>
                <a:cubicBezTo>
                  <a:pt x="61" y="2981"/>
                  <a:pt x="69" y="2910"/>
                  <a:pt x="99" y="2910"/>
                </a:cubicBezTo>
                <a:cubicBezTo>
                  <a:pt x="102" y="2910"/>
                  <a:pt x="106" y="2911"/>
                  <a:pt x="110" y="2913"/>
                </a:cubicBezTo>
                <a:lnTo>
                  <a:pt x="21554" y="2913"/>
                </a:lnTo>
                <a:cubicBezTo>
                  <a:pt x="21203" y="2495"/>
                  <a:pt x="20829" y="2099"/>
                  <a:pt x="20433" y="1659"/>
                </a:cubicBezTo>
                <a:cubicBezTo>
                  <a:pt x="19669" y="1332"/>
                  <a:pt x="18841" y="1167"/>
                  <a:pt x="18012" y="1167"/>
                </a:cubicBezTo>
                <a:cubicBezTo>
                  <a:pt x="17169" y="1167"/>
                  <a:pt x="16326" y="1337"/>
                  <a:pt x="15550" y="1681"/>
                </a:cubicBezTo>
                <a:cubicBezTo>
                  <a:pt x="15427" y="1743"/>
                  <a:pt x="15282" y="1815"/>
                  <a:pt x="15153" y="1815"/>
                </a:cubicBezTo>
                <a:cubicBezTo>
                  <a:pt x="15098" y="1815"/>
                  <a:pt x="15046" y="1802"/>
                  <a:pt x="15000" y="1769"/>
                </a:cubicBezTo>
                <a:cubicBezTo>
                  <a:pt x="14890" y="1703"/>
                  <a:pt x="14824" y="1593"/>
                  <a:pt x="14780" y="1483"/>
                </a:cubicBezTo>
                <a:cubicBezTo>
                  <a:pt x="14230" y="603"/>
                  <a:pt x="13197" y="75"/>
                  <a:pt x="12185" y="9"/>
                </a:cubicBezTo>
                <a:cubicBezTo>
                  <a:pt x="12099" y="4"/>
                  <a:pt x="12013" y="1"/>
                  <a:pt x="11927" y="1"/>
                </a:cubicBezTo>
                <a:close/>
              </a:path>
            </a:pathLst>
          </a:custGeom>
          <a:solidFill>
            <a:srgbClr val="FFFFFF">
              <a:alpha val="64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txBox="1">
            <a:spLocks noGrp="1"/>
          </p:cNvSpPr>
          <p:nvPr>
            <p:ph type="title"/>
          </p:nvPr>
        </p:nvSpPr>
        <p:spPr>
          <a:xfrm>
            <a:off x="716475"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4" name="Google Shape;194;p13"/>
          <p:cNvSpPr txBox="1">
            <a:spLocks noGrp="1"/>
          </p:cNvSpPr>
          <p:nvPr>
            <p:ph type="title" idx="2"/>
          </p:nvPr>
        </p:nvSpPr>
        <p:spPr>
          <a:xfrm>
            <a:off x="1058265" y="1530450"/>
            <a:ext cx="23055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5" name="Google Shape;195;p13"/>
          <p:cNvSpPr txBox="1">
            <a:spLocks noGrp="1"/>
          </p:cNvSpPr>
          <p:nvPr>
            <p:ph type="subTitle" idx="1"/>
          </p:nvPr>
        </p:nvSpPr>
        <p:spPr>
          <a:xfrm>
            <a:off x="1058265" y="196457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6" name="Google Shape;196;p13"/>
          <p:cNvSpPr txBox="1">
            <a:spLocks noGrp="1"/>
          </p:cNvSpPr>
          <p:nvPr>
            <p:ph type="title" idx="3"/>
          </p:nvPr>
        </p:nvSpPr>
        <p:spPr>
          <a:xfrm>
            <a:off x="5852910" y="1530450"/>
            <a:ext cx="2305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7" name="Google Shape;197;p13"/>
          <p:cNvSpPr txBox="1">
            <a:spLocks noGrp="1"/>
          </p:cNvSpPr>
          <p:nvPr>
            <p:ph type="subTitle" idx="4"/>
          </p:nvPr>
        </p:nvSpPr>
        <p:spPr>
          <a:xfrm>
            <a:off x="5852910" y="1964575"/>
            <a:ext cx="23055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8" name="Google Shape;198;p13"/>
          <p:cNvSpPr txBox="1">
            <a:spLocks noGrp="1"/>
          </p:cNvSpPr>
          <p:nvPr>
            <p:ph type="title" idx="5"/>
          </p:nvPr>
        </p:nvSpPr>
        <p:spPr>
          <a:xfrm>
            <a:off x="1058265" y="3288900"/>
            <a:ext cx="23055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9" name="Google Shape;199;p13"/>
          <p:cNvSpPr txBox="1">
            <a:spLocks noGrp="1"/>
          </p:cNvSpPr>
          <p:nvPr>
            <p:ph type="subTitle" idx="6"/>
          </p:nvPr>
        </p:nvSpPr>
        <p:spPr>
          <a:xfrm>
            <a:off x="1061790" y="3723025"/>
            <a:ext cx="2305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0" name="Google Shape;200;p13"/>
          <p:cNvSpPr txBox="1">
            <a:spLocks noGrp="1"/>
          </p:cNvSpPr>
          <p:nvPr>
            <p:ph type="title" idx="7"/>
          </p:nvPr>
        </p:nvSpPr>
        <p:spPr>
          <a:xfrm>
            <a:off x="5852910" y="3288900"/>
            <a:ext cx="2305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1" name="Google Shape;201;p13"/>
          <p:cNvSpPr txBox="1">
            <a:spLocks noGrp="1"/>
          </p:cNvSpPr>
          <p:nvPr>
            <p:ph type="subTitle" idx="8"/>
          </p:nvPr>
        </p:nvSpPr>
        <p:spPr>
          <a:xfrm>
            <a:off x="5852910" y="3723025"/>
            <a:ext cx="23055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2" name="Google Shape;202;p13"/>
          <p:cNvSpPr txBox="1">
            <a:spLocks noGrp="1"/>
          </p:cNvSpPr>
          <p:nvPr>
            <p:ph type="title" idx="9" hasCustomPrompt="1"/>
          </p:nvPr>
        </p:nvSpPr>
        <p:spPr>
          <a:xfrm>
            <a:off x="1058265" y="1192383"/>
            <a:ext cx="734700" cy="44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3" name="Google Shape;203;p13"/>
          <p:cNvSpPr txBox="1">
            <a:spLocks noGrp="1"/>
          </p:cNvSpPr>
          <p:nvPr>
            <p:ph type="title" idx="13" hasCustomPrompt="1"/>
          </p:nvPr>
        </p:nvSpPr>
        <p:spPr>
          <a:xfrm>
            <a:off x="1058265" y="2950841"/>
            <a:ext cx="734700" cy="44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4" name="Google Shape;204;p13"/>
          <p:cNvSpPr txBox="1">
            <a:spLocks noGrp="1"/>
          </p:cNvSpPr>
          <p:nvPr>
            <p:ph type="title" idx="14" hasCustomPrompt="1"/>
          </p:nvPr>
        </p:nvSpPr>
        <p:spPr>
          <a:xfrm>
            <a:off x="7423710" y="1192383"/>
            <a:ext cx="734700" cy="44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5" name="Google Shape;205;p13"/>
          <p:cNvSpPr txBox="1">
            <a:spLocks noGrp="1"/>
          </p:cNvSpPr>
          <p:nvPr>
            <p:ph type="title" idx="15" hasCustomPrompt="1"/>
          </p:nvPr>
        </p:nvSpPr>
        <p:spPr>
          <a:xfrm>
            <a:off x="7423710" y="2950841"/>
            <a:ext cx="734700" cy="44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197616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2/15/2022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9.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39122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9" name="TextBox 18">
            <a:extLst>
              <a:ext uri="{FF2B5EF4-FFF2-40B4-BE49-F238E27FC236}">
                <a16:creationId xmlns:a16="http://schemas.microsoft.com/office/drawing/2014/main" id="{CDB2B682-D900-4442-B9F5-F77F034C2911}"/>
              </a:ext>
            </a:extLst>
          </p:cNvPr>
          <p:cNvSpPr txBox="1"/>
          <p:nvPr/>
        </p:nvSpPr>
        <p:spPr>
          <a:xfrm>
            <a:off x="917944" y="550375"/>
            <a:ext cx="8617526" cy="954095"/>
          </a:xfrm>
          <a:prstGeom prst="rect">
            <a:avLst/>
          </a:prstGeom>
          <a:noFill/>
        </p:spPr>
        <p:txBody>
          <a:bodyPr wrap="square" lIns="91428" tIns="45714" rIns="91428" bIns="45714" rtlCol="0">
            <a:spAutoFit/>
          </a:bodyPr>
          <a:lstStyle/>
          <a:p>
            <a:pPr algn="just"/>
            <a:r>
              <a:rPr lang="en-US" sz="2800" b="1" dirty="0">
                <a:latin typeface="Arial-Rounded" pitchFamily="34" charset="0"/>
                <a:ea typeface="Arial-Rounded" pitchFamily="34" charset="0"/>
                <a:cs typeface="Arial-Rounded" pitchFamily="34" charset="0"/>
              </a:rPr>
              <a:t>Quan </a:t>
            </a:r>
            <a:r>
              <a:rPr lang="en-US" sz="2800" b="1" dirty="0" err="1">
                <a:latin typeface="Arial-Rounded" pitchFamily="34" charset="0"/>
                <a:ea typeface="Arial-Rounded" pitchFamily="34" charset="0"/>
                <a:cs typeface="Arial-Rounded" pitchFamily="34" charset="0"/>
              </a:rPr>
              <a:t>sát</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tranh</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và</a:t>
            </a:r>
            <a:r>
              <a:rPr lang="en-US" sz="2800" b="1" dirty="0">
                <a:latin typeface="Arial-Rounded" pitchFamily="34" charset="0"/>
                <a:ea typeface="Arial-Rounded" pitchFamily="34" charset="0"/>
                <a:cs typeface="Arial-Rounded" pitchFamily="34" charset="0"/>
              </a:rPr>
              <a:t> dung </a:t>
            </a:r>
            <a:r>
              <a:rPr lang="en-US" sz="2800" b="1" dirty="0" err="1">
                <a:latin typeface="Arial-Rounded" pitchFamily="34" charset="0"/>
                <a:ea typeface="Arial-Rounded" pitchFamily="34" charset="0"/>
                <a:cs typeface="Arial-Rounded" pitchFamily="34" charset="0"/>
              </a:rPr>
              <a:t>từ</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ngữ</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trong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khung</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để</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nói</a:t>
            </a:r>
            <a:r>
              <a:rPr lang="en-US" sz="2800" b="1" dirty="0">
                <a:latin typeface="Arial-Rounded" pitchFamily="34" charset="0"/>
                <a:ea typeface="Arial-Rounded" pitchFamily="34" charset="0"/>
                <a:cs typeface="Arial-Rounded" pitchFamily="34" charset="0"/>
              </a:rPr>
              <a:t> </a:t>
            </a:r>
          </a:p>
          <a:p>
            <a:pPr algn="just"/>
            <a:r>
              <a:rPr lang="en-US" sz="2800" b="1" dirty="0" err="1">
                <a:latin typeface="Arial-Rounded" pitchFamily="34" charset="0"/>
                <a:ea typeface="Arial-Rounded" pitchFamily="34" charset="0"/>
                <a:cs typeface="Arial-Rounded" pitchFamily="34" charset="0"/>
              </a:rPr>
              <a:t>theo</a:t>
            </a:r>
            <a:r>
              <a:rPr lang="en-US" sz="2800" b="1" dirty="0">
                <a:latin typeface="Arial-Rounded" pitchFamily="34" charset="0"/>
                <a:ea typeface="Arial-Rounded" pitchFamily="34" charset="0"/>
                <a:cs typeface="Arial-Rounded" pitchFamily="34" charset="0"/>
              </a:rPr>
              <a:t> </a:t>
            </a:r>
            <a:r>
              <a:rPr lang="en-US" sz="2800" b="1" dirty="0" err="1">
                <a:latin typeface="Arial-Rounded" pitchFamily="34" charset="0"/>
                <a:ea typeface="Arial-Rounded" pitchFamily="34" charset="0"/>
                <a:cs typeface="Arial-Rounded" pitchFamily="34" charset="0"/>
              </a:rPr>
              <a:t>tranh</a:t>
            </a:r>
            <a:r>
              <a:rPr lang="en-US" sz="2800" b="1" dirty="0">
                <a:latin typeface="Arial-Rounded" pitchFamily="34" charset="0"/>
                <a:ea typeface="Arial-Rounded" pitchFamily="34" charset="0"/>
                <a:cs typeface="Arial-Rounded" pitchFamily="34" charset="0"/>
              </a:rPr>
              <a:t>.</a:t>
            </a:r>
          </a:p>
        </p:txBody>
      </p:sp>
      <p:pic>
        <p:nvPicPr>
          <p:cNvPr id="10" name="Picture 2">
            <a:extLst>
              <a:ext uri="{FF2B5EF4-FFF2-40B4-BE49-F238E27FC236}">
                <a16:creationId xmlns:a16="http://schemas.microsoft.com/office/drawing/2014/main" id="{6AB141FD-AE6B-4578-8F2B-6AF0F13B89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08344" y="2538789"/>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17492FBB-BF39-4CAF-9A89-FC29ED6493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575544" y="2538789"/>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E2DAD22-4FFF-46F8-BB28-23D9F054B474}"/>
              </a:ext>
            </a:extLst>
          </p:cNvPr>
          <p:cNvSpPr txBox="1"/>
          <p:nvPr/>
        </p:nvSpPr>
        <p:spPr>
          <a:xfrm>
            <a:off x="802698" y="1792626"/>
            <a:ext cx="7538604" cy="461653"/>
          </a:xfrm>
          <a:prstGeom prst="rect">
            <a:avLst/>
          </a:prstGeom>
          <a:solidFill>
            <a:schemeClr val="bg1"/>
          </a:solidFill>
          <a:ln>
            <a:solidFill>
              <a:srgbClr val="FFC000"/>
            </a:solidFill>
          </a:ln>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chăm sóc	      ốm	             ô tô điện	       công viên</a:t>
            </a:r>
          </a:p>
        </p:txBody>
      </p:sp>
      <p:sp>
        <p:nvSpPr>
          <p:cNvPr id="13" name="Oval 12">
            <a:extLst>
              <a:ext uri="{FF2B5EF4-FFF2-40B4-BE49-F238E27FC236}">
                <a16:creationId xmlns:a16="http://schemas.microsoft.com/office/drawing/2014/main" id="{128A0C2C-F827-494C-9819-EA4667106889}"/>
              </a:ext>
            </a:extLst>
          </p:cNvPr>
          <p:cNvSpPr/>
          <p:nvPr/>
        </p:nvSpPr>
        <p:spPr>
          <a:xfrm>
            <a:off x="419825" y="615553"/>
            <a:ext cx="488373" cy="4883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Tree>
    <p:extLst>
      <p:ext uri="{BB962C8B-B14F-4D97-AF65-F5344CB8AC3E}">
        <p14:creationId xmlns:p14="http://schemas.microsoft.com/office/powerpoint/2010/main" val="179310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pic>
        <p:nvPicPr>
          <p:cNvPr id="10" name="Picture 2">
            <a:extLst>
              <a:ext uri="{FF2B5EF4-FFF2-40B4-BE49-F238E27FC236}">
                <a16:creationId xmlns:a16="http://schemas.microsoft.com/office/drawing/2014/main" id="{6AB141FD-AE6B-4578-8F2B-6AF0F13B89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23958" r="56515" b="49610"/>
          <a:stretch/>
        </p:blipFill>
        <p:spPr bwMode="auto">
          <a:xfrm>
            <a:off x="318977" y="1573988"/>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17492FBB-BF39-4CAF-9A89-FC29ED6493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666" t="50390" r="56515" b="23177"/>
          <a:stretch/>
        </p:blipFill>
        <p:spPr bwMode="auto">
          <a:xfrm>
            <a:off x="4572000" y="1556479"/>
            <a:ext cx="4119129" cy="220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4E2DAD22-4FFF-46F8-BB28-23D9F054B474}"/>
              </a:ext>
            </a:extLst>
          </p:cNvPr>
          <p:cNvSpPr txBox="1"/>
          <p:nvPr/>
        </p:nvSpPr>
        <p:spPr>
          <a:xfrm>
            <a:off x="802698" y="599831"/>
            <a:ext cx="7538604" cy="461653"/>
          </a:xfrm>
          <a:prstGeom prst="rect">
            <a:avLst/>
          </a:prstGeom>
          <a:solidFill>
            <a:schemeClr val="bg1"/>
          </a:solidFill>
          <a:ln>
            <a:solidFill>
              <a:srgbClr val="FFC000"/>
            </a:solidFill>
          </a:ln>
        </p:spPr>
        <p:txBody>
          <a:bodyPr wrap="square" lIns="91428" tIns="45714" rIns="91428" bIns="45714" rtlCol="0">
            <a:spAutoFit/>
          </a:bodyPr>
          <a:lstStyle/>
          <a:p>
            <a:pPr algn="just"/>
            <a:r>
              <a:rPr lang="en-US" sz="2400" dirty="0">
                <a:latin typeface="Arial-Rounded" pitchFamily="34" charset="0"/>
                <a:ea typeface="Arial-Rounded" pitchFamily="34" charset="0"/>
                <a:cs typeface="Arial-Rounded" pitchFamily="34" charset="0"/>
              </a:rPr>
              <a:t>	      	             	</a:t>
            </a:r>
          </a:p>
        </p:txBody>
      </p:sp>
      <p:sp>
        <p:nvSpPr>
          <p:cNvPr id="2" name="TextBox 1">
            <a:extLst>
              <a:ext uri="{FF2B5EF4-FFF2-40B4-BE49-F238E27FC236}">
                <a16:creationId xmlns:a16="http://schemas.microsoft.com/office/drawing/2014/main" id="{13B85108-EDCC-47CB-A2FE-F448937B746B}"/>
              </a:ext>
            </a:extLst>
          </p:cNvPr>
          <p:cNvSpPr txBox="1"/>
          <p:nvPr/>
        </p:nvSpPr>
        <p:spPr>
          <a:xfrm>
            <a:off x="4242391" y="1369030"/>
            <a:ext cx="1913860" cy="42787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ED39D9FB-1CAE-4A48-BB0D-4088416B7323}"/>
              </a:ext>
            </a:extLst>
          </p:cNvPr>
          <p:cNvSpPr txBox="1"/>
          <p:nvPr/>
        </p:nvSpPr>
        <p:spPr>
          <a:xfrm>
            <a:off x="1193856" y="589948"/>
            <a:ext cx="1446029" cy="461665"/>
          </a:xfrm>
          <a:prstGeom prst="rect">
            <a:avLst/>
          </a:prstGeom>
          <a:noFill/>
        </p:spPr>
        <p:txBody>
          <a:bodyPr wrap="square" rtlCol="0">
            <a:spAutoFit/>
          </a:bodyPr>
          <a:lstStyle/>
          <a:p>
            <a:r>
              <a:rPr lang="en-US" sz="2400" dirty="0" err="1">
                <a:latin typeface="Arial-Rounded" pitchFamily="34" charset="0"/>
                <a:ea typeface="Arial-Rounded" pitchFamily="34" charset="0"/>
                <a:cs typeface="Arial-Rounded" pitchFamily="34" charset="0"/>
              </a:rPr>
              <a:t>chăm</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sóc</a:t>
            </a:r>
            <a:endParaRPr lang="en-US" sz="2400" dirty="0"/>
          </a:p>
        </p:txBody>
      </p:sp>
      <p:sp>
        <p:nvSpPr>
          <p:cNvPr id="13" name="TextBox 12">
            <a:extLst>
              <a:ext uri="{FF2B5EF4-FFF2-40B4-BE49-F238E27FC236}">
                <a16:creationId xmlns:a16="http://schemas.microsoft.com/office/drawing/2014/main" id="{3B66479B-0CA9-492F-87D6-861FCC08D54C}"/>
              </a:ext>
            </a:extLst>
          </p:cNvPr>
          <p:cNvSpPr txBox="1"/>
          <p:nvPr/>
        </p:nvSpPr>
        <p:spPr>
          <a:xfrm>
            <a:off x="3191271" y="605160"/>
            <a:ext cx="1446029" cy="461665"/>
          </a:xfrm>
          <a:prstGeom prst="rect">
            <a:avLst/>
          </a:prstGeom>
          <a:noFill/>
        </p:spPr>
        <p:txBody>
          <a:bodyPr wrap="square" rtlCol="0">
            <a:spAutoFit/>
          </a:bodyPr>
          <a:lstStyle/>
          <a:p>
            <a:r>
              <a:rPr lang="en-US" sz="2400" dirty="0" err="1">
                <a:latin typeface="Arial-Rounded" pitchFamily="34" charset="0"/>
                <a:ea typeface="Arial-Rounded" pitchFamily="34" charset="0"/>
                <a:cs typeface="Arial-Rounded" pitchFamily="34" charset="0"/>
              </a:rPr>
              <a:t>ốm</a:t>
            </a:r>
            <a:endParaRPr lang="en-US" sz="2400" dirty="0"/>
          </a:p>
        </p:txBody>
      </p:sp>
      <p:sp>
        <p:nvSpPr>
          <p:cNvPr id="14" name="TextBox 13">
            <a:extLst>
              <a:ext uri="{FF2B5EF4-FFF2-40B4-BE49-F238E27FC236}">
                <a16:creationId xmlns:a16="http://schemas.microsoft.com/office/drawing/2014/main" id="{89180320-7A78-409C-90C6-89B16424A01D}"/>
              </a:ext>
            </a:extLst>
          </p:cNvPr>
          <p:cNvSpPr txBox="1"/>
          <p:nvPr/>
        </p:nvSpPr>
        <p:spPr>
          <a:xfrm>
            <a:off x="4747102" y="609701"/>
            <a:ext cx="1446029" cy="461665"/>
          </a:xfrm>
          <a:prstGeom prst="rect">
            <a:avLst/>
          </a:prstGeom>
          <a:noFill/>
        </p:spPr>
        <p:txBody>
          <a:bodyPr wrap="square" rtlCol="0">
            <a:spAutoFit/>
          </a:bodyPr>
          <a:lstStyle/>
          <a:p>
            <a:r>
              <a:rPr lang="en-US" sz="2400" dirty="0">
                <a:latin typeface="Arial-Rounded" pitchFamily="34" charset="0"/>
                <a:ea typeface="Arial-Rounded" pitchFamily="34" charset="0"/>
                <a:cs typeface="Arial-Rounded" pitchFamily="34" charset="0"/>
              </a:rPr>
              <a:t>ô </a:t>
            </a:r>
            <a:r>
              <a:rPr lang="en-US" sz="2400" dirty="0" err="1">
                <a:latin typeface="Arial-Rounded" pitchFamily="34" charset="0"/>
                <a:ea typeface="Arial-Rounded" pitchFamily="34" charset="0"/>
                <a:cs typeface="Arial-Rounded" pitchFamily="34" charset="0"/>
              </a:rPr>
              <a:t>tô</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điện</a:t>
            </a:r>
            <a:endParaRPr lang="en-US" sz="2400" dirty="0"/>
          </a:p>
        </p:txBody>
      </p:sp>
      <p:sp>
        <p:nvSpPr>
          <p:cNvPr id="15" name="TextBox 14">
            <a:extLst>
              <a:ext uri="{FF2B5EF4-FFF2-40B4-BE49-F238E27FC236}">
                <a16:creationId xmlns:a16="http://schemas.microsoft.com/office/drawing/2014/main" id="{DD7A2921-CB88-4744-933E-EDFF52250573}"/>
              </a:ext>
            </a:extLst>
          </p:cNvPr>
          <p:cNvSpPr txBox="1"/>
          <p:nvPr/>
        </p:nvSpPr>
        <p:spPr>
          <a:xfrm>
            <a:off x="6634715" y="589949"/>
            <a:ext cx="2148171" cy="461665"/>
          </a:xfrm>
          <a:prstGeom prst="rect">
            <a:avLst/>
          </a:prstGeom>
          <a:noFill/>
        </p:spPr>
        <p:txBody>
          <a:bodyPr wrap="square" rtlCol="0">
            <a:spAutoFit/>
          </a:bodyPr>
          <a:lstStyle/>
          <a:p>
            <a:r>
              <a:rPr lang="en-US" sz="2400" dirty="0" err="1">
                <a:latin typeface="Arial-Rounded" pitchFamily="34" charset="0"/>
                <a:ea typeface="Arial-Rounded" pitchFamily="34" charset="0"/>
                <a:cs typeface="Arial-Rounded" pitchFamily="34" charset="0"/>
              </a:rPr>
              <a:t>công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viên</a:t>
            </a:r>
            <a:endParaRPr lang="en-US" sz="2400" dirty="0"/>
          </a:p>
        </p:txBody>
      </p:sp>
    </p:spTree>
    <p:extLst>
      <p:ext uri="{BB962C8B-B14F-4D97-AF65-F5344CB8AC3E}">
        <p14:creationId xmlns:p14="http://schemas.microsoft.com/office/powerpoint/2010/main" val="885024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38889E-6 0.00216 L 1.38889E-6 0.00247 C -0.00087 0.01049 -0.00139 0.01944 -0.00261 0.02747 C -0.00452 0.04136 -0.00764 0.05123 -0.00886 0.06543 C -0.01007 0.07994 -0.01163 0.09383 -0.0125 0.10833 C -0.01754 0.18395 -0.01458 0.19815 -0.02361 0.28827 C -0.02795 0.3321 -0.03403 0.37345 -0.03681 0.41852 C -0.0382 0.4429 -0.03889 0.46512 -0.04167 0.48796 C -0.04254 0.49444 -0.04392 0.5 -0.04479 0.50648 C -0.04549 0.51173 -0.04583 0.51759 -0.0467 0.52315 C -0.0474 0.5287 -0.04844 0.53395 -0.04913 0.5395 C -0.04983 0.54475 -0.05035 0.55123 -0.05104 0.55648 C -0.05156 0.56142 -0.05226 0.56574 -0.05278 0.57037 C -0.05295 0.57438 -0.05313 0.57839 -0.0533 0.58271 C -0.05365 0.58487 -0.05365 0.58796 -0.05399 0.58981 C -0.05469 0.59197 -0.05573 0.59259 -0.0566 0.59413 C -0.05712 0.59568 -0.05764 0.59722 -0.05833 0.59907 C -0.05851 0.60185 -0.05851 0.60586 -0.05903 0.60833 C -0.06042 0.61728 -0.06181 0.61883 -0.06389 0.62284 C -0.06424 0.625 -0.06406 0.62808 -0.06458 0.62994 C -0.06511 0.63179 -0.06597 0.63024 -0.06649 0.6321 C -0.06702 0.63457 -0.06684 0.63827 -0.06702 0.64136 C -0.06719 0.64321 -0.06736 0.64475 -0.06754 0.64629 L -0.06754 0.64722 " pathEditMode="relative" rAng="0" ptsTypes="AAAAAAAAAAAAAAAAAAAAAAAA">
                                      <p:cBhvr>
                                        <p:cTn id="6" dur="2000" fill="hold"/>
                                        <p:tgtEl>
                                          <p:spTgt spid="3"/>
                                        </p:tgtEl>
                                        <p:attrNameLst>
                                          <p:attrName>ppt_x</p:attrName>
                                          <p:attrName>ppt_y</p:attrName>
                                        </p:attrNameLst>
                                      </p:cBhvr>
                                      <p:rCtr x="-3385" y="32253"/>
                                    </p:animMotion>
                                  </p:childTnLst>
                                </p:cTn>
                              </p:par>
                            </p:childTnLst>
                          </p:cTn>
                        </p:par>
                      </p:childTnLst>
                    </p:cTn>
                  </p:par>
                </p:childTnLst>
              </p:cTn>
              <p:nextCondLst>
                <p:cond evt="onClick" delay="0">
                  <p:tgtEl>
                    <p:spTgt spid="3"/>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grpId="0" nodeType="clickEffect">
                                  <p:stCondLst>
                                    <p:cond delay="0"/>
                                  </p:stCondLst>
                                  <p:childTnLst>
                                    <p:animMotion origin="layout" path="M -1.38889E-6 4.32099E-6 L -1.38889E-6 0.0003 C -0.00104 0.02253 -0.00121 0.03703 -0.0026 0.05833 C -0.0066 0.1216 -0.00573 0.08827 -0.00989 0.16913 C -0.01059 0.17963 -0.01059 0.19105 -0.01094 0.20277 C -0.01128 0.21543 -0.01146 0.22839 -0.01163 0.24135 C -0.01215 0.25925 -0.01267 0.27716 -0.01302 0.29537 C -0.01406 0.33425 -0.01493 0.37376 -0.01597 0.41296 C -0.01632 0.42777 -0.01684 0.44259 -0.01701 0.45802 C -0.01753 0.50648 -0.01736 0.49567 -0.01875 0.53919 C -0.01892 0.54876 -0.0191 0.55956 -0.01979 0.56851 C -0.02048 0.58086 -0.02222 0.5895 -0.02292 0.60246 C -0.02309 0.60617 -0.02309 0.61018 -0.02326 0.61388 C -0.02396 0.62407 -0.0243 0.62098 -0.025 0.62963 C -0.02604 0.64074 -0.025 0.63271 -0.02639 0.64074 C -0.02673 0.65123 -0.02656 0.65 -0.02656 0.63642 L -0.02656 0.63672 L -0.02656 0.64784 " pathEditMode="relative" rAng="0" ptsTypes="AAAAAAAAAAAAAAAAAA">
                                      <p:cBhvr>
                                        <p:cTn id="11" dur="2000" fill="hold"/>
                                        <p:tgtEl>
                                          <p:spTgt spid="13"/>
                                        </p:tgtEl>
                                        <p:attrNameLst>
                                          <p:attrName>ppt_x</p:attrName>
                                          <p:attrName>ppt_y</p:attrName>
                                        </p:attrNameLst>
                                      </p:cBhvr>
                                      <p:rCtr x="-1337" y="32377"/>
                                    </p:animMotion>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00052 -1.60494E-6 L 0.00052 0.00031 C -0.00121 0.025 -0.00469 0.04969 -0.00451 0.07593 C -0.00417 0.13303 -0.00503 0.14568 -0.00208 0.19414 C -0.00017 0.22685 0.00295 0.25864 0.00434 0.29136 C 0.00608 0.33148 0.00451 0.31173 0.00885 0.35031 C 0.0092 0.35895 0.00938 0.36759 0.01007 0.37562 C 0.01163 0.39445 0.01389 0.41235 0.0151 0.43087 C 0.01701 0.4605 0.0158 0.44475 0.0184 0.47747 C 0.01858 0.48333 0.01875 0.48858 0.01892 0.49445 C 0.01944 0.51698 0.01944 0.53982 0.02031 0.56204 C 0.02049 0.5679 0.02101 0.57315 0.02153 0.57901 C 0.02309 0.59969 0.02153 0.58457 0.02292 0.59815 C 0.02222 0.64599 0.02413 0.63056 0.02153 0.64908 L 0.02153 0.64445 " pathEditMode="relative" rAng="0" ptsTypes="AAAAAAAAAAAAAAA">
                                      <p:cBhvr>
                                        <p:cTn id="16" dur="2000" fill="hold"/>
                                        <p:tgtEl>
                                          <p:spTgt spid="14"/>
                                        </p:tgtEl>
                                        <p:attrNameLst>
                                          <p:attrName>ppt_x</p:attrName>
                                          <p:attrName>ppt_y</p:attrName>
                                        </p:attrNameLst>
                                      </p:cBhvr>
                                      <p:rCtr x="851" y="32438"/>
                                    </p:animMotion>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8.33333E-7 -1.60494E-6 L -8.33333E-7 -1.60494E-6 C 0.00104 0.00833 0.00469 0.08889 0.00469 0.09352 C 0.00313 0.1108 -0.00156 0.12747 -0.00364 0.14506 C -0.01042 0.19568 -0.01042 0.21235 -0.01406 0.26451 C -0.01354 0.31821 -0.01406 0.37192 -0.01198 0.42624 C -0.01146 0.44198 -0.00677 0.45741 -0.00573 0.47315 C -0.00417 0.50371 -0.00469 0.53488 -0.00364 0.56513 C -0.00364 0.57253 -0.00208 0.57901 -0.00156 0.5858 C 0.00052 0.61204 -0.00312 0.60617 0.00469 0.62377 C 0.00573 0.62716 0.00677 0.63056 0.00833 0.63272 C 0.0099 0.63457 0.0125 0.63611 0.01458 0.63766 C 0.01927 0.64475 0.01875 0.64167 0.01875 0.64692 L 0.02517 0.64414 L 0.02517 0.64445 L 0.02517 0.64414 " pathEditMode="relative" rAng="0" ptsTypes="AAAAAAAAAAAAAAAA">
                                      <p:cBhvr>
                                        <p:cTn id="21" dur="2000" fill="hold"/>
                                        <p:tgtEl>
                                          <p:spTgt spid="15"/>
                                        </p:tgtEl>
                                        <p:attrNameLst>
                                          <p:attrName>ppt_x</p:attrName>
                                          <p:attrName>ppt_y</p:attrName>
                                        </p:attrNameLst>
                                      </p:cBhvr>
                                      <p:rCtr x="556" y="32346"/>
                                    </p:animMotion>
                                  </p:childTnLst>
                                </p:cTn>
                              </p:par>
                            </p:childTnLst>
                          </p:cTn>
                        </p:par>
                      </p:childTnLst>
                    </p:cTn>
                  </p:par>
                </p:childTnLst>
              </p:cTn>
              <p:nextCondLst>
                <p:cond evt="onClick" delay="0">
                  <p:tgtEl>
                    <p:spTgt spid="15"/>
                  </p:tgtEl>
                </p:cond>
              </p:nextCondLst>
            </p:seq>
          </p:childTnLst>
        </p:cTn>
      </p:par>
    </p:tnLst>
    <p:bldLst>
      <p:bldP spid="3"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Nghe viết</a:t>
            </a:r>
          </a:p>
        </p:txBody>
      </p:sp>
      <p:sp>
        <p:nvSpPr>
          <p:cNvPr id="6" name="TextBox 5"/>
          <p:cNvSpPr txBox="1"/>
          <p:nvPr/>
        </p:nvSpPr>
        <p:spPr>
          <a:xfrm>
            <a:off x="1407884" y="1352550"/>
            <a:ext cx="6689436"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Mẹ nhẹ nhàng đặt nụ hôn vào bàn tay Nam.</a:t>
            </a:r>
          </a:p>
        </p:txBody>
      </p:sp>
      <p:sp>
        <p:nvSpPr>
          <p:cNvPr id="7" name="TextBox 6"/>
          <p:cNvSpPr txBox="1"/>
          <p:nvPr/>
        </p:nvSpPr>
        <p:spPr>
          <a:xfrm>
            <a:off x="1018310" y="1841048"/>
            <a:ext cx="4419600" cy="461653"/>
          </a:xfrm>
          <a:prstGeom prst="rect">
            <a:avLst/>
          </a:prstGeom>
          <a:noFill/>
        </p:spPr>
        <p:txBody>
          <a:bodyPr wrap="square" lIns="91428" tIns="45714" rIns="91428" bIns="45714" rtlCol="0">
            <a:spAutoFit/>
          </a:bodyPr>
          <a:lstStyle/>
          <a:p>
            <a:pPr algn="just"/>
            <a:r>
              <a:rPr lang="en-US" sz="2400">
                <a:latin typeface="Arial-Rounded" pitchFamily="34" charset="0"/>
                <a:ea typeface="Arial-Rounded" pitchFamily="34" charset="0"/>
                <a:cs typeface="Arial-Rounded" pitchFamily="34" charset="0"/>
              </a:rPr>
              <a:t>Nam thấy thật ấm áp.</a:t>
            </a:r>
          </a:p>
        </p:txBody>
      </p:sp>
      <p:sp>
        <p:nvSpPr>
          <p:cNvPr id="11" name="TextBox 10"/>
          <p:cNvSpPr txBox="1"/>
          <p:nvPr/>
        </p:nvSpPr>
        <p:spPr>
          <a:xfrm>
            <a:off x="2357220" y="4533885"/>
            <a:ext cx="4582392" cy="369320"/>
          </a:xfrm>
          <a:prstGeom prst="rect">
            <a:avLst/>
          </a:prstGeom>
          <a:solidFill>
            <a:schemeClr val="bg1"/>
          </a:solidFill>
        </p:spPr>
        <p:txBody>
          <a:bodyPr wrap="square" lIns="91428" tIns="45714" rIns="91428" bIns="45714" rtlCol="0">
            <a:spAutoFit/>
          </a:bodyPr>
          <a:lstStyle/>
          <a:p>
            <a:pPr algn="ctr"/>
            <a:r>
              <a:rPr lang="en-US" sz="1800" b="1" dirty="0">
                <a:latin typeface="Arial-Rounded" pitchFamily="34" charset="0"/>
                <a:ea typeface="Arial-Rounded" pitchFamily="34" charset="0"/>
                <a:cs typeface="Arial-Rounded" pitchFamily="34" charset="0"/>
              </a:rPr>
              <a:t>Khi </a:t>
            </a:r>
            <a:r>
              <a:rPr lang="en-US" sz="1800" b="1" dirty="0" err="1">
                <a:latin typeface="Arial-Rounded" pitchFamily="34" charset="0"/>
                <a:ea typeface="Arial-Rounded" pitchFamily="34" charset="0"/>
                <a:cs typeface="Arial-Rounded" pitchFamily="34" charset="0"/>
              </a:rPr>
              <a:t>viết</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chữ</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đầu</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dòng</a:t>
            </a:r>
            <a:r>
              <a:rPr lang="en-US" sz="1800" b="1" dirty="0">
                <a:latin typeface="Arial-Rounded" pitchFamily="34" charset="0"/>
                <a:ea typeface="Arial-Rounded" pitchFamily="34" charset="0"/>
                <a:cs typeface="Arial-Rounded" pitchFamily="34" charset="0"/>
              </a:rPr>
              <a:t>, ta </a:t>
            </a:r>
            <a:r>
              <a:rPr lang="en-US" sz="1800" b="1" dirty="0" err="1">
                <a:latin typeface="Arial-Rounded" pitchFamily="34" charset="0"/>
                <a:ea typeface="Arial-Rounded" pitchFamily="34" charset="0"/>
                <a:cs typeface="Arial-Rounded" pitchFamily="34" charset="0"/>
              </a:rPr>
              <a:t>lưu</a:t>
            </a:r>
            <a:r>
              <a:rPr lang="en-US" sz="1800" b="1" dirty="0">
                <a:latin typeface="Arial-Rounded" pitchFamily="34" charset="0"/>
                <a:ea typeface="Arial-Rounded" pitchFamily="34" charset="0"/>
                <a:cs typeface="Arial-Rounded" pitchFamily="34" charset="0"/>
              </a:rPr>
              <a:t> ý </a:t>
            </a:r>
            <a:r>
              <a:rPr lang="en-US" sz="1800" b="1" dirty="0" err="1">
                <a:latin typeface="Arial-Rounded" pitchFamily="34" charset="0"/>
                <a:ea typeface="Arial-Rounded" pitchFamily="34" charset="0"/>
                <a:cs typeface="Arial-Rounded" pitchFamily="34" charset="0"/>
              </a:rPr>
              <a:t>gì</a:t>
            </a:r>
            <a:r>
              <a:rPr lang="en-US" sz="1800" b="1" dirty="0">
                <a:latin typeface="Arial-Rounded" pitchFamily="34" charset="0"/>
                <a:ea typeface="Arial-Rounded" pitchFamily="34" charset="0"/>
                <a:cs typeface="Arial-Rounded" pitchFamily="34" charset="0"/>
              </a:rPr>
              <a:t>?</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34490" y="4539341"/>
            <a:ext cx="4605121" cy="369320"/>
          </a:xfrm>
          <a:prstGeom prst="rect">
            <a:avLst/>
          </a:prstGeom>
          <a:solidFill>
            <a:schemeClr val="bg1"/>
          </a:solidFill>
        </p:spPr>
        <p:txBody>
          <a:bodyPr wrap="square" lIns="91428" tIns="45714" rIns="91428" bIns="45714" rtlCol="0">
            <a:spAutoFit/>
          </a:bodyPr>
          <a:lstStyle/>
          <a:p>
            <a:pPr algn="ctr"/>
            <a:r>
              <a:rPr lang="en-US" sz="1800" b="1">
                <a:latin typeface="Arial-Rounded" pitchFamily="34" charset="0"/>
                <a:ea typeface="Arial-Rounded" pitchFamily="34" charset="0"/>
                <a:cs typeface="Arial-Rounded" pitchFamily="34" charset="0"/>
              </a:rPr>
              <a:t>Những chữ nào viết hoa? Vì sao?</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644919" y="4533885"/>
            <a:ext cx="3971928" cy="369320"/>
          </a:xfrm>
          <a:prstGeom prst="rect">
            <a:avLst/>
          </a:prstGeom>
          <a:solidFill>
            <a:schemeClr val="bg1"/>
          </a:solidFill>
        </p:spPr>
        <p:txBody>
          <a:bodyPr wrap="square" lIns="91428" tIns="45714" rIns="91428" bIns="45714" rtlCol="0">
            <a:spAutoFit/>
          </a:bodyPr>
          <a:lstStyle/>
          <a:p>
            <a:pPr algn="ctr"/>
            <a:r>
              <a:rPr lang="en-US" sz="1800" b="1" dirty="0" err="1">
                <a:latin typeface="Arial-Rounded" pitchFamily="34" charset="0"/>
                <a:ea typeface="Arial-Rounded" pitchFamily="34" charset="0"/>
                <a:cs typeface="Arial-Rounded" pitchFamily="34" charset="0"/>
              </a:rPr>
              <a:t>Kết</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thúc</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câu</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có</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dấu</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gì</a:t>
            </a:r>
            <a:r>
              <a:rPr lang="en-US" sz="1800" b="1" dirty="0">
                <a:latin typeface="Arial-Rounded" pitchFamily="34" charset="0"/>
                <a:ea typeface="Arial-Rounded" pitchFamily="34" charset="0"/>
                <a:cs typeface="Arial-Rounded" pitchFamily="34" charset="0"/>
              </a:rPr>
              <a:t>?</a:t>
            </a:r>
          </a:p>
        </p:txBody>
      </p:sp>
      <p:sp>
        <p:nvSpPr>
          <p:cNvPr id="20" name="Oval 19"/>
          <p:cNvSpPr/>
          <p:nvPr/>
        </p:nvSpPr>
        <p:spPr>
          <a:xfrm>
            <a:off x="7062355" y="156259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357218" y="4518284"/>
            <a:ext cx="4582393" cy="369320"/>
          </a:xfrm>
          <a:prstGeom prst="rect">
            <a:avLst/>
          </a:prstGeom>
          <a:solidFill>
            <a:schemeClr val="bg1"/>
          </a:solidFill>
        </p:spPr>
        <p:txBody>
          <a:bodyPr wrap="square" lIns="91428" tIns="45714" rIns="91428" bIns="45714" rtlCol="0">
            <a:spAutoFit/>
          </a:bodyPr>
          <a:lstStyle/>
          <a:p>
            <a:pPr algn="ctr"/>
            <a:r>
              <a:rPr lang="en-US" sz="1800" b="1" dirty="0" err="1">
                <a:latin typeface="Arial-Rounded" pitchFamily="34" charset="0"/>
                <a:ea typeface="Arial-Rounded" pitchFamily="34" charset="0"/>
                <a:cs typeface="Arial-Rounded" pitchFamily="34" charset="0"/>
              </a:rPr>
              <a:t>Em</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hãy</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tìm</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từ</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dễ</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viết</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nhầm</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trong</a:t>
            </a:r>
            <a:r>
              <a:rPr lang="en-US" sz="1800" b="1" dirty="0">
                <a:latin typeface="Arial-Rounded" pitchFamily="34" charset="0"/>
                <a:ea typeface="Arial-Rounded" pitchFamily="34" charset="0"/>
                <a:cs typeface="Arial-Rounded" pitchFamily="34" charset="0"/>
              </a:rPr>
              <a:t> </a:t>
            </a:r>
            <a:r>
              <a:rPr lang="en-US" sz="1800" b="1" dirty="0" err="1">
                <a:latin typeface="Arial-Rounded" pitchFamily="34" charset="0"/>
                <a:ea typeface="Arial-Rounded" pitchFamily="34" charset="0"/>
                <a:cs typeface="Arial-Rounded" pitchFamily="34" charset="0"/>
              </a:rPr>
              <a:t>bài</a:t>
            </a:r>
            <a:r>
              <a:rPr lang="en-US" sz="1800" b="1" dirty="0">
                <a:latin typeface="Arial-Rounded" pitchFamily="34" charset="0"/>
                <a:ea typeface="Arial-Rounded" pitchFamily="34" charset="0"/>
                <a:cs typeface="Arial-Rounded" pitchFamily="34" charset="0"/>
              </a:rPr>
              <a:t>.</a:t>
            </a:r>
          </a:p>
        </p:txBody>
      </p:sp>
      <p:cxnSp>
        <p:nvCxnSpPr>
          <p:cNvPr id="25" name="Straight Connector 24"/>
          <p:cNvCxnSpPr/>
          <p:nvPr/>
        </p:nvCxnSpPr>
        <p:spPr>
          <a:xfrm>
            <a:off x="6435436" y="1747652"/>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342" y="2260135"/>
            <a:ext cx="51085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Oval 25"/>
          <p:cNvSpPr/>
          <p:nvPr/>
        </p:nvSpPr>
        <p:spPr>
          <a:xfrm>
            <a:off x="3813746" y="205616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B0F576F-0783-4EB4-B76B-00A49AF9309A}"/>
              </a:ext>
            </a:extLst>
          </p:cNvPr>
          <p:cNvSpPr/>
          <p:nvPr/>
        </p:nvSpPr>
        <p:spPr>
          <a:xfrm>
            <a:off x="256309" y="303774"/>
            <a:ext cx="488373" cy="4883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Tree>
    <p:extLst>
      <p:ext uri="{BB962C8B-B14F-4D97-AF65-F5344CB8AC3E}">
        <p14:creationId xmlns:p14="http://schemas.microsoft.com/office/powerpoint/2010/main" val="36980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500"/>
                                        <p:tgtEl>
                                          <p:spTgt spid="9"/>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0"/>
                                        <p:tgtEl>
                                          <p:spTgt spid="25"/>
                                        </p:tgtEl>
                                      </p:cBhvr>
                                    </p:animEffect>
                                  </p:childTnLst>
                                </p:cTn>
                              </p:par>
                            </p:childTnLst>
                          </p:cTn>
                        </p:par>
                        <p:par>
                          <p:cTn id="40" fill="hold">
                            <p:stCondLst>
                              <p:cond delay="2500"/>
                            </p:stCondLst>
                            <p:childTnLst>
                              <p:par>
                                <p:cTn id="41" presetID="10" presetClass="exit" presetSubtype="0" fill="hold" nodeType="afterEffect">
                                  <p:stCondLst>
                                    <p:cond delay="0"/>
                                  </p:stCondLst>
                                  <p:childTnLst>
                                    <p:animEffect transition="out" filter="fade">
                                      <p:cBhvr>
                                        <p:cTn id="42" dur="500"/>
                                        <p:tgtEl>
                                          <p:spTgt spid="25"/>
                                        </p:tgtEl>
                                      </p:cBhvr>
                                    </p:animEffect>
                                    <p:set>
                                      <p:cBhvr>
                                        <p:cTn id="43" dur="1" fill="hold">
                                          <p:stCondLst>
                                            <p:cond delay="499"/>
                                          </p:stCondLst>
                                        </p:cTn>
                                        <p:tgtEl>
                                          <p:spTgt spid="2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3A1E9DE-DEBB-1243-9501-11945558F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6" y="607475"/>
            <a:ext cx="7436847" cy="4183227"/>
          </a:xfrm>
          <a:prstGeom prst="rect">
            <a:avLst/>
          </a:prstGeom>
        </p:spPr>
      </p:pic>
      <p:sp>
        <p:nvSpPr>
          <p:cNvPr id="34" name="Rectangle 33">
            <a:extLst>
              <a:ext uri="{FF2B5EF4-FFF2-40B4-BE49-F238E27FC236}">
                <a16:creationId xmlns:a16="http://schemas.microsoft.com/office/drawing/2014/main" id="{F2E7E08F-DFE4-0445-907B-0CE46E462E7E}"/>
              </a:ext>
            </a:extLst>
          </p:cNvPr>
          <p:cNvSpPr/>
          <p:nvPr/>
        </p:nvSpPr>
        <p:spPr>
          <a:xfrm>
            <a:off x="1742661" y="2693915"/>
            <a:ext cx="3733800" cy="1015663"/>
          </a:xfrm>
          <a:prstGeom prst="rect">
            <a:avLst/>
          </a:prstGeom>
        </p:spPr>
        <p:txBody>
          <a:bodyPr wrap="square">
            <a:spAutoFit/>
          </a:bodyPr>
          <a:lstStyle/>
          <a:p>
            <a:pPr algn="just" defTabSz="914253">
              <a:buClrTx/>
              <a:defRPr/>
            </a:pPr>
            <a:r>
              <a:rPr lang="vi-VN" sz="5800" kern="1200" dirty="0">
                <a:solidFill>
                  <a:prstClr val="white"/>
                </a:solidFill>
                <a:latin typeface="HP001 4 hàng" pitchFamily="34" charset="0"/>
                <a:ea typeface="+mn-ea"/>
                <a:cs typeface="+mn-cs"/>
              </a:rPr>
              <a:t> </a:t>
            </a:r>
            <a:r>
              <a:rPr lang="en-US" sz="6000" kern="1200" dirty="0">
                <a:solidFill>
                  <a:prstClr val="white"/>
                </a:solidFill>
                <a:latin typeface="HP001 4 hàng" pitchFamily="34" charset="0"/>
                <a:ea typeface="+mn-ea"/>
                <a:cs typeface="+mn-cs"/>
              </a:rPr>
              <a:t>Mⁿ</a:t>
            </a:r>
          </a:p>
        </p:txBody>
      </p:sp>
      <p:sp>
        <p:nvSpPr>
          <p:cNvPr id="36" name="Rectangle 35">
            <a:extLst>
              <a:ext uri="{FF2B5EF4-FFF2-40B4-BE49-F238E27FC236}">
                <a16:creationId xmlns:a16="http://schemas.microsoft.com/office/drawing/2014/main" id="{0D1EC33D-5BF7-5745-A323-3457196CEBE5}"/>
              </a:ext>
            </a:extLst>
          </p:cNvPr>
          <p:cNvSpPr/>
          <p:nvPr/>
        </p:nvSpPr>
        <p:spPr>
          <a:xfrm>
            <a:off x="4482548" y="2575930"/>
            <a:ext cx="3733800" cy="1107996"/>
          </a:xfrm>
          <a:prstGeom prst="rect">
            <a:avLst/>
          </a:prstGeom>
        </p:spPr>
        <p:txBody>
          <a:bodyPr wrap="square">
            <a:spAutoFit/>
          </a:bodyPr>
          <a:lstStyle/>
          <a:p>
            <a:pPr algn="just" defTabSz="914253">
              <a:buClrTx/>
              <a:defRPr/>
            </a:pPr>
            <a:r>
              <a:rPr lang="vi-VN" sz="5800" kern="1200" dirty="0">
                <a:solidFill>
                  <a:prstClr val="white"/>
                </a:solidFill>
                <a:latin typeface="HP001 4 hàng" pitchFamily="34" charset="0"/>
                <a:ea typeface="+mn-ea"/>
                <a:cs typeface="+mn-cs"/>
              </a:rPr>
              <a:t> </a:t>
            </a:r>
            <a:r>
              <a:rPr lang="en-US" sz="6600" kern="1200" dirty="0" err="1">
                <a:solidFill>
                  <a:prstClr val="white"/>
                </a:solidFill>
                <a:latin typeface="Arial" panose="020B0604020202020204" pitchFamily="34" charset="0"/>
                <a:ea typeface="Arial-Rounded" panose="020B0500000000000000" pitchFamily="34" charset="0"/>
                <a:cs typeface="Arial" panose="020B0604020202020204" pitchFamily="34" charset="0"/>
              </a:rPr>
              <a:t>M</a:t>
            </a:r>
            <a:r>
              <a:rPr lang="en-US" sz="6600" kern="1200" dirty="0" err="1">
                <a:solidFill>
                  <a:prstClr val="white"/>
                </a:solidFill>
                <a:latin typeface="HP001 5H Normal" panose="020B0603050302020204" pitchFamily="34" charset="0"/>
                <a:ea typeface="Arial-Rounded" panose="020B0500000000000000" pitchFamily="34" charset="0"/>
                <a:cs typeface="HP001 5H Normal" panose="020B0603050302020204" pitchFamily="34" charset="0"/>
              </a:rPr>
              <a:t>Ɨ</a:t>
            </a:r>
            <a:endParaRPr lang="en-US" sz="6000" kern="1200" dirty="0">
              <a:solidFill>
                <a:prstClr val="white"/>
              </a:solidFill>
              <a:latin typeface="HP001 5H Normal" panose="020B0603050302020204" pitchFamily="34" charset="0"/>
              <a:ea typeface="Arial-Rounded" panose="020B0500000000000000" pitchFamily="34" charset="0"/>
              <a:cs typeface="HP001 5H Normal" panose="020B0603050302020204" pitchFamily="34" charset="0"/>
            </a:endParaRPr>
          </a:p>
        </p:txBody>
      </p:sp>
    </p:spTree>
    <p:extLst>
      <p:ext uri="{BB962C8B-B14F-4D97-AF65-F5344CB8AC3E}">
        <p14:creationId xmlns:p14="http://schemas.microsoft.com/office/powerpoint/2010/main" val="89360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3A1E9DE-DEBB-1243-9501-11945558FE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92" y="602301"/>
            <a:ext cx="7436847" cy="4183227"/>
          </a:xfrm>
          <a:prstGeom prst="rect">
            <a:avLst/>
          </a:prstGeom>
        </p:spPr>
      </p:pic>
      <p:sp>
        <p:nvSpPr>
          <p:cNvPr id="34" name="Rectangle 33">
            <a:extLst>
              <a:ext uri="{FF2B5EF4-FFF2-40B4-BE49-F238E27FC236}">
                <a16:creationId xmlns:a16="http://schemas.microsoft.com/office/drawing/2014/main" id="{F2E7E08F-DFE4-0445-907B-0CE46E462E7E}"/>
              </a:ext>
            </a:extLst>
          </p:cNvPr>
          <p:cNvSpPr/>
          <p:nvPr/>
        </p:nvSpPr>
        <p:spPr>
          <a:xfrm>
            <a:off x="1742661" y="2693915"/>
            <a:ext cx="3733800" cy="1015663"/>
          </a:xfrm>
          <a:prstGeom prst="rect">
            <a:avLst/>
          </a:prstGeom>
        </p:spPr>
        <p:txBody>
          <a:bodyPr wrap="square">
            <a:spAutoFit/>
          </a:bodyPr>
          <a:lstStyle/>
          <a:p>
            <a:pPr algn="just" defTabSz="914253">
              <a:buClrTx/>
              <a:defRPr/>
            </a:pPr>
            <a:r>
              <a:rPr lang="vi-VN" sz="5800" kern="1200" dirty="0">
                <a:solidFill>
                  <a:prstClr val="white"/>
                </a:solidFill>
                <a:latin typeface="HP001 4 hàng" pitchFamily="34" charset="0"/>
                <a:ea typeface="+mn-ea"/>
                <a:cs typeface="+mn-cs"/>
              </a:rPr>
              <a:t> </a:t>
            </a:r>
            <a:r>
              <a:rPr lang="en-US" sz="6000" kern="1200" dirty="0">
                <a:solidFill>
                  <a:prstClr val="white"/>
                </a:solidFill>
                <a:latin typeface="HP001 4 hàng" pitchFamily="34" charset="0"/>
                <a:ea typeface="+mn-ea"/>
                <a:cs typeface="+mn-cs"/>
              </a:rPr>
              <a:t>Nam</a:t>
            </a:r>
          </a:p>
        </p:txBody>
      </p:sp>
      <p:sp>
        <p:nvSpPr>
          <p:cNvPr id="36" name="Rectangle 35">
            <a:extLst>
              <a:ext uri="{FF2B5EF4-FFF2-40B4-BE49-F238E27FC236}">
                <a16:creationId xmlns:a16="http://schemas.microsoft.com/office/drawing/2014/main" id="{0D1EC33D-5BF7-5745-A323-3457196CEBE5}"/>
              </a:ext>
            </a:extLst>
          </p:cNvPr>
          <p:cNvSpPr/>
          <p:nvPr/>
        </p:nvSpPr>
        <p:spPr>
          <a:xfrm>
            <a:off x="4573341" y="2555915"/>
            <a:ext cx="3733800" cy="1107996"/>
          </a:xfrm>
          <a:prstGeom prst="rect">
            <a:avLst/>
          </a:prstGeom>
        </p:spPr>
        <p:txBody>
          <a:bodyPr wrap="square">
            <a:spAutoFit/>
          </a:bodyPr>
          <a:lstStyle/>
          <a:p>
            <a:pPr algn="just" defTabSz="914253">
              <a:buClrTx/>
              <a:defRPr/>
            </a:pPr>
            <a:r>
              <a:rPr lang="vi-VN" sz="5800" kern="1200" dirty="0">
                <a:solidFill>
                  <a:prstClr val="white"/>
                </a:solidFill>
                <a:latin typeface="HP001 4 hàng" pitchFamily="34" charset="0"/>
                <a:ea typeface="+mn-ea"/>
                <a:cs typeface="+mn-cs"/>
              </a:rPr>
              <a:t> </a:t>
            </a:r>
            <a:r>
              <a:rPr lang="en-US" sz="6600" kern="1200" dirty="0">
                <a:solidFill>
                  <a:prstClr val="white"/>
                </a:solidFill>
                <a:latin typeface="+mj-lt"/>
                <a:ea typeface="Arial-Rounded" panose="020B0500000000000000" pitchFamily="34" charset="0"/>
                <a:cs typeface="HP001 5H Normal" panose="020B0603050302020204" pitchFamily="34" charset="0"/>
              </a:rPr>
              <a:t>N</a:t>
            </a:r>
            <a:r>
              <a:rPr lang="en-US" sz="6000" kern="1200" dirty="0">
                <a:solidFill>
                  <a:prstClr val="white"/>
                </a:solidFill>
                <a:latin typeface="HP001 4 hàng" panose="020B0603050302020204" pitchFamily="34" charset="0"/>
                <a:ea typeface="Arial-Rounded" panose="020B0500000000000000" pitchFamily="34" charset="0"/>
                <a:cs typeface="HP001 5H Normal" panose="020B0603050302020204" pitchFamily="34" charset="0"/>
              </a:rPr>
              <a:t>am</a:t>
            </a:r>
          </a:p>
        </p:txBody>
      </p:sp>
    </p:spTree>
    <p:extLst>
      <p:ext uri="{BB962C8B-B14F-4D97-AF65-F5344CB8AC3E}">
        <p14:creationId xmlns:p14="http://schemas.microsoft.com/office/powerpoint/2010/main" val="80698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CC68DE-F93F-4F48-9E64-5D6051E63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36" y="607475"/>
            <a:ext cx="7436847" cy="4183227"/>
          </a:xfrm>
          <a:prstGeom prst="rect">
            <a:avLst/>
          </a:prstGeom>
        </p:spPr>
      </p:pic>
      <p:sp>
        <p:nvSpPr>
          <p:cNvPr id="10" name="Rectangle 9">
            <a:extLst>
              <a:ext uri="{FF2B5EF4-FFF2-40B4-BE49-F238E27FC236}">
                <a16:creationId xmlns:a16="http://schemas.microsoft.com/office/drawing/2014/main" id="{42A76F4D-FF65-41F2-B413-1D4137D0B36A}"/>
              </a:ext>
            </a:extLst>
          </p:cNvPr>
          <p:cNvSpPr/>
          <p:nvPr/>
        </p:nvSpPr>
        <p:spPr>
          <a:xfrm>
            <a:off x="2590800" y="1504950"/>
            <a:ext cx="4929720" cy="984885"/>
          </a:xfrm>
          <a:prstGeom prst="rect">
            <a:avLst/>
          </a:prstGeom>
        </p:spPr>
        <p:txBody>
          <a:bodyPr wrap="square">
            <a:spAutoFit/>
          </a:bodyPr>
          <a:lstStyle/>
          <a:p>
            <a:pPr algn="just" defTabSz="914253">
              <a:buClrTx/>
              <a:defRPr/>
            </a:pPr>
            <a:r>
              <a:rPr lang="vi-VN" sz="5800" kern="1200">
                <a:solidFill>
                  <a:prstClr val="white"/>
                </a:solidFill>
                <a:latin typeface="HP001 4 hàng" pitchFamily="34" charset="0"/>
                <a:ea typeface="+mn-ea"/>
                <a:cs typeface="+mn-cs"/>
              </a:rPr>
              <a:t>  </a:t>
            </a:r>
            <a:r>
              <a:rPr lang="el-GR" sz="5800">
                <a:solidFill>
                  <a:prstClr val="white"/>
                </a:solidFill>
                <a:latin typeface="HP001 4 hàng" pitchFamily="34" charset="0"/>
              </a:rPr>
              <a:t>κ</a:t>
            </a:r>
            <a:r>
              <a:rPr lang="en-US" sz="5800">
                <a:solidFill>
                  <a:prstClr val="white"/>
                </a:solidFill>
                <a:latin typeface="HP001 4 hàng" pitchFamily="34" charset="0"/>
              </a:rPr>
              <a:t>ật</a:t>
            </a:r>
            <a:endParaRPr lang="en-US" sz="6000" kern="1200" dirty="0">
              <a:solidFill>
                <a:prstClr val="white"/>
              </a:solidFill>
              <a:latin typeface="HP001 4 hàng" pitchFamily="34" charset="0"/>
              <a:ea typeface="+mn-ea"/>
              <a:cs typeface="+mn-cs"/>
            </a:endParaRPr>
          </a:p>
        </p:txBody>
      </p:sp>
      <p:sp>
        <p:nvSpPr>
          <p:cNvPr id="4" name="Rectangle 3">
            <a:extLst>
              <a:ext uri="{FF2B5EF4-FFF2-40B4-BE49-F238E27FC236}">
                <a16:creationId xmlns:a16="http://schemas.microsoft.com/office/drawing/2014/main" id="{8AB9A3C4-5B03-4A0E-BF02-AA38374D2F9C}"/>
              </a:ext>
            </a:extLst>
          </p:cNvPr>
          <p:cNvSpPr/>
          <p:nvPr/>
        </p:nvSpPr>
        <p:spPr>
          <a:xfrm>
            <a:off x="2590800" y="2699088"/>
            <a:ext cx="4929720" cy="984885"/>
          </a:xfrm>
          <a:prstGeom prst="rect">
            <a:avLst/>
          </a:prstGeom>
        </p:spPr>
        <p:txBody>
          <a:bodyPr wrap="square">
            <a:spAutoFit/>
          </a:bodyPr>
          <a:lstStyle/>
          <a:p>
            <a:pPr algn="just" defTabSz="914253">
              <a:buClrTx/>
              <a:defRPr/>
            </a:pPr>
            <a:r>
              <a:rPr lang="vi-VN" sz="5800" kern="1200">
                <a:solidFill>
                  <a:prstClr val="white"/>
                </a:solidFill>
                <a:latin typeface="HP001 4 hàng" pitchFamily="34" charset="0"/>
                <a:ea typeface="+mn-ea"/>
                <a:cs typeface="+mn-cs"/>
              </a:rPr>
              <a:t>  </a:t>
            </a:r>
            <a:r>
              <a:rPr lang="en-US" sz="5800">
                <a:solidFill>
                  <a:prstClr val="white"/>
                </a:solidFill>
                <a:latin typeface="HP001 4 hàng" pitchFamily="34" charset="0"/>
              </a:rPr>
              <a:t>đặt</a:t>
            </a:r>
            <a:endParaRPr lang="en-US" sz="6000" kern="1200" dirty="0">
              <a:solidFill>
                <a:prstClr val="white"/>
              </a:solidFill>
              <a:latin typeface="HP001 4 hàng" pitchFamily="34" charset="0"/>
              <a:ea typeface="+mn-ea"/>
              <a:cs typeface="+mn-cs"/>
            </a:endParaRPr>
          </a:p>
        </p:txBody>
      </p:sp>
    </p:spTree>
    <p:extLst>
      <p:ext uri="{BB962C8B-B14F-4D97-AF65-F5344CB8AC3E}">
        <p14:creationId xmlns:p14="http://schemas.microsoft.com/office/powerpoint/2010/main" val="171649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8A984DC-BCFF-4E4D-90D7-2A437298A418}"/>
              </a:ext>
            </a:extLst>
          </p:cNvPr>
          <p:cNvGrpSpPr/>
          <p:nvPr/>
        </p:nvGrpSpPr>
        <p:grpSpPr>
          <a:xfrm>
            <a:off x="604378" y="514350"/>
            <a:ext cx="7980823" cy="4072929"/>
            <a:chOff x="631064" y="-26315"/>
            <a:chExt cx="9853835" cy="5028801"/>
          </a:xfrm>
        </p:grpSpPr>
        <p:pic>
          <p:nvPicPr>
            <p:cNvPr id="6" name="Picture 5" descr="E:\DT\Phần mềm\LuyenChuTieuHoc-2.8 (1)\LuyenChuTieuHoc-2.8\LuyenChuTieuHoc\Ảnh dòng kẻ sẵn cho môn toán\Dòng kẻ đen - 11 dòng - 15 ô.png">
              <a:extLst>
                <a:ext uri="{FF2B5EF4-FFF2-40B4-BE49-F238E27FC236}">
                  <a16:creationId xmlns:a16="http://schemas.microsoft.com/office/drawing/2014/main" id="{8C19043D-871C-4563-92C3-4D363D1C5B5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19986" b="44881"/>
            <a:stretch/>
          </p:blipFill>
          <p:spPr bwMode="auto">
            <a:xfrm>
              <a:off x="631064" y="0"/>
              <a:ext cx="9853835" cy="49870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52B78EC0-64EF-41E8-B119-008F8B1A6E24}"/>
                </a:ext>
              </a:extLst>
            </p:cNvPr>
            <p:cNvCxnSpPr>
              <a:cxnSpLocks/>
            </p:cNvCxnSpPr>
            <p:nvPr/>
          </p:nvCxnSpPr>
          <p:spPr>
            <a:xfrm>
              <a:off x="631064" y="-26315"/>
              <a:ext cx="0" cy="50288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901521" y="1523142"/>
            <a:ext cx="9067800" cy="584775"/>
          </a:xfrm>
          <a:prstGeom prst="rect">
            <a:avLst/>
          </a:prstGeom>
        </p:spPr>
        <p:txBody>
          <a:bodyPr wrap="square">
            <a:spAutoFit/>
          </a:bodyPr>
          <a:lstStyle/>
          <a:p>
            <a:pPr algn="just"/>
            <a:r>
              <a:rPr lang="vi-VN" sz="3200" b="1">
                <a:solidFill>
                  <a:srgbClr val="7030A0"/>
                </a:solidFill>
                <a:latin typeface="HP001 4 hàng" pitchFamily="34" charset="0"/>
              </a:rPr>
              <a:t>  Mẹ · </a:t>
            </a:r>
            <a:r>
              <a:rPr lang="el-GR" sz="3200" b="1">
                <a:solidFill>
                  <a:srgbClr val="7030A0"/>
                </a:solidFill>
                <a:latin typeface="HP001 4 hàng" pitchFamily="34" charset="0"/>
              </a:rPr>
              <a:t>η</a:t>
            </a:r>
            <a:r>
              <a:rPr lang="vi-VN" sz="3200" b="1">
                <a:solidFill>
                  <a:srgbClr val="7030A0"/>
                </a:solidFill>
                <a:latin typeface="HP001 4 hàng" pitchFamily="34" charset="0"/>
              </a:rPr>
              <a:t>àng đặt wụ hŪ vào bàn Ǉay</a:t>
            </a:r>
            <a:endParaRPr lang="en-US" sz="3200" b="1">
              <a:solidFill>
                <a:srgbClr val="7030A0"/>
              </a:solidFill>
              <a:latin typeface="HP001 4 hàng" pitchFamily="34" charset="0"/>
            </a:endParaRPr>
          </a:p>
        </p:txBody>
      </p:sp>
      <p:sp>
        <p:nvSpPr>
          <p:cNvPr id="14" name="Rectangle 13"/>
          <p:cNvSpPr/>
          <p:nvPr/>
        </p:nvSpPr>
        <p:spPr>
          <a:xfrm>
            <a:off x="545349" y="2181657"/>
            <a:ext cx="9067800" cy="584775"/>
          </a:xfrm>
          <a:prstGeom prst="rect">
            <a:avLst/>
          </a:prstGeom>
        </p:spPr>
        <p:txBody>
          <a:bodyPr wrap="square">
            <a:spAutoFit/>
          </a:bodyPr>
          <a:lstStyle/>
          <a:p>
            <a:pPr algn="just"/>
            <a:r>
              <a:rPr lang="vi-VN" sz="3200" b="1">
                <a:solidFill>
                  <a:srgbClr val="7030A0"/>
                </a:solidFill>
                <a:latin typeface="HP001 4 hàng" pitchFamily="34" charset="0"/>
              </a:rPr>
              <a:t>Nam</a:t>
            </a:r>
            <a:r>
              <a:rPr lang="en-US" sz="3200" b="1">
                <a:solidFill>
                  <a:srgbClr val="7030A0"/>
                </a:solidFill>
                <a:latin typeface="HP001 4 hàng" pitchFamily="34" charset="0"/>
              </a:rPr>
              <a:t>.</a:t>
            </a:r>
            <a:r>
              <a:rPr lang="vi-VN" sz="3200" b="1">
                <a:solidFill>
                  <a:srgbClr val="7030A0"/>
                </a:solidFill>
                <a:latin typeface="HP001 4 hàng" pitchFamily="34" charset="0"/>
              </a:rPr>
              <a:t> Nam </a:t>
            </a:r>
            <a:r>
              <a:rPr lang="el-GR" sz="3200" b="1">
                <a:solidFill>
                  <a:srgbClr val="7030A0"/>
                </a:solidFill>
                <a:latin typeface="HP001 4 hàng" pitchFamily="34" charset="0"/>
              </a:rPr>
              <a:t>κ</a:t>
            </a:r>
            <a:r>
              <a:rPr lang="vi-VN" sz="3200" b="1">
                <a:solidFill>
                  <a:srgbClr val="7030A0"/>
                </a:solidFill>
                <a:latin typeface="HP001 4 hàng" pitchFamily="34" charset="0"/>
              </a:rPr>
              <a:t>ấy </a:t>
            </a:r>
            <a:r>
              <a:rPr lang="el-GR" sz="3200" b="1">
                <a:solidFill>
                  <a:srgbClr val="7030A0"/>
                </a:solidFill>
                <a:latin typeface="HP001 4 hàng" pitchFamily="34" charset="0"/>
              </a:rPr>
              <a:t>κ</a:t>
            </a:r>
            <a:r>
              <a:rPr lang="vi-VN" sz="3200" b="1">
                <a:solidFill>
                  <a:srgbClr val="7030A0"/>
                </a:solidFill>
                <a:latin typeface="HP001 4 hàng" pitchFamily="34" charset="0"/>
              </a:rPr>
              <a:t>ật ấm áp</a:t>
            </a:r>
            <a:r>
              <a:rPr lang="en-US" sz="3200" b="1">
                <a:solidFill>
                  <a:srgbClr val="7030A0"/>
                </a:solidFill>
                <a:latin typeface="HP001 4 hàng" pitchFamily="34" charset="0"/>
              </a:rPr>
              <a:t>.</a:t>
            </a:r>
            <a:r>
              <a:rPr lang="vi-VN" sz="3200" b="1">
                <a:solidFill>
                  <a:srgbClr val="7030A0"/>
                </a:solidFill>
                <a:latin typeface="HP001 4 hàng" pitchFamily="34" charset="0"/>
              </a:rPr>
              <a:t> </a:t>
            </a:r>
            <a:endParaRPr lang="en-US" sz="3200" b="1">
              <a:solidFill>
                <a:srgbClr val="7030A0"/>
              </a:solidFill>
              <a:latin typeface="HP001 4 hàng" pitchFamily="34" charset="0"/>
            </a:endParaRPr>
          </a:p>
        </p:txBody>
      </p:sp>
      <p:sp>
        <p:nvSpPr>
          <p:cNvPr id="8" name="Text Box 2">
            <a:extLst>
              <a:ext uri="{FF2B5EF4-FFF2-40B4-BE49-F238E27FC236}">
                <a16:creationId xmlns:a16="http://schemas.microsoft.com/office/drawing/2014/main" id="{8A6C8A60-B25C-49C4-B82C-2661260E8D2C}"/>
              </a:ext>
            </a:extLst>
          </p:cNvPr>
          <p:cNvSpPr txBox="1">
            <a:spLocks noChangeArrowheads="1"/>
          </p:cNvSpPr>
          <p:nvPr/>
        </p:nvSpPr>
        <p:spPr bwMode="auto">
          <a:xfrm>
            <a:off x="1194156" y="599474"/>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200" b="1" i="1" dirty="0">
              <a:solidFill>
                <a:srgbClr val="7030A0"/>
              </a:solidFill>
              <a:latin typeface="HP001 4 hàng" pitchFamily="34" charset="0"/>
            </a:endParaRPr>
          </a:p>
          <a:p>
            <a:pPr>
              <a:spcAft>
                <a:spcPts val="750"/>
              </a:spcAft>
              <a:defRPr/>
            </a:pPr>
            <a:r>
              <a:rPr lang="en-US" altLang="en-US" sz="3200" b="1" dirty="0">
                <a:solidFill>
                  <a:srgbClr val="7030A0"/>
                </a:solidFill>
                <a:latin typeface="HP001 4 hàng" pitchFamily="34" charset="0"/>
              </a:rPr>
              <a:t>               </a:t>
            </a:r>
          </a:p>
          <a:p>
            <a:pPr>
              <a:spcAft>
                <a:spcPts val="750"/>
              </a:spcAft>
              <a:defRPr/>
            </a:pPr>
            <a:r>
              <a:rPr lang="en-US" altLang="en-US" sz="3200" b="1" dirty="0">
                <a:solidFill>
                  <a:srgbClr val="7030A0"/>
                </a:solidFill>
                <a:latin typeface="HP001 4 hàng" pitchFamily="34" charset="0"/>
              </a:rPr>
              <a:t>                                                                                             </a:t>
            </a:r>
          </a:p>
          <a:p>
            <a:pPr>
              <a:spcAft>
                <a:spcPts val="750"/>
              </a:spcAft>
              <a:defRPr/>
            </a:pPr>
            <a:r>
              <a:rPr lang="en-US" altLang="en-US" sz="3200" b="1" dirty="0">
                <a:solidFill>
                  <a:srgbClr val="7030A0"/>
                </a:solidFill>
                <a:latin typeface="HP001 4 hàng" pitchFamily="34" charset="0"/>
              </a:rPr>
              <a:t>  </a:t>
            </a:r>
          </a:p>
          <a:p>
            <a:pPr>
              <a:spcAft>
                <a:spcPts val="750"/>
              </a:spcAft>
              <a:defRPr/>
            </a:pPr>
            <a:endParaRPr lang="en-US" altLang="en-US" sz="3200" b="1" dirty="0">
              <a:solidFill>
                <a:srgbClr val="7030A0"/>
              </a:solidFill>
              <a:latin typeface="HP001 4 hàng" pitchFamily="34" charset="0"/>
            </a:endParaRPr>
          </a:p>
          <a:p>
            <a:pPr>
              <a:spcAft>
                <a:spcPts val="750"/>
              </a:spcAft>
              <a:defRPr/>
            </a:pPr>
            <a:endParaRPr lang="en-US" altLang="en-US" sz="3200" b="1">
              <a:solidFill>
                <a:srgbClr val="7030A0"/>
              </a:solidFill>
              <a:latin typeface="HP001 4 hàng" pitchFamily="34" charset="0"/>
            </a:endParaRPr>
          </a:p>
          <a:p>
            <a:pPr>
              <a:spcAft>
                <a:spcPts val="750"/>
              </a:spcAft>
              <a:defRPr/>
            </a:pPr>
            <a:endParaRPr lang="en-US" altLang="en-US" sz="3200" b="1">
              <a:solidFill>
                <a:srgbClr val="7030A0"/>
              </a:solidFill>
              <a:latin typeface="HP001 4 hàng" pitchFamily="34" charset="0"/>
            </a:endParaRPr>
          </a:p>
          <a:p>
            <a:pPr>
              <a:defRPr/>
            </a:pPr>
            <a:r>
              <a:rPr lang="en-US" altLang="en-US" sz="3200" b="1">
                <a:solidFill>
                  <a:srgbClr val="7030A0"/>
                </a:solidFill>
                <a:latin typeface="HP001 4 hàng" pitchFamily="34" charset="0"/>
              </a:rPr>
              <a:t>Thứ … </a:t>
            </a:r>
            <a:r>
              <a:rPr lang="vi-VN" sz="3200" b="1">
                <a:solidFill>
                  <a:srgbClr val="7030A0"/>
                </a:solidFill>
                <a:latin typeface="HP001 4 hàng" pitchFamily="34" charset="0"/>
              </a:rPr>
              <a:t>w</a:t>
            </a:r>
            <a:r>
              <a:rPr lang="en-US" altLang="en-US" sz="3200" b="1">
                <a:solidFill>
                  <a:srgbClr val="7030A0"/>
                </a:solidFill>
                <a:latin typeface="HP001 4 hàng" pitchFamily="34" charset="0"/>
              </a:rPr>
              <a:t>gày … </a:t>
            </a:r>
            <a:r>
              <a:rPr lang="en-US" sz="3200" b="1">
                <a:solidFill>
                  <a:srgbClr val="7030A0"/>
                </a:solidFill>
                <a:latin typeface="HP001 4 hàng" pitchFamily="34" charset="0"/>
                <a:ea typeface="Calibri"/>
                <a:cs typeface="Arial"/>
              </a:rPr>
              <a:t>Ǉ</a:t>
            </a:r>
            <a:r>
              <a:rPr lang="en-US" altLang="en-US" sz="3200" b="1">
                <a:solidFill>
                  <a:srgbClr val="7030A0"/>
                </a:solidFill>
                <a:latin typeface="HP001 4 hàng" pitchFamily="34" charset="0"/>
              </a:rPr>
              <a:t>háng … năm 2021</a:t>
            </a:r>
            <a:endParaRPr lang="en-US" altLang="en-US" sz="3200" b="1" dirty="0">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0179"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6" name="TextBox 5"/>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Chọn chữ phù hợp thay cho bông hoa</a:t>
            </a:r>
          </a:p>
        </p:txBody>
      </p:sp>
      <p:sp>
        <p:nvSpPr>
          <p:cNvPr id="7" name="TextBox 6"/>
          <p:cNvSpPr txBox="1"/>
          <p:nvPr/>
        </p:nvSpPr>
        <p:spPr>
          <a:xfrm>
            <a:off x="62345" y="1168802"/>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n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l ?</a:t>
            </a:r>
          </a:p>
        </p:txBody>
      </p:sp>
      <p:sp>
        <p:nvSpPr>
          <p:cNvPr id="8" name="TextBox 7"/>
          <p:cNvSpPr txBox="1"/>
          <p:nvPr/>
        </p:nvSpPr>
        <p:spPr>
          <a:xfrm>
            <a:off x="76200" y="27241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691" y="2038338"/>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82736"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781800" y="1891417"/>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609" y="205285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7238"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705"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9121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701" y="363424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83977" y="3467100"/>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1677" y="360306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446" b="9343"/>
          <a:stretch/>
        </p:blipFill>
        <p:spPr bwMode="auto">
          <a:xfrm flipH="1">
            <a:off x="5974813" y="144466"/>
            <a:ext cx="3141292" cy="275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345" y="572190"/>
            <a:ext cx="29458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a. </a:t>
            </a:r>
            <a:r>
              <a:rPr lang="en-US" sz="3600" b="1" i="1">
                <a:latin typeface="Arial-Rounded" pitchFamily="34" charset="0"/>
                <a:ea typeface="Arial-Rounded" pitchFamily="34" charset="0"/>
                <a:cs typeface="Arial-Rounded" pitchFamily="34" charset="0"/>
              </a:rPr>
              <a:t>l</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n ?</a:t>
            </a:r>
          </a:p>
        </p:txBody>
      </p:sp>
      <p:sp>
        <p:nvSpPr>
          <p:cNvPr id="12" name="TextBox 11"/>
          <p:cNvSpPr txBox="1"/>
          <p:nvPr/>
        </p:nvSpPr>
        <p:spPr>
          <a:xfrm>
            <a:off x="62345" y="2647950"/>
            <a:ext cx="354301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b. </a:t>
            </a:r>
            <a:r>
              <a:rPr lang="en-US" sz="3600" b="1" i="1">
                <a:latin typeface="Arial-Rounded" pitchFamily="34" charset="0"/>
                <a:ea typeface="Arial-Rounded" pitchFamily="34" charset="0"/>
                <a:cs typeface="Arial-Rounded" pitchFamily="34" charset="0"/>
              </a:rPr>
              <a:t>c </a:t>
            </a:r>
            <a:r>
              <a:rPr lang="en-US" sz="3600" b="1">
                <a:latin typeface="Arial-Rounded" pitchFamily="34" charset="0"/>
                <a:ea typeface="Arial-Rounded" pitchFamily="34" charset="0"/>
                <a:cs typeface="Arial-Rounded" pitchFamily="34" charset="0"/>
              </a:rPr>
              <a:t> hay </a:t>
            </a:r>
            <a:r>
              <a:rPr lang="en-US" sz="3600" b="1" i="1">
                <a:latin typeface="Arial-Rounded" pitchFamily="34" charset="0"/>
                <a:ea typeface="Arial-Rounded" pitchFamily="34" charset="0"/>
                <a:cs typeface="Arial-Rounded" pitchFamily="34" charset="0"/>
              </a:rPr>
              <a:t>k?</a:t>
            </a:r>
            <a:endParaRPr lang="en-US" sz="3600" b="1">
              <a:latin typeface="Arial-Rounded" pitchFamily="34" charset="0"/>
              <a:ea typeface="Arial-Rounded" pitchFamily="34" charset="0"/>
              <a:cs typeface="Arial-Rounded" pitchFamily="34" charset="0"/>
            </a:endParaRPr>
          </a:p>
        </p:txBody>
      </p:sp>
      <p:sp>
        <p:nvSpPr>
          <p:cNvPr id="13" name="TextBox 12"/>
          <p:cNvSpPr txBox="1"/>
          <p:nvPr/>
        </p:nvSpPr>
        <p:spPr>
          <a:xfrm>
            <a:off x="705608" y="1271945"/>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iềm vui</a:t>
            </a:r>
            <a:endParaRPr lang="en-US" sz="3600" b="1" i="1">
              <a:latin typeface="Arial-Rounded" pitchFamily="34" charset="0"/>
              <a:ea typeface="Arial-Rounded" pitchFamily="34" charset="0"/>
              <a:cs typeface="Arial-Rounded" pitchFamily="34" charset="0"/>
            </a:endParaRPr>
          </a:p>
        </p:txBody>
      </p:sp>
      <p:sp>
        <p:nvSpPr>
          <p:cNvPr id="15" name="TextBox 14"/>
          <p:cNvSpPr txBox="1"/>
          <p:nvPr/>
        </p:nvSpPr>
        <p:spPr>
          <a:xfrm>
            <a:off x="412011" y="1270410"/>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n</a:t>
            </a:r>
            <a:endParaRPr lang="en-US" sz="3600" b="1" i="1">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289"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008168" y="1280801"/>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o lắng</a:t>
            </a:r>
            <a:endParaRPr lang="en-US" sz="3600" b="1" i="1">
              <a:latin typeface="Arial-Rounded" pitchFamily="34" charset="0"/>
              <a:ea typeface="Arial-Rounded" pitchFamily="34" charset="0"/>
              <a:cs typeface="Arial-Rounded" pitchFamily="34" charset="0"/>
            </a:endParaRPr>
          </a:p>
        </p:txBody>
      </p:sp>
      <p:sp>
        <p:nvSpPr>
          <p:cNvPr id="24" name="TextBox 23"/>
          <p:cNvSpPr txBox="1"/>
          <p:nvPr/>
        </p:nvSpPr>
        <p:spPr>
          <a:xfrm>
            <a:off x="1728093" y="1996256"/>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òng mẹ</a:t>
            </a:r>
            <a:endParaRPr lang="en-US" sz="3600" b="1" i="1">
              <a:latin typeface="Arial-Rounded" pitchFamily="34" charset="0"/>
              <a:ea typeface="Arial-Rounded" pitchFamily="34" charset="0"/>
              <a:cs typeface="Arial-Rounded" pitchFamily="34" charset="0"/>
            </a:endParaRPr>
          </a:p>
        </p:txBody>
      </p:sp>
      <p:sp>
        <p:nvSpPr>
          <p:cNvPr id="26" name="TextBox 25"/>
          <p:cNvSpPr txBox="1"/>
          <p:nvPr/>
        </p:nvSpPr>
        <p:spPr>
          <a:xfrm>
            <a:off x="2849875" y="1280529"/>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4534" y="143008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559008" y="1996256"/>
            <a:ext cx="37955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l</a:t>
            </a:r>
            <a:endParaRPr lang="en-US" sz="3600" b="1" i="1">
              <a:latin typeface="Arial-Rounded" pitchFamily="34" charset="0"/>
              <a:ea typeface="Arial-Rounded" pitchFamily="34" charset="0"/>
              <a:cs typeface="Arial-Rounded" pitchFamily="34" charset="0"/>
            </a:endParaRPr>
          </a:p>
        </p:txBody>
      </p:sp>
      <p:pic>
        <p:nvPicPr>
          <p:cNvPr id="2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3345" y="210952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00190" y="3484924"/>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mẹ      on</a:t>
            </a:r>
            <a:endParaRPr lang="en-US" sz="3600" b="1" i="1">
              <a:latin typeface="Arial-Rounded" pitchFamily="34" charset="0"/>
              <a:ea typeface="Arial-Rounded" pitchFamily="34" charset="0"/>
              <a:cs typeface="Arial-Rounded" pitchFamily="34" charset="0"/>
            </a:endParaRPr>
          </a:p>
        </p:txBody>
      </p:sp>
      <p:sp>
        <p:nvSpPr>
          <p:cNvPr id="30" name="TextBox 29"/>
          <p:cNvSpPr txBox="1"/>
          <p:nvPr/>
        </p:nvSpPr>
        <p:spPr>
          <a:xfrm>
            <a:off x="3365055" y="3460679"/>
            <a:ext cx="2260023"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ỉ niệm</a:t>
            </a:r>
            <a:endParaRPr lang="en-US" sz="3600" b="1" i="1">
              <a:latin typeface="Arial-Rounded" pitchFamily="34" charset="0"/>
              <a:ea typeface="Arial-Rounded" pitchFamily="34" charset="0"/>
              <a:cs typeface="Arial-Rounded" pitchFamily="34" charset="0"/>
            </a:endParaRPr>
          </a:p>
        </p:txBody>
      </p:sp>
      <p:sp>
        <p:nvSpPr>
          <p:cNvPr id="32" name="TextBox 31"/>
          <p:cNvSpPr txBox="1"/>
          <p:nvPr/>
        </p:nvSpPr>
        <p:spPr>
          <a:xfrm>
            <a:off x="1926691" y="4149261"/>
            <a:ext cx="1534051"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ì diệu</a:t>
            </a:r>
            <a:endParaRPr lang="en-US" sz="3600" b="1" i="1">
              <a:latin typeface="Arial-Rounded" pitchFamily="34" charset="0"/>
              <a:ea typeface="Arial-Rounded" pitchFamily="34" charset="0"/>
              <a:cs typeface="Arial-Rounded" pitchFamily="34" charset="0"/>
            </a:endParaRPr>
          </a:p>
        </p:txBody>
      </p:sp>
      <p:sp>
        <p:nvSpPr>
          <p:cNvPr id="34" name="TextBox 33"/>
          <p:cNvSpPr txBox="1"/>
          <p:nvPr/>
        </p:nvSpPr>
        <p:spPr>
          <a:xfrm>
            <a:off x="1535256" y="3487947"/>
            <a:ext cx="575286"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c</a:t>
            </a:r>
            <a:endParaRPr lang="en-US" sz="3600" b="1" i="1">
              <a:latin typeface="Arial-Rounded" pitchFamily="34" charset="0"/>
              <a:ea typeface="Arial-Rounded" pitchFamily="34" charset="0"/>
              <a:cs typeface="Arial-Rounded" pitchFamily="34" charset="0"/>
            </a:endParaRPr>
          </a:p>
        </p:txBody>
      </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2086" y="36302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3065643" y="3458100"/>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37" y="3601217"/>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1648864" y="4138232"/>
            <a:ext cx="786134"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k</a:t>
            </a:r>
            <a:endParaRPr lang="en-US" sz="3600" b="1" i="1">
              <a:latin typeface="Arial-Rounded" pitchFamily="34" charset="0"/>
              <a:ea typeface="Arial-Rounded" pitchFamily="34" charset="0"/>
              <a:cs typeface="Arial-Rounded" pitchFamily="34" charset="0"/>
            </a:endParaRP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555" y="42770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6283" y="2997150"/>
            <a:ext cx="996801" cy="1849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5772" y="3817322"/>
            <a:ext cx="521350" cy="96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11927" y="3243912"/>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0" y="2853492"/>
            <a:ext cx="1067768" cy="1980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9142" y="3241417"/>
            <a:ext cx="837716"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25078" y="2860291"/>
            <a:ext cx="1064103" cy="1974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06190" y="4661976"/>
            <a:ext cx="4689763" cy="368956"/>
          </a:xfrm>
          <a:custGeom>
            <a:avLst/>
            <a:gdLst>
              <a:gd name="connsiteX0" fmla="*/ 0 w 4419600"/>
              <a:gd name="connsiteY0" fmla="*/ 0 h 313328"/>
              <a:gd name="connsiteX1" fmla="*/ 4419600 w 4419600"/>
              <a:gd name="connsiteY1" fmla="*/ 0 h 313328"/>
              <a:gd name="connsiteX2" fmla="*/ 4419600 w 4419600"/>
              <a:gd name="connsiteY2" fmla="*/ 313328 h 313328"/>
              <a:gd name="connsiteX3" fmla="*/ 0 w 4419600"/>
              <a:gd name="connsiteY3" fmla="*/ 313328 h 313328"/>
              <a:gd name="connsiteX4" fmla="*/ 0 w 4419600"/>
              <a:gd name="connsiteY4" fmla="*/ 0 h 313328"/>
              <a:gd name="connsiteX0" fmla="*/ 0 w 4606637"/>
              <a:gd name="connsiteY0" fmla="*/ 280555 h 313328"/>
              <a:gd name="connsiteX1" fmla="*/ 4606637 w 4606637"/>
              <a:gd name="connsiteY1" fmla="*/ 0 h 313328"/>
              <a:gd name="connsiteX2" fmla="*/ 4606637 w 4606637"/>
              <a:gd name="connsiteY2" fmla="*/ 313328 h 313328"/>
              <a:gd name="connsiteX3" fmla="*/ 187037 w 4606637"/>
              <a:gd name="connsiteY3" fmla="*/ 313328 h 313328"/>
              <a:gd name="connsiteX4" fmla="*/ 0 w 4606637"/>
              <a:gd name="connsiteY4" fmla="*/ 280555 h 313328"/>
              <a:gd name="connsiteX0" fmla="*/ 0 w 4606637"/>
              <a:gd name="connsiteY0" fmla="*/ 280555 h 313328"/>
              <a:gd name="connsiteX1" fmla="*/ 1094511 w 4606637"/>
              <a:gd name="connsiteY1" fmla="*/ 41432 h 313328"/>
              <a:gd name="connsiteX2" fmla="*/ 4606637 w 4606637"/>
              <a:gd name="connsiteY2" fmla="*/ 0 h 313328"/>
              <a:gd name="connsiteX3" fmla="*/ 4606637 w 4606637"/>
              <a:gd name="connsiteY3" fmla="*/ 313328 h 313328"/>
              <a:gd name="connsiteX4" fmla="*/ 187037 w 4606637"/>
              <a:gd name="connsiteY4" fmla="*/ 313328 h 313328"/>
              <a:gd name="connsiteX5" fmla="*/ 0 w 4606637"/>
              <a:gd name="connsiteY5" fmla="*/ 280555 h 313328"/>
              <a:gd name="connsiteX0" fmla="*/ 0 w 4606637"/>
              <a:gd name="connsiteY0" fmla="*/ 280555 h 313328"/>
              <a:gd name="connsiteX1" fmla="*/ 1094511 w 4606637"/>
              <a:gd name="connsiteY1" fmla="*/ 41432 h 313328"/>
              <a:gd name="connsiteX2" fmla="*/ 3505202 w 4606637"/>
              <a:gd name="connsiteY2" fmla="*/ 114168 h 313328"/>
              <a:gd name="connsiteX3" fmla="*/ 4606637 w 4606637"/>
              <a:gd name="connsiteY3" fmla="*/ 0 h 313328"/>
              <a:gd name="connsiteX4" fmla="*/ 4606637 w 4606637"/>
              <a:gd name="connsiteY4" fmla="*/ 313328 h 313328"/>
              <a:gd name="connsiteX5" fmla="*/ 187037 w 4606637"/>
              <a:gd name="connsiteY5" fmla="*/ 313328 h 313328"/>
              <a:gd name="connsiteX6" fmla="*/ 0 w 4606637"/>
              <a:gd name="connsiteY6" fmla="*/ 280555 h 313328"/>
              <a:gd name="connsiteX0" fmla="*/ 0 w 4606637"/>
              <a:gd name="connsiteY0" fmla="*/ 241021 h 273794"/>
              <a:gd name="connsiteX1" fmla="*/ 1094511 w 4606637"/>
              <a:gd name="connsiteY1" fmla="*/ 1898 h 273794"/>
              <a:gd name="connsiteX2" fmla="*/ 3505202 w 4606637"/>
              <a:gd name="connsiteY2" fmla="*/ 74634 h 273794"/>
              <a:gd name="connsiteX3" fmla="*/ 4596246 w 4606637"/>
              <a:gd name="connsiteY3" fmla="*/ 261803 h 273794"/>
              <a:gd name="connsiteX4" fmla="*/ 4606637 w 4606637"/>
              <a:gd name="connsiteY4" fmla="*/ 273794 h 273794"/>
              <a:gd name="connsiteX5" fmla="*/ 187037 w 4606637"/>
              <a:gd name="connsiteY5" fmla="*/ 273794 h 273794"/>
              <a:gd name="connsiteX6" fmla="*/ 0 w 4606637"/>
              <a:gd name="connsiteY6" fmla="*/ 241021 h 273794"/>
              <a:gd name="connsiteX0" fmla="*/ 0 w 4606637"/>
              <a:gd name="connsiteY0" fmla="*/ 280687 h 313460"/>
              <a:gd name="connsiteX1" fmla="*/ 1094511 w 4606637"/>
              <a:gd name="connsiteY1" fmla="*/ 41564 h 313460"/>
              <a:gd name="connsiteX2" fmla="*/ 3619502 w 4606637"/>
              <a:gd name="connsiteY2" fmla="*/ 0 h 313460"/>
              <a:gd name="connsiteX3" fmla="*/ 4596246 w 4606637"/>
              <a:gd name="connsiteY3" fmla="*/ 301469 h 313460"/>
              <a:gd name="connsiteX4" fmla="*/ 4606637 w 4606637"/>
              <a:gd name="connsiteY4" fmla="*/ 313460 h 313460"/>
              <a:gd name="connsiteX5" fmla="*/ 187037 w 4606637"/>
              <a:gd name="connsiteY5" fmla="*/ 313460 h 313460"/>
              <a:gd name="connsiteX6" fmla="*/ 0 w 4606637"/>
              <a:gd name="connsiteY6" fmla="*/ 280687 h 313460"/>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606637"/>
              <a:gd name="connsiteY0" fmla="*/ 305386 h 338159"/>
              <a:gd name="connsiteX1" fmla="*/ 1094511 w 4606637"/>
              <a:gd name="connsiteY1" fmla="*/ 66263 h 338159"/>
              <a:gd name="connsiteX2" fmla="*/ 3619502 w 4606637"/>
              <a:gd name="connsiteY2" fmla="*/ 24699 h 338159"/>
              <a:gd name="connsiteX3" fmla="*/ 4596246 w 4606637"/>
              <a:gd name="connsiteY3" fmla="*/ 326168 h 338159"/>
              <a:gd name="connsiteX4" fmla="*/ 4606637 w 4606637"/>
              <a:gd name="connsiteY4" fmla="*/ 338159 h 338159"/>
              <a:gd name="connsiteX5" fmla="*/ 187037 w 4606637"/>
              <a:gd name="connsiteY5" fmla="*/ 338159 h 338159"/>
              <a:gd name="connsiteX6" fmla="*/ 0 w 4606637"/>
              <a:gd name="connsiteY6" fmla="*/ 305386 h 338159"/>
              <a:gd name="connsiteX0" fmla="*/ 0 w 4596246"/>
              <a:gd name="connsiteY0" fmla="*/ 305386 h 504414"/>
              <a:gd name="connsiteX1" fmla="*/ 1094511 w 4596246"/>
              <a:gd name="connsiteY1" fmla="*/ 66263 h 504414"/>
              <a:gd name="connsiteX2" fmla="*/ 3619502 w 4596246"/>
              <a:gd name="connsiteY2" fmla="*/ 24699 h 504414"/>
              <a:gd name="connsiteX3" fmla="*/ 4596246 w 4596246"/>
              <a:gd name="connsiteY3" fmla="*/ 326168 h 504414"/>
              <a:gd name="connsiteX4" fmla="*/ 4575464 w 4596246"/>
              <a:gd name="connsiteY4" fmla="*/ 504414 h 504414"/>
              <a:gd name="connsiteX5" fmla="*/ 187037 w 4596246"/>
              <a:gd name="connsiteY5" fmla="*/ 338159 h 504414"/>
              <a:gd name="connsiteX6" fmla="*/ 0 w 4596246"/>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504414"/>
              <a:gd name="connsiteX1" fmla="*/ 1094511 w 4637809"/>
              <a:gd name="connsiteY1" fmla="*/ 66263 h 504414"/>
              <a:gd name="connsiteX2" fmla="*/ 3619502 w 4637809"/>
              <a:gd name="connsiteY2" fmla="*/ 24699 h 504414"/>
              <a:gd name="connsiteX3" fmla="*/ 4637809 w 4637809"/>
              <a:gd name="connsiteY3" fmla="*/ 180696 h 504414"/>
              <a:gd name="connsiteX4" fmla="*/ 4575464 w 4637809"/>
              <a:gd name="connsiteY4" fmla="*/ 504414 h 504414"/>
              <a:gd name="connsiteX5" fmla="*/ 187037 w 4637809"/>
              <a:gd name="connsiteY5" fmla="*/ 338159 h 504414"/>
              <a:gd name="connsiteX6" fmla="*/ 0 w 4637809"/>
              <a:gd name="connsiteY6" fmla="*/ 305386 h 504414"/>
              <a:gd name="connsiteX0" fmla="*/ 0 w 4637809"/>
              <a:gd name="connsiteY0" fmla="*/ 305386 h 421286"/>
              <a:gd name="connsiteX1" fmla="*/ 1094511 w 4637809"/>
              <a:gd name="connsiteY1" fmla="*/ 66263 h 421286"/>
              <a:gd name="connsiteX2" fmla="*/ 3619502 w 4637809"/>
              <a:gd name="connsiteY2" fmla="*/ 24699 h 421286"/>
              <a:gd name="connsiteX3" fmla="*/ 4637809 w 4637809"/>
              <a:gd name="connsiteY3" fmla="*/ 180696 h 421286"/>
              <a:gd name="connsiteX4" fmla="*/ 4596246 w 4637809"/>
              <a:gd name="connsiteY4" fmla="*/ 421286 h 421286"/>
              <a:gd name="connsiteX5" fmla="*/ 187037 w 4637809"/>
              <a:gd name="connsiteY5" fmla="*/ 338159 h 421286"/>
              <a:gd name="connsiteX6" fmla="*/ 0 w 4637809"/>
              <a:gd name="connsiteY6" fmla="*/ 305386 h 421286"/>
              <a:gd name="connsiteX0" fmla="*/ 0 w 4637809"/>
              <a:gd name="connsiteY0" fmla="*/ 305386 h 379723"/>
              <a:gd name="connsiteX1" fmla="*/ 1094511 w 4637809"/>
              <a:gd name="connsiteY1" fmla="*/ 66263 h 379723"/>
              <a:gd name="connsiteX2" fmla="*/ 3619502 w 4637809"/>
              <a:gd name="connsiteY2" fmla="*/ 24699 h 379723"/>
              <a:gd name="connsiteX3" fmla="*/ 4637809 w 4637809"/>
              <a:gd name="connsiteY3" fmla="*/ 180696 h 379723"/>
              <a:gd name="connsiteX4" fmla="*/ 4596246 w 4637809"/>
              <a:gd name="connsiteY4" fmla="*/ 379723 h 379723"/>
              <a:gd name="connsiteX5" fmla="*/ 187037 w 4637809"/>
              <a:gd name="connsiteY5" fmla="*/ 338159 h 379723"/>
              <a:gd name="connsiteX6" fmla="*/ 0 w 4637809"/>
              <a:gd name="connsiteY6" fmla="*/ 305386 h 379723"/>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05386 h 348550"/>
              <a:gd name="connsiteX1" fmla="*/ 1094511 w 4637809"/>
              <a:gd name="connsiteY1" fmla="*/ 66263 h 348550"/>
              <a:gd name="connsiteX2" fmla="*/ 3619502 w 4637809"/>
              <a:gd name="connsiteY2" fmla="*/ 24699 h 348550"/>
              <a:gd name="connsiteX3" fmla="*/ 4637809 w 4637809"/>
              <a:gd name="connsiteY3" fmla="*/ 180696 h 348550"/>
              <a:gd name="connsiteX4" fmla="*/ 4596246 w 4637809"/>
              <a:gd name="connsiteY4" fmla="*/ 348550 h 348550"/>
              <a:gd name="connsiteX5" fmla="*/ 187037 w 4637809"/>
              <a:gd name="connsiteY5" fmla="*/ 338159 h 348550"/>
              <a:gd name="connsiteX6" fmla="*/ 0 w 4637809"/>
              <a:gd name="connsiteY6" fmla="*/ 305386 h 348550"/>
              <a:gd name="connsiteX0" fmla="*/ 0 w 4637809"/>
              <a:gd name="connsiteY0" fmla="*/ 314318 h 357482"/>
              <a:gd name="connsiteX1" fmla="*/ 1094511 w 4637809"/>
              <a:gd name="connsiteY1" fmla="*/ 75195 h 357482"/>
              <a:gd name="connsiteX2" fmla="*/ 3619502 w 4637809"/>
              <a:gd name="connsiteY2" fmla="*/ 33631 h 357482"/>
              <a:gd name="connsiteX3" fmla="*/ 4637809 w 4637809"/>
              <a:gd name="connsiteY3" fmla="*/ 189628 h 357482"/>
              <a:gd name="connsiteX4" fmla="*/ 4596246 w 4637809"/>
              <a:gd name="connsiteY4" fmla="*/ 357482 h 357482"/>
              <a:gd name="connsiteX5" fmla="*/ 187037 w 4637809"/>
              <a:gd name="connsiteY5" fmla="*/ 347091 h 357482"/>
              <a:gd name="connsiteX6" fmla="*/ 0 w 4637809"/>
              <a:gd name="connsiteY6" fmla="*/ 314318 h 35748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09448 h 352612"/>
              <a:gd name="connsiteX1" fmla="*/ 1073729 w 4637809"/>
              <a:gd name="connsiteY1" fmla="*/ 101498 h 352612"/>
              <a:gd name="connsiteX2" fmla="*/ 3619502 w 4637809"/>
              <a:gd name="connsiteY2" fmla="*/ 28761 h 352612"/>
              <a:gd name="connsiteX3" fmla="*/ 4637809 w 4637809"/>
              <a:gd name="connsiteY3" fmla="*/ 184758 h 352612"/>
              <a:gd name="connsiteX4" fmla="*/ 4596246 w 4637809"/>
              <a:gd name="connsiteY4" fmla="*/ 352612 h 352612"/>
              <a:gd name="connsiteX5" fmla="*/ 187037 w 4637809"/>
              <a:gd name="connsiteY5" fmla="*/ 342221 h 352612"/>
              <a:gd name="connsiteX6" fmla="*/ 0 w 4637809"/>
              <a:gd name="connsiteY6" fmla="*/ 309448 h 352612"/>
              <a:gd name="connsiteX0" fmla="*/ 0 w 4637809"/>
              <a:gd name="connsiteY0" fmla="*/ 325792 h 368956"/>
              <a:gd name="connsiteX1" fmla="*/ 1073729 w 4637809"/>
              <a:gd name="connsiteY1" fmla="*/ 117842 h 368956"/>
              <a:gd name="connsiteX2" fmla="*/ 3619502 w 4637809"/>
              <a:gd name="connsiteY2" fmla="*/ 45105 h 368956"/>
              <a:gd name="connsiteX3" fmla="*/ 4637809 w 4637809"/>
              <a:gd name="connsiteY3" fmla="*/ 201102 h 368956"/>
              <a:gd name="connsiteX4" fmla="*/ 4596246 w 4637809"/>
              <a:gd name="connsiteY4" fmla="*/ 368956 h 368956"/>
              <a:gd name="connsiteX5" fmla="*/ 187037 w 4637809"/>
              <a:gd name="connsiteY5" fmla="*/ 358565 h 368956"/>
              <a:gd name="connsiteX6" fmla="*/ 0 w 4637809"/>
              <a:gd name="connsiteY6" fmla="*/ 325792 h 368956"/>
              <a:gd name="connsiteX0" fmla="*/ 0 w 4689763"/>
              <a:gd name="connsiteY0" fmla="*/ 356964 h 368956"/>
              <a:gd name="connsiteX1" fmla="*/ 1125683 w 4689763"/>
              <a:gd name="connsiteY1" fmla="*/ 117842 h 368956"/>
              <a:gd name="connsiteX2" fmla="*/ 3671456 w 4689763"/>
              <a:gd name="connsiteY2" fmla="*/ 45105 h 368956"/>
              <a:gd name="connsiteX3" fmla="*/ 4689763 w 4689763"/>
              <a:gd name="connsiteY3" fmla="*/ 201102 h 368956"/>
              <a:gd name="connsiteX4" fmla="*/ 4648200 w 4689763"/>
              <a:gd name="connsiteY4" fmla="*/ 368956 h 368956"/>
              <a:gd name="connsiteX5" fmla="*/ 238991 w 4689763"/>
              <a:gd name="connsiteY5" fmla="*/ 358565 h 368956"/>
              <a:gd name="connsiteX6" fmla="*/ 0 w 4689763"/>
              <a:gd name="connsiteY6" fmla="*/ 356964 h 36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9763" h="368956">
                <a:moveTo>
                  <a:pt x="0" y="356964"/>
                </a:moveTo>
                <a:cubicBezTo>
                  <a:pt x="364837" y="332674"/>
                  <a:pt x="719282" y="173305"/>
                  <a:pt x="1125683" y="117842"/>
                </a:cubicBezTo>
                <a:cubicBezTo>
                  <a:pt x="1977738" y="10469"/>
                  <a:pt x="2746664" y="-44949"/>
                  <a:pt x="3671456" y="45105"/>
                </a:cubicBezTo>
                <a:cubicBezTo>
                  <a:pt x="4069773" y="72859"/>
                  <a:pt x="4218710" y="131784"/>
                  <a:pt x="4689763" y="201102"/>
                </a:cubicBezTo>
                <a:lnTo>
                  <a:pt x="4648200" y="368956"/>
                </a:lnTo>
                <a:lnTo>
                  <a:pt x="238991" y="358565"/>
                </a:lnTo>
                <a:lnTo>
                  <a:pt x="0" y="356964"/>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9879" y="4661976"/>
            <a:ext cx="35115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ipe(down)">
                                      <p:cBhvr>
                                        <p:cTn id="17" dur="3000"/>
                                        <p:tgtEl>
                                          <p:spTgt spid="3074"/>
                                        </p:tgtEl>
                                      </p:cBhvr>
                                    </p:animEffect>
                                  </p:childTnLst>
                                </p:cTn>
                              </p:par>
                            </p:childTnLst>
                          </p:cTn>
                        </p:par>
                      </p:childTnLst>
                    </p:cTn>
                  </p:par>
                </p:childTnLst>
              </p:cTn>
              <p:nextCondLst>
                <p:cond evt="onClick" delay="0">
                  <p:tgtEl>
                    <p:spTgt spid="14"/>
                  </p:tgtEl>
                </p:cond>
              </p:nextCondLst>
            </p:seq>
            <p:seq concurrent="1" nextAc="seek">
              <p:cTn id="18" restart="whenNotActive" fill="hold" evtFilter="cancelBubble" nodeType="interactiveSeq">
                <p:stCondLst>
                  <p:cond evt="onClick" delay="0">
                    <p:tgtEl>
                      <p:spTgt spid="23"/>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3"/>
                                        </p:tgtEl>
                                      </p:cBhvr>
                                    </p:animEffect>
                                    <p:set>
                                      <p:cBhvr>
                                        <p:cTn id="23" dur="1" fill="hold">
                                          <p:stCondLst>
                                            <p:cond delay="499"/>
                                          </p:stCondLst>
                                        </p:cTn>
                                        <p:tgtEl>
                                          <p:spTgt spid="23"/>
                                        </p:tgtEl>
                                        <p:attrNameLst>
                                          <p:attrName>style.visibility</p:attrName>
                                        </p:attrNameLst>
                                      </p:cBhvr>
                                      <p:to>
                                        <p:strVal val="hidden"/>
                                      </p:to>
                                    </p:se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down)">
                                      <p:cBhvr>
                                        <p:cTn id="33" dur="3000"/>
                                        <p:tgtEl>
                                          <p:spTgt spid="39"/>
                                        </p:tgtEl>
                                      </p:cBhvr>
                                    </p:animEffect>
                                  </p:childTnLst>
                                </p:cTn>
                              </p:par>
                            </p:childTnLst>
                          </p:cTn>
                        </p:par>
                      </p:childTnLst>
                    </p:cTn>
                  </p:par>
                </p:childTnLst>
              </p:cTn>
              <p:nextCondLst>
                <p:cond evt="onClick" delay="0">
                  <p:tgtEl>
                    <p:spTgt spid="23"/>
                  </p:tgtEl>
                </p:cond>
              </p:nextCondLst>
            </p:seq>
            <p:seq concurrent="1" nextAc="seek">
              <p:cTn id="34" restart="whenNotActive" fill="hold" evtFilter="cancelBubble" nodeType="interactiveSeq">
                <p:stCondLst>
                  <p:cond evt="onClick" delay="0">
                    <p:tgtEl>
                      <p:spTgt spid="25"/>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3000"/>
                                        <p:tgtEl>
                                          <p:spTgt spid="40"/>
                                        </p:tgtEl>
                                      </p:cBhvr>
                                    </p:animEffec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par>
                          <p:cTn id="56" fill="hold">
                            <p:stCondLst>
                              <p:cond delay="500"/>
                            </p:stCondLst>
                            <p:childTnLst>
                              <p:par>
                                <p:cTn id="57" presetID="53" presetClass="entr" presetSubtype="16"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Effect transition="in" filter="fade">
                                      <p:cBhvr>
                                        <p:cTn id="61" dur="1000"/>
                                        <p:tgtEl>
                                          <p:spTgt spid="34"/>
                                        </p:tgtEl>
                                      </p:cBhvr>
                                    </p:animEffect>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3250"/>
                                        <p:tgtEl>
                                          <p:spTgt spid="41"/>
                                        </p:tgtEl>
                                      </p:cBhvr>
                                    </p:animEffect>
                                  </p:childTnLst>
                                </p:cTn>
                              </p:par>
                            </p:childTnLst>
                          </p:cTn>
                        </p:par>
                      </p:childTnLst>
                    </p:cTn>
                  </p:par>
                </p:childTnLst>
              </p:cTn>
              <p:nextCondLst>
                <p:cond evt="onClick" delay="0">
                  <p:tgtEl>
                    <p:spTgt spid="29"/>
                  </p:tgtEl>
                </p:cond>
              </p:nextCondLst>
            </p:seq>
            <p:seq concurrent="1" nextAc="seek">
              <p:cTn id="66" restart="whenNotActive" fill="hold" evtFilter="cancelBubble" nodeType="interactiveSeq">
                <p:stCondLst>
                  <p:cond evt="onClick" delay="0">
                    <p:tgtEl>
                      <p:spTgt spid="31"/>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Effect transition="in" filter="fade">
                                      <p:cBhvr>
                                        <p:cTn id="77" dur="1000"/>
                                        <p:tgtEl>
                                          <p:spTgt spid="35"/>
                                        </p:tgtEl>
                                      </p:cBhvr>
                                    </p:animEffect>
                                  </p:childTnLst>
                                </p:cTn>
                              </p:par>
                            </p:childTnLst>
                          </p:cTn>
                        </p:par>
                        <p:par>
                          <p:cTn id="78" fill="hold">
                            <p:stCondLst>
                              <p:cond delay="1500"/>
                            </p:stCondLst>
                            <p:childTnLst>
                              <p:par>
                                <p:cTn id="79" presetID="22" presetClass="entr" presetSubtype="4"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2750"/>
                                        <p:tgtEl>
                                          <p:spTgt spid="42"/>
                                        </p:tgtEl>
                                      </p:cBhvr>
                                    </p:animEffect>
                                  </p:childTnLst>
                                </p:cTn>
                              </p:par>
                            </p:childTnLst>
                          </p:cTn>
                        </p:par>
                      </p:childTnLst>
                    </p:cTn>
                  </p:par>
                </p:childTnLst>
              </p:cTn>
              <p:nextCondLst>
                <p:cond evt="onClick" delay="0">
                  <p:tgtEl>
                    <p:spTgt spid="31"/>
                  </p:tgtEl>
                </p:cond>
              </p:nextCondLst>
            </p:seq>
            <p:seq concurrent="1" nextAc="seek">
              <p:cTn id="82" restart="whenNotActive" fill="hold" evtFilter="cancelBubble" nodeType="interactiveSeq">
                <p:stCondLst>
                  <p:cond evt="onClick" delay="0">
                    <p:tgtEl>
                      <p:spTgt spid="33"/>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3"/>
                                        </p:tgtEl>
                                      </p:cBhvr>
                                    </p:animEffect>
                                    <p:set>
                                      <p:cBhvr>
                                        <p:cTn id="87" dur="1" fill="hold">
                                          <p:stCondLst>
                                            <p:cond delay="499"/>
                                          </p:stCondLst>
                                        </p:cTn>
                                        <p:tgtEl>
                                          <p:spTgt spid="33"/>
                                        </p:tgtEl>
                                        <p:attrNameLst>
                                          <p:attrName>style.visibility</p:attrName>
                                        </p:attrNameLst>
                                      </p:cBhvr>
                                      <p:to>
                                        <p:strVal val="hidden"/>
                                      </p:to>
                                    </p:se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ppt_w</p:attrName>
                                        </p:attrNameLst>
                                      </p:cBhvr>
                                      <p:tavLst>
                                        <p:tav tm="0">
                                          <p:val>
                                            <p:fltVal val="0"/>
                                          </p:val>
                                        </p:tav>
                                        <p:tav tm="100000">
                                          <p:val>
                                            <p:strVal val="#ppt_w"/>
                                          </p:val>
                                        </p:tav>
                                      </p:tavLst>
                                    </p:anim>
                                    <p:anim calcmode="lin" valueType="num">
                                      <p:cBhvr>
                                        <p:cTn id="92" dur="1000" fill="hold"/>
                                        <p:tgtEl>
                                          <p:spTgt spid="36"/>
                                        </p:tgtEl>
                                        <p:attrNameLst>
                                          <p:attrName>ppt_h</p:attrName>
                                        </p:attrNameLst>
                                      </p:cBhvr>
                                      <p:tavLst>
                                        <p:tav tm="0">
                                          <p:val>
                                            <p:fltVal val="0"/>
                                          </p:val>
                                        </p:tav>
                                        <p:tav tm="100000">
                                          <p:val>
                                            <p:strVal val="#ppt_h"/>
                                          </p:val>
                                        </p:tav>
                                      </p:tavLst>
                                    </p:anim>
                                    <p:animEffect transition="in" filter="fade">
                                      <p:cBhvr>
                                        <p:cTn id="93" dur="1000"/>
                                        <p:tgtEl>
                                          <p:spTgt spid="36"/>
                                        </p:tgtEl>
                                      </p:cBhvr>
                                    </p:animEffect>
                                  </p:childTnLst>
                                </p:cTn>
                              </p:par>
                            </p:childTnLst>
                          </p:cTn>
                        </p:par>
                        <p:par>
                          <p:cTn id="94" fill="hold">
                            <p:stCondLst>
                              <p:cond delay="1500"/>
                            </p:stCondLst>
                            <p:childTnLst>
                              <p:par>
                                <p:cTn id="95" presetID="22" presetClass="entr" presetSubtype="4" fill="hold" nodeType="after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down)">
                                      <p:cBhvr>
                                        <p:cTn id="97" dur="3500"/>
                                        <p:tgtEl>
                                          <p:spTgt spid="43"/>
                                        </p:tgtEl>
                                      </p:cBhvr>
                                    </p:animEffect>
                                  </p:childTnLst>
                                </p:cTn>
                              </p:par>
                            </p:childTnLst>
                          </p:cTn>
                        </p:par>
                      </p:childTnLst>
                    </p:cTn>
                  </p:par>
                </p:childTnLst>
              </p:cTn>
              <p:nextCondLst>
                <p:cond evt="onClick" delay="0">
                  <p:tgtEl>
                    <p:spTgt spid="33"/>
                  </p:tgtEl>
                </p:cond>
              </p:nextCondLst>
            </p:seq>
          </p:childTnLst>
        </p:cTn>
      </p:par>
    </p:tnLst>
    <p:bldLst>
      <p:bldP spid="15" grpId="0"/>
      <p:bldP spid="26" grpId="0"/>
      <p:bldP spid="27"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9</a:t>
            </a:r>
          </a:p>
        </p:txBody>
      </p:sp>
      <p:sp>
        <p:nvSpPr>
          <p:cNvPr id="9" name="TextBox 8"/>
          <p:cNvSpPr txBox="1"/>
          <p:nvPr/>
        </p:nvSpPr>
        <p:spPr>
          <a:xfrm>
            <a:off x="692727" y="404395"/>
            <a:ext cx="6774873" cy="584763"/>
          </a:xfrm>
          <a:prstGeom prst="rect">
            <a:avLst/>
          </a:prstGeom>
          <a:no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Hát một bài hát về mẹ</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2476"/>
            <a:ext cx="56943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FFC000"/>
          </a:solidFill>
        </p:spPr>
        <p:txBody>
          <a:bodyPr/>
          <a:lstStyle/>
          <a:p>
            <a:r>
              <a:rPr lang="en-US">
                <a:latin typeface="Arial-Rounded" pitchFamily="34" charset="0"/>
                <a:ea typeface="Arial-Rounded" pitchFamily="34" charset="0"/>
                <a:cs typeface="Arial-Rounded" pitchFamily="34" charset="0"/>
              </a:rPr>
              <a:t>Ôn và khởi động</a:t>
            </a:r>
          </a:p>
        </p:txBody>
      </p:sp>
    </p:spTree>
    <p:extLst>
      <p:ext uri="{BB962C8B-B14F-4D97-AF65-F5344CB8AC3E}">
        <p14:creationId xmlns:p14="http://schemas.microsoft.com/office/powerpoint/2010/main" val="796740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8000"/>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6791" y="590550"/>
            <a:ext cx="32496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066800" y="3867150"/>
            <a:ext cx="7162800" cy="954107"/>
          </a:xfrm>
          <a:prstGeom prst="rect">
            <a:avLst/>
          </a:prstGeom>
          <a:solidFill>
            <a:srgbClr val="FFC000"/>
          </a:solidFill>
        </p:spPr>
        <p:txBody>
          <a:bodyPr wrap="square" rtlCol="0">
            <a:spAutoFit/>
          </a:bodyPr>
          <a:lstStyle/>
          <a:p>
            <a:pPr algn="ctr"/>
            <a:r>
              <a:rPr lang="en-US" sz="2800" b="1">
                <a:latin typeface="Arial-Rounded" pitchFamily="34" charset="0"/>
                <a:ea typeface="Arial-Rounded" pitchFamily="34" charset="0"/>
                <a:cs typeface="Arial-Rounded" pitchFamily="34" charset="0"/>
              </a:rPr>
              <a:t>Dặn dò: + Xem lại bài trang 24 đến trang 27</a:t>
            </a:r>
          </a:p>
          <a:p>
            <a:pPr algn="ctr"/>
            <a:r>
              <a:rPr lang="en-US" sz="2800" b="1">
                <a:latin typeface="Arial-Rounded" pitchFamily="34" charset="0"/>
                <a:ea typeface="Arial-Rounded" pitchFamily="34" charset="0"/>
                <a:cs typeface="Arial-Rounded" pitchFamily="34" charset="0"/>
              </a:rPr>
              <a:t>+ Xem bài </a:t>
            </a:r>
            <a:r>
              <a:rPr lang="en-US" sz="2800" b="1" i="1">
                <a:latin typeface="Arial-Rounded" pitchFamily="34" charset="0"/>
                <a:ea typeface="Arial-Rounded" pitchFamily="34" charset="0"/>
                <a:cs typeface="Arial-Rounded" pitchFamily="34" charset="0"/>
              </a:rPr>
              <a:t>Làm Anh </a:t>
            </a:r>
            <a:r>
              <a:rPr lang="en-US" sz="2800" b="1">
                <a:latin typeface="Arial-Rounded" pitchFamily="34" charset="0"/>
                <a:ea typeface="Arial-Rounded" pitchFamily="34" charset="0"/>
                <a:cs typeface="Arial-Rounded" pitchFamily="34" charset="0"/>
              </a:rPr>
              <a:t>(trang 28 + 29)</a:t>
            </a: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C94D496E-CC27-304D-858C-8978CECA38A6}"/>
              </a:ext>
            </a:extLst>
          </p:cNvPr>
          <p:cNvGrpSpPr/>
          <p:nvPr/>
        </p:nvGrpSpPr>
        <p:grpSpPr>
          <a:xfrm>
            <a:off x="7322" y="2495738"/>
            <a:ext cx="9129357" cy="3496529"/>
            <a:chOff x="-4000" y="3066932"/>
            <a:chExt cx="9151999" cy="3791068"/>
          </a:xfrm>
        </p:grpSpPr>
        <p:sp>
          <p:nvSpPr>
            <p:cNvPr id="4" name="Полилиния 3">
              <a:extLst>
                <a:ext uri="{FF2B5EF4-FFF2-40B4-BE49-F238E27FC236}">
                  <a16:creationId xmlns:a16="http://schemas.microsoft.com/office/drawing/2014/main" id="{B899F813-E314-D84E-979A-18FD998B5CCB}"/>
                </a:ext>
              </a:extLst>
            </p:cNvPr>
            <p:cNvSpPr/>
            <p:nvPr/>
          </p:nvSpPr>
          <p:spPr>
            <a:xfrm>
              <a:off x="0" y="3066932"/>
              <a:ext cx="9144000" cy="1805488"/>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p>
          </p:txBody>
        </p:sp>
        <p:sp>
          <p:nvSpPr>
            <p:cNvPr id="5" name="Полилиния 4">
              <a:extLst>
                <a:ext uri="{FF2B5EF4-FFF2-40B4-BE49-F238E27FC236}">
                  <a16:creationId xmlns:a16="http://schemas.microsoft.com/office/drawing/2014/main" id="{DA86DAEE-7584-9C45-A2F5-490A618E51E9}"/>
                </a:ext>
              </a:extLst>
            </p:cNvPr>
            <p:cNvSpPr/>
            <p:nvPr/>
          </p:nvSpPr>
          <p:spPr>
            <a:xfrm>
              <a:off x="0" y="3696346"/>
              <a:ext cx="9147999" cy="2689260"/>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p>
          </p:txBody>
        </p:sp>
        <p:sp>
          <p:nvSpPr>
            <p:cNvPr id="6" name="Полилиния 5">
              <a:extLst>
                <a:ext uri="{FF2B5EF4-FFF2-40B4-BE49-F238E27FC236}">
                  <a16:creationId xmlns:a16="http://schemas.microsoft.com/office/drawing/2014/main" id="{0599F478-F945-C848-A545-41C681D6046E}"/>
                </a:ext>
              </a:extLst>
            </p:cNvPr>
            <p:cNvSpPr/>
            <p:nvPr/>
          </p:nvSpPr>
          <p:spPr>
            <a:xfrm flipH="1">
              <a:off x="-4000" y="5040976"/>
              <a:ext cx="9148000" cy="1817024"/>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p>
          </p:txBody>
        </p:sp>
      </p:grpSp>
      <p:pic>
        <p:nvPicPr>
          <p:cNvPr id="7" name="Picture 2" descr="Crab clipart">
            <a:extLst>
              <a:ext uri="{FF2B5EF4-FFF2-40B4-BE49-F238E27FC236}">
                <a16:creationId xmlns:a16="http://schemas.microsoft.com/office/drawing/2014/main" id="{5CC25052-5095-3A41-86C7-A8ACB8991C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52723" y="1131016"/>
            <a:ext cx="3099853" cy="3057389"/>
          </a:xfrm>
          <a:prstGeom prst="rect">
            <a:avLst/>
          </a:prstGeom>
          <a:noFill/>
          <a:extLst>
            <a:ext uri="{909E8E84-426E-40DD-AFC4-6F175D3DCCD1}">
              <a14:hiddenFill xmlns:a14="http://schemas.microsoft.com/office/drawing/2010/main">
                <a:solidFill>
                  <a:srgbClr val="FFFFFF"/>
                </a:solidFill>
              </a14:hiddenFill>
            </a:ext>
          </a:extLst>
        </p:spPr>
      </p:pic>
      <p:sp>
        <p:nvSpPr>
          <p:cNvPr id="10" name="Скругленный прямоугольник 9">
            <a:hlinkClick r:id="" action="ppaction://hlinkshowjump?jump=nextslide"/>
            <a:extLst>
              <a:ext uri="{FF2B5EF4-FFF2-40B4-BE49-F238E27FC236}">
                <a16:creationId xmlns:a16="http://schemas.microsoft.com/office/drawing/2014/main" id="{2CCFD579-94E1-964F-A034-58F2565053FA}"/>
              </a:ext>
            </a:extLst>
          </p:cNvPr>
          <p:cNvSpPr/>
          <p:nvPr/>
        </p:nvSpPr>
        <p:spPr>
          <a:xfrm>
            <a:off x="933199" y="2820234"/>
            <a:ext cx="2396912" cy="710025"/>
          </a:xfrm>
          <a:prstGeom prst="round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92" b="1" dirty="0"/>
              <a:t>START</a:t>
            </a:r>
            <a:endParaRPr lang="ru-RU" sz="3192" b="1" dirty="0"/>
          </a:p>
        </p:txBody>
      </p:sp>
      <p:pic>
        <p:nvPicPr>
          <p:cNvPr id="2" name="Picture 1">
            <a:extLst>
              <a:ext uri="{FF2B5EF4-FFF2-40B4-BE49-F238E27FC236}">
                <a16:creationId xmlns:a16="http://schemas.microsoft.com/office/drawing/2014/main" id="{C651ECF1-0393-4C44-A420-38258FD327E6}"/>
              </a:ext>
            </a:extLst>
          </p:cNvPr>
          <p:cNvPicPr>
            <a:picLocks noChangeAspect="1"/>
          </p:cNvPicPr>
          <p:nvPr/>
        </p:nvPicPr>
        <p:blipFill>
          <a:blip r:embed="rId3"/>
          <a:stretch>
            <a:fillRect/>
          </a:stretch>
        </p:blipFill>
        <p:spPr>
          <a:xfrm>
            <a:off x="193447" y="436636"/>
            <a:ext cx="6273328" cy="1981372"/>
          </a:xfrm>
          <a:prstGeom prst="rect">
            <a:avLst/>
          </a:prstGeom>
        </p:spPr>
      </p:pic>
    </p:spTree>
    <p:extLst>
      <p:ext uri="{BB962C8B-B14F-4D97-AF65-F5344CB8AC3E}">
        <p14:creationId xmlns:p14="http://schemas.microsoft.com/office/powerpoint/2010/main" val="34926407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a:extLst>
              <a:ext uri="{FF2B5EF4-FFF2-40B4-BE49-F238E27FC236}">
                <a16:creationId xmlns:a16="http://schemas.microsoft.com/office/drawing/2014/main" id="{2DCFC287-B80B-EF49-B9AC-F867E9E0B35A}"/>
              </a:ext>
            </a:extLst>
          </p:cNvPr>
          <p:cNvSpPr/>
          <p:nvPr/>
        </p:nvSpPr>
        <p:spPr>
          <a:xfrm>
            <a:off x="11311" y="2268075"/>
            <a:ext cx="9121379" cy="1801022"/>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9D3BF2D-16D7-B043-9541-F6F4732529BA}"/>
              </a:ext>
            </a:extLst>
          </p:cNvPr>
          <p:cNvSpPr txBox="1"/>
          <p:nvPr/>
        </p:nvSpPr>
        <p:spPr>
          <a:xfrm rot="682459">
            <a:off x="897823" y="3251096"/>
            <a:ext cx="2062181" cy="522131"/>
          </a:xfrm>
          <a:prstGeom prst="rect">
            <a:avLst/>
          </a:prstGeom>
          <a:noFill/>
        </p:spPr>
        <p:txBody>
          <a:bodyPr wrap="square" rtlCol="0">
            <a:spAutoFit/>
          </a:bodyPr>
          <a:lstStyle/>
          <a:p>
            <a:pPr algn="ctr"/>
            <a:r>
              <a:rPr lang="en-US" sz="2793">
                <a:latin typeface="Arial" panose="020B0604020202020204" pitchFamily="34" charset="0"/>
                <a:cs typeface="Arial" panose="020B0604020202020204" pitchFamily="34" charset="0"/>
              </a:rPr>
              <a:t>ấm áp</a:t>
            </a:r>
            <a:endParaRPr lang="ru-RU" sz="2793" dirty="0">
              <a:latin typeface="Arial" panose="020B0604020202020204" pitchFamily="34" charset="0"/>
              <a:cs typeface="Arial" panose="020B0604020202020204" pitchFamily="34" charset="0"/>
            </a:endParaRPr>
          </a:p>
        </p:txBody>
      </p:sp>
      <p:pic>
        <p:nvPicPr>
          <p:cNvPr id="54" name="Рисунок 53">
            <a:extLst>
              <a:ext uri="{FF2B5EF4-FFF2-40B4-BE49-F238E27FC236}">
                <a16:creationId xmlns:a16="http://schemas.microsoft.com/office/drawing/2014/main" id="{0FE17626-0266-7A42-A5B0-2A1CAA5E672B}"/>
              </a:ext>
            </a:extLst>
          </p:cNvPr>
          <p:cNvPicPr>
            <a:picLocks noChangeAspect="1"/>
          </p:cNvPicPr>
          <p:nvPr/>
        </p:nvPicPr>
        <p:blipFill>
          <a:blip r:embed="rId4"/>
          <a:stretch>
            <a:fillRect/>
          </a:stretch>
        </p:blipFill>
        <p:spPr>
          <a:xfrm rot="341744">
            <a:off x="7228628" y="2791977"/>
            <a:ext cx="1614679" cy="1771729"/>
          </a:xfrm>
          <a:prstGeom prst="rect">
            <a:avLst/>
          </a:prstGeom>
        </p:spPr>
      </p:pic>
      <p:pic>
        <p:nvPicPr>
          <p:cNvPr id="1034" name="Picture 10" descr="Grey rocks clipart">
            <a:extLst>
              <a:ext uri="{FF2B5EF4-FFF2-40B4-BE49-F238E27FC236}">
                <a16:creationId xmlns:a16="http://schemas.microsoft.com/office/drawing/2014/main" id="{B624E2BA-4896-FF4D-A88B-0D87D4E1E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8139" y="4427030"/>
            <a:ext cx="3333647" cy="98331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rab clipart">
            <a:extLst>
              <a:ext uri="{FF2B5EF4-FFF2-40B4-BE49-F238E27FC236}">
                <a16:creationId xmlns:a16="http://schemas.microsoft.com/office/drawing/2014/main" id="{23CDBBF8-4133-7F41-A56A-966538BD6C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441" y="4181909"/>
            <a:ext cx="1165604" cy="11496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1B9EE1-7194-7E4E-8574-C2A51FAF87F1}"/>
              </a:ext>
            </a:extLst>
          </p:cNvPr>
          <p:cNvSpPr txBox="1"/>
          <p:nvPr/>
        </p:nvSpPr>
        <p:spPr>
          <a:xfrm>
            <a:off x="294489" y="222934"/>
            <a:ext cx="8100989" cy="1338828"/>
          </a:xfrm>
          <a:prstGeom prst="rect">
            <a:avLst/>
          </a:prstGeom>
          <a:solidFill>
            <a:srgbClr val="FFFFFF"/>
          </a:solidFill>
        </p:spPr>
        <p:txBody>
          <a:bodyPr wrap="square" rtlCol="0">
            <a:spAutoFit/>
          </a:bodyPr>
          <a:lstStyle/>
          <a:p>
            <a:pPr algn="ctr"/>
            <a:r>
              <a:rPr lang="en-US" sz="4050">
                <a:latin typeface="Arial" panose="020B0604020202020204" pitchFamily="34" charset="0"/>
                <a:cs typeface="Arial" panose="020B0604020202020204" pitchFamily="34" charset="0"/>
              </a:rPr>
              <a:t>Từ ngữ nào cho thầy Nam rất vui khi vào lớp?</a:t>
            </a:r>
            <a:endParaRPr lang="ru-RU" sz="405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081966-14FD-D144-8E9A-0B06ABB85FD6}"/>
              </a:ext>
            </a:extLst>
          </p:cNvPr>
          <p:cNvSpPr txBox="1"/>
          <p:nvPr/>
        </p:nvSpPr>
        <p:spPr>
          <a:xfrm rot="20347722">
            <a:off x="5303405" y="3581590"/>
            <a:ext cx="2420523"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tung tăng</a:t>
            </a:r>
            <a:endParaRPr lang="ru-RU" sz="3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8F77134-DC2E-4BFE-B943-1D6918D66B47}"/>
              </a:ext>
            </a:extLst>
          </p:cNvPr>
          <p:cNvSpPr txBox="1"/>
          <p:nvPr/>
        </p:nvSpPr>
        <p:spPr>
          <a:xfrm>
            <a:off x="2783295" y="1845316"/>
            <a:ext cx="2837068" cy="784830"/>
          </a:xfrm>
          <a:prstGeom prst="rect">
            <a:avLst/>
          </a:prstGeom>
          <a:solidFill>
            <a:srgbClr val="FFC000"/>
          </a:solidFill>
        </p:spPr>
        <p:txBody>
          <a:bodyPr wrap="square" rtlCol="0">
            <a:spAutoFit/>
          </a:bodyPr>
          <a:lstStyle/>
          <a:p>
            <a:pPr algn="ctr"/>
            <a:r>
              <a:rPr lang="en-US" sz="4500">
                <a:latin typeface="Arial" panose="020B0604020202020204" pitchFamily="34" charset="0"/>
                <a:cs typeface="Arial" panose="020B0604020202020204" pitchFamily="34" charset="0"/>
              </a:rPr>
              <a:t>tung tăng</a:t>
            </a:r>
            <a:endParaRPr lang="ru-RU" sz="4500" dirty="0">
              <a:latin typeface="Arial" panose="020B0604020202020204" pitchFamily="34" charset="0"/>
              <a:cs typeface="Arial" panose="020B0604020202020204" pitchFamily="34" charset="0"/>
            </a:endParaRPr>
          </a:p>
        </p:txBody>
      </p:sp>
      <p:sp>
        <p:nvSpPr>
          <p:cNvPr id="5" name="Полилиния 4">
            <a:extLst>
              <a:ext uri="{FF2B5EF4-FFF2-40B4-BE49-F238E27FC236}">
                <a16:creationId xmlns:a16="http://schemas.microsoft.com/office/drawing/2014/main" id="{EF383F53-4578-9646-BD8C-B91BBBE0DF06}"/>
              </a:ext>
            </a:extLst>
          </p:cNvPr>
          <p:cNvSpPr/>
          <p:nvPr/>
        </p:nvSpPr>
        <p:spPr>
          <a:xfrm>
            <a:off x="11312" y="2895933"/>
            <a:ext cx="9125367" cy="2682607"/>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59056471-626B-1047-8B79-EBA1CE60DE3B}"/>
              </a:ext>
            </a:extLst>
          </p:cNvPr>
          <p:cNvSpPr txBox="1"/>
          <p:nvPr/>
        </p:nvSpPr>
        <p:spPr>
          <a:xfrm rot="587687">
            <a:off x="3019371" y="4601754"/>
            <a:ext cx="2605945"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nhanh chóng</a:t>
            </a:r>
            <a:endParaRPr lang="ru-RU" sz="3000" dirty="0">
              <a:latin typeface="Arial" panose="020B0604020202020204" pitchFamily="34" charset="0"/>
              <a:cs typeface="Arial" panose="020B0604020202020204" pitchFamily="34" charset="0"/>
            </a:endParaRPr>
          </a:p>
        </p:txBody>
      </p:sp>
      <p:sp>
        <p:nvSpPr>
          <p:cNvPr id="6" name="Полилиния 5">
            <a:extLst>
              <a:ext uri="{FF2B5EF4-FFF2-40B4-BE49-F238E27FC236}">
                <a16:creationId xmlns:a16="http://schemas.microsoft.com/office/drawing/2014/main" id="{F56840AF-9423-6E41-976E-9CEE17629C2A}"/>
              </a:ext>
            </a:extLst>
          </p:cNvPr>
          <p:cNvSpPr/>
          <p:nvPr/>
        </p:nvSpPr>
        <p:spPr>
          <a:xfrm flipH="1">
            <a:off x="7321" y="4237236"/>
            <a:ext cx="9125369" cy="1812529"/>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A2AA8D13-8E1F-6A43-9F16-12E05B6BFCB8}"/>
              </a:ext>
            </a:extLst>
          </p:cNvPr>
          <p:cNvSpPr txBox="1"/>
          <p:nvPr/>
        </p:nvSpPr>
        <p:spPr>
          <a:xfrm>
            <a:off x="305289" y="5147625"/>
            <a:ext cx="1836201" cy="583558"/>
          </a:xfrm>
          <a:prstGeom prst="rect">
            <a:avLst/>
          </a:prstGeom>
          <a:noFill/>
        </p:spPr>
        <p:txBody>
          <a:bodyPr wrap="square" rtlCol="0">
            <a:spAutoFit/>
          </a:bodyPr>
          <a:lstStyle/>
          <a:p>
            <a:pPr algn="ctr"/>
            <a:r>
              <a:rPr lang="en-US" sz="3192">
                <a:latin typeface="Arial" panose="020B0604020202020204" pitchFamily="34" charset="0"/>
                <a:cs typeface="Arial" panose="020B0604020202020204" pitchFamily="34" charset="0"/>
              </a:rPr>
              <a:t>hôn</a:t>
            </a:r>
            <a:endParaRPr lang="ru-RU" sz="3192"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72590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3.1693E-6 -1.11111E-6 C -0.00104 0.00949 0.00509 -0.04467 0.00731 -0.06505 C 0.0094 -0.08542 0.0141 -0.13194 0.01319 -0.12222 C 0.01227 -0.11227 0.00105 -0.00949 -3.1693E-6 -1.11111E-6 Z " pathEditMode="relative" rAng="0" ptsTypes="AAAA">
                                      <p:cBhvr>
                                        <p:cTn id="6" dur="3000" fill="hold"/>
                                        <p:tgtEl>
                                          <p:spTgt spid="81"/>
                                        </p:tgtEl>
                                        <p:attrNameLst>
                                          <p:attrName>ppt_x</p:attrName>
                                          <p:attrName>ppt_y</p:attrName>
                                        </p:attrNameLst>
                                      </p:cBhvr>
                                      <p:rCtr x="653" y="-6134"/>
                                    </p:animMotion>
                                  </p:childTnLst>
                                </p:cTn>
                              </p:par>
                              <p:par>
                                <p:cTn id="7" presetID="0" presetClass="path" presetSubtype="0" repeatCount="indefinite" accel="50000" decel="50000" fill="hold" grpId="0" nodeType="withEffect">
                                  <p:stCondLst>
                                    <p:cond delay="0"/>
                                  </p:stCondLst>
                                  <p:childTnLst>
                                    <p:animMotion origin="layout" path="M 2.5E-6 3.95062E-6 C 2.5E-6 0.0003 0.00521 -0.07037 0.00503 -0.07068 C 0.00503 -0.07037 2.5E-6 3.95062E-6 2.5E-6 0.0003 L 2.5E-6 3.95062E-6 Z " pathEditMode="relative" rAng="0" ptsTypes="AAAA">
                                      <p:cBhvr>
                                        <p:cTn id="8" dur="5000" fill="hold"/>
                                        <p:tgtEl>
                                          <p:spTgt spid="60"/>
                                        </p:tgtEl>
                                        <p:attrNameLst>
                                          <p:attrName>ppt_x</p:attrName>
                                          <p:attrName>ppt_y</p:attrName>
                                        </p:attrNameLst>
                                      </p:cBhvr>
                                      <p:rCtr x="243" y="-3519"/>
                                    </p:animMotion>
                                  </p:childTnLst>
                                </p:cTn>
                              </p:par>
                              <p:par>
                                <p:cTn id="9" presetID="0" presetClass="path" presetSubtype="0" repeatCount="indefinite" accel="50000" decel="50000" fill="hold" grpId="0" nodeType="withEffect">
                                  <p:stCondLst>
                                    <p:cond delay="0"/>
                                  </p:stCondLst>
                                  <p:childTnLst>
                                    <p:animMotion origin="layout" path="M -8.24958E-7 -2.59259E-6 C -0.00104 0.00949 0.00509 -0.04467 0.00731 -0.06504 C 0.0094 -0.08541 0.0141 -0.13194 0.01318 -0.12222 C 0.01227 -0.11227 0.00105 -0.00949 -8.24958E-7 -2.59259E-6 Z " pathEditMode="relative" rAng="0" ptsTypes="AAAA">
                                      <p:cBhvr>
                                        <p:cTn id="10" dur="4000" fill="hold"/>
                                        <p:tgtEl>
                                          <p:spTgt spid="82"/>
                                        </p:tgtEl>
                                        <p:attrNameLst>
                                          <p:attrName>ppt_x</p:attrName>
                                          <p:attrName>ppt_y</p:attrName>
                                        </p:attrNameLst>
                                      </p:cBhvr>
                                      <p:rCtr x="653" y="-6134"/>
                                    </p:animMotion>
                                  </p:childTnLst>
                                </p:cTn>
                              </p:par>
                              <p:par>
                                <p:cTn id="11" presetID="0" presetClass="path" presetSubtype="0" repeatCount="indefinite" accel="50000" decel="50000" fill="hold" grpId="0" nodeType="withEffect">
                                  <p:stCondLst>
                                    <p:cond delay="0"/>
                                  </p:stCondLst>
                                  <p:childTnLst>
                                    <p:animMotion origin="layout" path="M 0.00885 -0.00031 C 0.00885 0.00031 0.00503 -0.1963 0.00503 -0.19691 C 0.00503 -0.19753 0.00885 -0.00031 0.00885 0.00031 L 0.00885 -0.00031 Z " pathEditMode="relative" rAng="0" ptsTypes="AAAA">
                                      <p:cBhvr>
                                        <p:cTn id="12" dur="5000" fill="hold"/>
                                        <p:tgtEl>
                                          <p:spTgt spid="3"/>
                                        </p:tgtEl>
                                        <p:attrNameLst>
                                          <p:attrName>ppt_x</p:attrName>
                                          <p:attrName>ppt_y</p:attrName>
                                        </p:attrNameLst>
                                      </p:cBhvr>
                                      <p:rCtr x="-191" y="-981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1"/>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1"/>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1"/>
                  </p:tgtEl>
                </p:cond>
              </p:nextCondLst>
            </p:seq>
            <p:seq concurrent="1" nextAc="seek">
              <p:cTn id="18" restart="whenNotActive" fill="hold" evtFilter="cancelBubble" nodeType="interactiveSeq">
                <p:stCondLst>
                  <p:cond evt="onClick" delay="0">
                    <p:tgtEl>
                      <p:spTgt spid="60"/>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3" restart="whenNotActive" fill="hold" evtFilter="cancelBubble" nodeType="interactiveSeq">
                <p:stCondLst>
                  <p:cond evt="onClick" delay="0">
                    <p:tgtEl>
                      <p:spTgt spid="82"/>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8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2"/>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
                                        </p:tgtEl>
                                        <p:attrNameLst>
                                          <p:attrName>style.visibility</p:attrName>
                                        </p:attrNameLst>
                                      </p:cBhvr>
                                      <p:to>
                                        <p:strVal val="hidden"/>
                                      </p:to>
                                    </p:set>
                                  </p:childTnLst>
                                </p:cTn>
                              </p:par>
                            </p:childTnLst>
                          </p:cTn>
                        </p:par>
                        <p:par>
                          <p:cTn id="33" fill="hold">
                            <p:stCondLst>
                              <p:cond delay="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
                  </p:tgtEl>
                </p:cond>
              </p:nextCondLst>
            </p:seq>
          </p:childTnLst>
        </p:cTn>
      </p:par>
    </p:tnLst>
    <p:bldLst>
      <p:bldP spid="60" grpId="0"/>
      <p:bldP spid="60" grpId="1"/>
      <p:bldP spid="3" grpId="0"/>
      <p:bldP spid="3" grpId="1"/>
      <p:bldP spid="14" grpId="0" animBg="1"/>
      <p:bldP spid="81" grpId="0"/>
      <p:bldP spid="81" grpId="1"/>
      <p:bldP spid="82" grpId="0"/>
      <p:bldP spid="8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лилиния 3">
            <a:extLst>
              <a:ext uri="{FF2B5EF4-FFF2-40B4-BE49-F238E27FC236}">
                <a16:creationId xmlns:a16="http://schemas.microsoft.com/office/drawing/2014/main" id="{2DCFC287-B80B-EF49-B9AC-F867E9E0B35A}"/>
              </a:ext>
            </a:extLst>
          </p:cNvPr>
          <p:cNvSpPr/>
          <p:nvPr/>
        </p:nvSpPr>
        <p:spPr>
          <a:xfrm>
            <a:off x="11311" y="2336642"/>
            <a:ext cx="9121379" cy="1801022"/>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B9D3BF2D-16D7-B043-9541-F6F4732529BA}"/>
              </a:ext>
            </a:extLst>
          </p:cNvPr>
          <p:cNvSpPr txBox="1"/>
          <p:nvPr/>
        </p:nvSpPr>
        <p:spPr>
          <a:xfrm rot="682459">
            <a:off x="933448" y="3291447"/>
            <a:ext cx="2062181" cy="522131"/>
          </a:xfrm>
          <a:prstGeom prst="rect">
            <a:avLst/>
          </a:prstGeom>
          <a:noFill/>
        </p:spPr>
        <p:txBody>
          <a:bodyPr wrap="square" rtlCol="0">
            <a:spAutoFit/>
          </a:bodyPr>
          <a:lstStyle/>
          <a:p>
            <a:pPr algn="ctr"/>
            <a:r>
              <a:rPr lang="en-US" sz="2793">
                <a:latin typeface="Arial" panose="020B0604020202020204" pitchFamily="34" charset="0"/>
                <a:cs typeface="Arial" panose="020B0604020202020204" pitchFamily="34" charset="0"/>
              </a:rPr>
              <a:t>mệt</a:t>
            </a:r>
            <a:endParaRPr lang="ru-RU" sz="2793" dirty="0">
              <a:latin typeface="Arial" panose="020B0604020202020204" pitchFamily="34" charset="0"/>
              <a:cs typeface="Arial" panose="020B0604020202020204" pitchFamily="34" charset="0"/>
            </a:endParaRPr>
          </a:p>
        </p:txBody>
      </p:sp>
      <p:pic>
        <p:nvPicPr>
          <p:cNvPr id="54" name="Рисунок 53">
            <a:extLst>
              <a:ext uri="{FF2B5EF4-FFF2-40B4-BE49-F238E27FC236}">
                <a16:creationId xmlns:a16="http://schemas.microsoft.com/office/drawing/2014/main" id="{0FE17626-0266-7A42-A5B0-2A1CAA5E672B}"/>
              </a:ext>
            </a:extLst>
          </p:cNvPr>
          <p:cNvPicPr>
            <a:picLocks noChangeAspect="1"/>
          </p:cNvPicPr>
          <p:nvPr/>
        </p:nvPicPr>
        <p:blipFill>
          <a:blip r:embed="rId4"/>
          <a:stretch>
            <a:fillRect/>
          </a:stretch>
        </p:blipFill>
        <p:spPr>
          <a:xfrm rot="341744">
            <a:off x="7228628" y="2791977"/>
            <a:ext cx="1614679" cy="1771729"/>
          </a:xfrm>
          <a:prstGeom prst="rect">
            <a:avLst/>
          </a:prstGeom>
        </p:spPr>
      </p:pic>
      <p:pic>
        <p:nvPicPr>
          <p:cNvPr id="1034" name="Picture 10" descr="Grey rocks clipart">
            <a:extLst>
              <a:ext uri="{FF2B5EF4-FFF2-40B4-BE49-F238E27FC236}">
                <a16:creationId xmlns:a16="http://schemas.microsoft.com/office/drawing/2014/main" id="{B624E2BA-4896-FF4D-A88B-0D87D4E1E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8139" y="4427030"/>
            <a:ext cx="3333647" cy="98331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2" descr="Crab clipart">
            <a:extLst>
              <a:ext uri="{FF2B5EF4-FFF2-40B4-BE49-F238E27FC236}">
                <a16:creationId xmlns:a16="http://schemas.microsoft.com/office/drawing/2014/main" id="{23CDBBF8-4133-7F41-A56A-966538BD6C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6441" y="4181909"/>
            <a:ext cx="1165604" cy="11496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1B9EE1-7194-7E4E-8574-C2A51FAF87F1}"/>
              </a:ext>
            </a:extLst>
          </p:cNvPr>
          <p:cNvSpPr txBox="1"/>
          <p:nvPr/>
        </p:nvSpPr>
        <p:spPr>
          <a:xfrm>
            <a:off x="294489" y="222934"/>
            <a:ext cx="8100989" cy="1338828"/>
          </a:xfrm>
          <a:prstGeom prst="rect">
            <a:avLst/>
          </a:prstGeom>
          <a:solidFill>
            <a:srgbClr val="FFFFFF"/>
          </a:solidFill>
        </p:spPr>
        <p:txBody>
          <a:bodyPr wrap="square" rtlCol="0">
            <a:spAutoFit/>
          </a:bodyPr>
          <a:lstStyle/>
          <a:p>
            <a:pPr algn="ctr"/>
            <a:r>
              <a:rPr lang="en-US" sz="4050">
                <a:latin typeface="Arial" panose="020B0604020202020204" pitchFamily="34" charset="0"/>
                <a:cs typeface="Arial" panose="020B0604020202020204" pitchFamily="34" charset="0"/>
              </a:rPr>
              <a:t>Ngày đầu tiên đi học, Nam thấy thế nào?</a:t>
            </a:r>
            <a:endParaRPr lang="ru-RU" sz="405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8F77134-DC2E-4BFE-B943-1D6918D66B47}"/>
              </a:ext>
            </a:extLst>
          </p:cNvPr>
          <p:cNvSpPr txBox="1"/>
          <p:nvPr/>
        </p:nvSpPr>
        <p:spPr>
          <a:xfrm>
            <a:off x="1870630" y="1691029"/>
            <a:ext cx="5398751" cy="784830"/>
          </a:xfrm>
          <a:prstGeom prst="rect">
            <a:avLst/>
          </a:prstGeom>
          <a:solidFill>
            <a:srgbClr val="FFC000"/>
          </a:solidFill>
        </p:spPr>
        <p:txBody>
          <a:bodyPr wrap="square" rtlCol="0">
            <a:spAutoFit/>
          </a:bodyPr>
          <a:lstStyle/>
          <a:p>
            <a:pPr algn="ctr"/>
            <a:r>
              <a:rPr lang="en-US" sz="4500">
                <a:latin typeface="Arial" panose="020B0604020202020204" pitchFamily="34" charset="0"/>
                <a:cs typeface="Arial" panose="020B0604020202020204" pitchFamily="34" charset="0"/>
              </a:rPr>
              <a:t>hồi hộp</a:t>
            </a:r>
            <a:endParaRPr lang="ru-RU" sz="4500" dirty="0">
              <a:latin typeface="Arial" panose="020B0604020202020204" pitchFamily="34" charset="0"/>
              <a:cs typeface="Arial" panose="020B0604020202020204" pitchFamily="34" charset="0"/>
            </a:endParaRPr>
          </a:p>
        </p:txBody>
      </p:sp>
      <p:sp>
        <p:nvSpPr>
          <p:cNvPr id="5" name="Полилиния 4">
            <a:extLst>
              <a:ext uri="{FF2B5EF4-FFF2-40B4-BE49-F238E27FC236}">
                <a16:creationId xmlns:a16="http://schemas.microsoft.com/office/drawing/2014/main" id="{EF383F53-4578-9646-BD8C-B91BBBE0DF06}"/>
              </a:ext>
            </a:extLst>
          </p:cNvPr>
          <p:cNvSpPr/>
          <p:nvPr/>
        </p:nvSpPr>
        <p:spPr>
          <a:xfrm>
            <a:off x="11312" y="2964500"/>
            <a:ext cx="9125367" cy="2682607"/>
          </a:xfrm>
          <a:custGeom>
            <a:avLst/>
            <a:gdLst>
              <a:gd name="connsiteX0" fmla="*/ 6012922 w 6012922"/>
              <a:gd name="connsiteY0" fmla="*/ 0 h 2481392"/>
              <a:gd name="connsiteX1" fmla="*/ 6012922 w 6012922"/>
              <a:gd name="connsiteY1" fmla="*/ 2481392 h 2481392"/>
              <a:gd name="connsiteX2" fmla="*/ 0 w 6012922"/>
              <a:gd name="connsiteY2" fmla="*/ 2481392 h 2481392"/>
              <a:gd name="connsiteX3" fmla="*/ 0 w 6012922"/>
              <a:gd name="connsiteY3" fmla="*/ 260880 h 2481392"/>
              <a:gd name="connsiteX4" fmla="*/ 13213 w 6012922"/>
              <a:gd name="connsiteY4" fmla="*/ 260667 h 2481392"/>
              <a:gd name="connsiteX5" fmla="*/ 834623 w 6012922"/>
              <a:gd name="connsiteY5" fmla="*/ 353657 h 2481392"/>
              <a:gd name="connsiteX6" fmla="*/ 2105484 w 6012922"/>
              <a:gd name="connsiteY6" fmla="*/ 710118 h 2481392"/>
              <a:gd name="connsiteX7" fmla="*/ 3019884 w 6012922"/>
              <a:gd name="connsiteY7" fmla="*/ 927094 h 2481392"/>
              <a:gd name="connsiteX8" fmla="*/ 3996277 w 6012922"/>
              <a:gd name="connsiteY8" fmla="*/ 896098 h 2481392"/>
              <a:gd name="connsiteX9" fmla="*/ 4879681 w 6012922"/>
              <a:gd name="connsiteY9" fmla="*/ 508640 h 2481392"/>
              <a:gd name="connsiteX10" fmla="*/ 5499613 w 6012922"/>
              <a:gd name="connsiteY10" fmla="*/ 183176 h 2481392"/>
              <a:gd name="connsiteX11" fmla="*/ 6012510 w 6012922"/>
              <a:gd name="connsiteY11" fmla="*/ 102 h 248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2922" h="2481392">
                <a:moveTo>
                  <a:pt x="6012922" y="0"/>
                </a:moveTo>
                <a:lnTo>
                  <a:pt x="6012922" y="2481392"/>
                </a:lnTo>
                <a:lnTo>
                  <a:pt x="0" y="2481392"/>
                </a:lnTo>
                <a:lnTo>
                  <a:pt x="0" y="260880"/>
                </a:lnTo>
                <a:lnTo>
                  <a:pt x="13213" y="260667"/>
                </a:lnTo>
                <a:cubicBezTo>
                  <a:pt x="274101" y="255501"/>
                  <a:pt x="485911" y="278749"/>
                  <a:pt x="834623" y="353657"/>
                </a:cubicBezTo>
                <a:cubicBezTo>
                  <a:pt x="1183335" y="428565"/>
                  <a:pt x="1741274" y="614545"/>
                  <a:pt x="2105484" y="710118"/>
                </a:cubicBezTo>
                <a:cubicBezTo>
                  <a:pt x="2469694" y="805691"/>
                  <a:pt x="2704752" y="896097"/>
                  <a:pt x="3019884" y="927094"/>
                </a:cubicBezTo>
                <a:cubicBezTo>
                  <a:pt x="3335016" y="958091"/>
                  <a:pt x="3686311" y="965840"/>
                  <a:pt x="3996277" y="896098"/>
                </a:cubicBezTo>
                <a:cubicBezTo>
                  <a:pt x="4306243" y="826356"/>
                  <a:pt x="4629125" y="627460"/>
                  <a:pt x="4879681" y="508640"/>
                </a:cubicBezTo>
                <a:cubicBezTo>
                  <a:pt x="5130237" y="389820"/>
                  <a:pt x="5277471" y="276166"/>
                  <a:pt x="5499613" y="183176"/>
                </a:cubicBezTo>
                <a:cubicBezTo>
                  <a:pt x="5666220" y="113434"/>
                  <a:pt x="5824109" y="52409"/>
                  <a:pt x="6012510" y="102"/>
                </a:cubicBezTo>
                <a:close/>
              </a:path>
            </a:pathLst>
          </a:custGeom>
          <a:gradFill>
            <a:gsLst>
              <a:gs pos="0">
                <a:srgbClr val="FFC000"/>
              </a:gs>
              <a:gs pos="38000">
                <a:srgbClr val="FFC000"/>
              </a:gs>
              <a:gs pos="100000">
                <a:srgbClr val="FFFF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A2AA8D13-8E1F-6A43-9F16-12E05B6BFCB8}"/>
              </a:ext>
            </a:extLst>
          </p:cNvPr>
          <p:cNvSpPr txBox="1"/>
          <p:nvPr/>
        </p:nvSpPr>
        <p:spPr>
          <a:xfrm rot="961631">
            <a:off x="3268913" y="4539764"/>
            <a:ext cx="2450041" cy="600164"/>
          </a:xfrm>
          <a:prstGeom prst="rect">
            <a:avLst/>
          </a:prstGeom>
          <a:noFill/>
        </p:spPr>
        <p:txBody>
          <a:bodyPr wrap="square" rtlCol="0">
            <a:spAutoFit/>
          </a:bodyPr>
          <a:lstStyle/>
          <a:p>
            <a:pPr algn="ctr"/>
            <a:r>
              <a:rPr lang="en-US" sz="3300">
                <a:latin typeface="Arial" panose="020B0604020202020204" pitchFamily="34" charset="0"/>
                <a:cs typeface="Arial" panose="020B0604020202020204" pitchFamily="34" charset="0"/>
              </a:rPr>
              <a:t>hồi hộp</a:t>
            </a:r>
            <a:endParaRPr lang="ru-RU" sz="3300" dirty="0">
              <a:latin typeface="Arial" panose="020B0604020202020204" pitchFamily="34" charset="0"/>
              <a:cs typeface="Arial" panose="020B0604020202020204" pitchFamily="34" charset="0"/>
            </a:endParaRPr>
          </a:p>
        </p:txBody>
      </p:sp>
      <p:sp>
        <p:nvSpPr>
          <p:cNvPr id="6" name="Полилиния 5">
            <a:extLst>
              <a:ext uri="{FF2B5EF4-FFF2-40B4-BE49-F238E27FC236}">
                <a16:creationId xmlns:a16="http://schemas.microsoft.com/office/drawing/2014/main" id="{F56840AF-9423-6E41-976E-9CEE17629C2A}"/>
              </a:ext>
            </a:extLst>
          </p:cNvPr>
          <p:cNvSpPr/>
          <p:nvPr/>
        </p:nvSpPr>
        <p:spPr>
          <a:xfrm flipH="1">
            <a:off x="7321" y="4305803"/>
            <a:ext cx="9125369" cy="1812529"/>
          </a:xfrm>
          <a:custGeom>
            <a:avLst/>
            <a:gdLst>
              <a:gd name="connsiteX0" fmla="*/ 3923860 w 5455257"/>
              <a:gd name="connsiteY0" fmla="*/ 583 h 1228896"/>
              <a:gd name="connsiteX1" fmla="*/ 5334206 w 5455257"/>
              <a:gd name="connsiteY1" fmla="*/ 217559 h 1228896"/>
              <a:gd name="connsiteX2" fmla="*/ 5455257 w 5455257"/>
              <a:gd name="connsiteY2" fmla="*/ 240164 h 1228896"/>
              <a:gd name="connsiteX3" fmla="*/ 5455257 w 5455257"/>
              <a:gd name="connsiteY3" fmla="*/ 1228896 h 1228896"/>
              <a:gd name="connsiteX4" fmla="*/ 0 w 5455257"/>
              <a:gd name="connsiteY4" fmla="*/ 1228896 h 1228896"/>
              <a:gd name="connsiteX5" fmla="*/ 0 w 5455257"/>
              <a:gd name="connsiteY5" fmla="*/ 357072 h 1228896"/>
              <a:gd name="connsiteX6" fmla="*/ 33786 w 5455257"/>
              <a:gd name="connsiteY6" fmla="*/ 341545 h 1228896"/>
              <a:gd name="connsiteX7" fmla="*/ 824199 w 5455257"/>
              <a:gd name="connsiteY7" fmla="*/ 248555 h 1228896"/>
              <a:gd name="connsiteX8" fmla="*/ 2079562 w 5455257"/>
              <a:gd name="connsiteY8" fmla="*/ 388040 h 1228896"/>
              <a:gd name="connsiteX9" fmla="*/ 3009460 w 5455257"/>
              <a:gd name="connsiteY9" fmla="*/ 279552 h 1228896"/>
              <a:gd name="connsiteX10" fmla="*/ 3923860 w 5455257"/>
              <a:gd name="connsiteY10" fmla="*/ 583 h 12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5257" h="1228896">
                <a:moveTo>
                  <a:pt x="3923860" y="583"/>
                </a:moveTo>
                <a:cubicBezTo>
                  <a:pt x="4311318" y="-9749"/>
                  <a:pt x="4871840" y="119403"/>
                  <a:pt x="5334206" y="217559"/>
                </a:cubicBezTo>
                <a:lnTo>
                  <a:pt x="5455257" y="240164"/>
                </a:lnTo>
                <a:lnTo>
                  <a:pt x="5455257" y="1228896"/>
                </a:lnTo>
                <a:lnTo>
                  <a:pt x="0" y="1228896"/>
                </a:lnTo>
                <a:lnTo>
                  <a:pt x="0" y="357072"/>
                </a:lnTo>
                <a:lnTo>
                  <a:pt x="33786" y="341545"/>
                </a:lnTo>
                <a:cubicBezTo>
                  <a:pt x="315338" y="238223"/>
                  <a:pt x="483236" y="240806"/>
                  <a:pt x="824199" y="248555"/>
                </a:cubicBezTo>
                <a:cubicBezTo>
                  <a:pt x="1165162" y="256304"/>
                  <a:pt x="1715352" y="382874"/>
                  <a:pt x="2079562" y="388040"/>
                </a:cubicBezTo>
                <a:cubicBezTo>
                  <a:pt x="2443772" y="393206"/>
                  <a:pt x="2702077" y="344128"/>
                  <a:pt x="3009460" y="279552"/>
                </a:cubicBezTo>
                <a:cubicBezTo>
                  <a:pt x="3316843" y="214976"/>
                  <a:pt x="3536402" y="10915"/>
                  <a:pt x="3923860" y="583"/>
                </a:cubicBezTo>
                <a:close/>
              </a:path>
            </a:pathLst>
          </a:custGeom>
          <a:gradFill flip="none" rotWithShape="1">
            <a:gsLst>
              <a:gs pos="0">
                <a:srgbClr val="FFC000"/>
              </a:gs>
              <a:gs pos="38000">
                <a:srgbClr val="FFC000"/>
              </a:gs>
              <a:gs pos="100000">
                <a:srgbClr val="FFF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795">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59056471-626B-1047-8B79-EBA1CE60DE3B}"/>
              </a:ext>
            </a:extLst>
          </p:cNvPr>
          <p:cNvSpPr txBox="1"/>
          <p:nvPr/>
        </p:nvSpPr>
        <p:spPr>
          <a:xfrm>
            <a:off x="349362" y="5009146"/>
            <a:ext cx="2649992" cy="553998"/>
          </a:xfrm>
          <a:prstGeom prst="rect">
            <a:avLst/>
          </a:prstGeom>
          <a:noFill/>
        </p:spPr>
        <p:txBody>
          <a:bodyPr wrap="square" rtlCol="0">
            <a:spAutoFit/>
          </a:bodyPr>
          <a:lstStyle/>
          <a:p>
            <a:pPr algn="ctr"/>
            <a:r>
              <a:rPr lang="en-US" sz="3000">
                <a:latin typeface="Arial" panose="020B0604020202020204" pitchFamily="34" charset="0"/>
                <a:cs typeface="Arial" panose="020B0604020202020204" pitchFamily="34" charset="0"/>
              </a:rPr>
              <a:t>sợ</a:t>
            </a:r>
            <a:endParaRPr lang="ru-RU"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07467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withEffect">
                                  <p:stCondLst>
                                    <p:cond delay="0"/>
                                  </p:stCondLst>
                                  <p:childTnLst>
                                    <p:animMotion origin="layout" path="M 0.0064 -0.00092 C 0.00588 0.01667 0.00901 -0.0831 0.01018 -0.1206 C 0.01123 -0.15833 0.01358 -0.24398 0.01319 -0.22592 C 0.01266 -0.20764 0.00692 -0.01828 0.0064 -0.00092 Z " pathEditMode="relative" rAng="0" ptsTypes="AAAA">
                                      <p:cBhvr>
                                        <p:cTn id="6" dur="3000" fill="hold"/>
                                        <p:tgtEl>
                                          <p:spTgt spid="81"/>
                                        </p:tgtEl>
                                        <p:attrNameLst>
                                          <p:attrName>ppt_x</p:attrName>
                                          <p:attrName>ppt_y</p:attrName>
                                        </p:attrNameLst>
                                      </p:cBhvr>
                                      <p:rCtr x="326" y="-11296"/>
                                    </p:animMotion>
                                  </p:childTnLst>
                                </p:cTn>
                              </p:par>
                              <p:par>
                                <p:cTn id="7" presetID="0" presetClass="path" presetSubtype="0" repeatCount="indefinite" accel="50000" decel="50000" fill="hold" grpId="0" nodeType="withEffect">
                                  <p:stCondLst>
                                    <p:cond delay="0"/>
                                  </p:stCondLst>
                                  <p:childTnLst>
                                    <p:animMotion origin="layout" path="M -1.27007E-6 7.40741E-7 C -1.27007E-6 0.00023 0.00522 -0.07037 0.00509 -0.0706 C 0.00509 -0.07083 -1.27007E-6 7.40741E-7 -1.27007E-6 0.00023 L -1.27007E-6 7.40741E-7 Z " pathEditMode="relative" rAng="0" ptsTypes="AAAA">
                                      <p:cBhvr>
                                        <p:cTn id="8" dur="5000" fill="hold"/>
                                        <p:tgtEl>
                                          <p:spTgt spid="60"/>
                                        </p:tgtEl>
                                        <p:attrNameLst>
                                          <p:attrName>ppt_x</p:attrName>
                                          <p:attrName>ppt_y</p:attrName>
                                        </p:attrNameLst>
                                      </p:cBhvr>
                                      <p:rCtr x="248" y="-3542"/>
                                    </p:animMotion>
                                  </p:childTnLst>
                                </p:cTn>
                              </p:par>
                              <p:par>
                                <p:cTn id="9" presetID="0" presetClass="path" presetSubtype="0" repeatCount="indefinite" accel="50000" decel="50000" fill="hold" grpId="0" nodeType="withEffect">
                                  <p:stCondLst>
                                    <p:cond delay="0"/>
                                  </p:stCondLst>
                                  <p:childTnLst>
                                    <p:animMotion origin="layout" path="M 0.00816 -0.00093 C 0.00781 0.01605 0.01007 -0.08086 0.01094 -0.11728 C 0.01181 -0.1534 0.01337 -0.23673 0.01319 -0.21945 C 0.01285 -0.20154 0.00868 -0.0179 0.00816 -0.00093 Z " pathEditMode="relative" rAng="0" ptsTypes="AAAA">
                                      <p:cBhvr>
                                        <p:cTn id="10" dur="4000" fill="hold"/>
                                        <p:tgtEl>
                                          <p:spTgt spid="82"/>
                                        </p:tgtEl>
                                        <p:attrNameLst>
                                          <p:attrName>ppt_x</p:attrName>
                                          <p:attrName>ppt_y</p:attrName>
                                        </p:attrNameLst>
                                      </p:cBhvr>
                                      <p:rCtr x="243" y="-1095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1"/>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81"/>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2" name="splash.wav"/>
                                        </p:tgtEl>
                                      </p:cMediaNode>
                                    </p:audio>
                                  </p:subTnLst>
                                </p:cTn>
                              </p:par>
                            </p:childTnLst>
                          </p:cTn>
                        </p:par>
                      </p:childTnLst>
                    </p:cTn>
                  </p:par>
                </p:childTnLst>
              </p:cTn>
              <p:nextCondLst>
                <p:cond evt="onClick" delay="0">
                  <p:tgtEl>
                    <p:spTgt spid="81"/>
                  </p:tgtEl>
                </p:cond>
              </p:nextCondLst>
            </p:seq>
            <p:seq concurrent="1" nextAc="seek">
              <p:cTn id="16" restart="whenNotActive" fill="hold" evtFilter="cancelBubble" nodeType="interactiveSeq">
                <p:stCondLst>
                  <p:cond evt="onClick" delay="0">
                    <p:tgtEl>
                      <p:spTgt spid="60"/>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1" restart="whenNotActive" fill="hold" evtFilter="cancelBubble" nodeType="interactiveSeq">
                <p:stCondLst>
                  <p:cond evt="onClick" delay="0">
                    <p:tgtEl>
                      <p:spTgt spid="82"/>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2"/>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splash.wav"/>
                                        </p:tgtEl>
                                      </p:cMediaNode>
                                    </p:audio>
                                  </p:subTnLst>
                                </p:cTn>
                              </p:par>
                            </p:childTnLst>
                          </p:cTn>
                        </p:par>
                        <p:par>
                          <p:cTn id="26" fill="hold">
                            <p:stCondLst>
                              <p:cond delay="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82"/>
                  </p:tgtEl>
                </p:cond>
              </p:nextCondLst>
            </p:seq>
          </p:childTnLst>
        </p:cTn>
      </p:par>
    </p:tnLst>
    <p:bldLst>
      <p:bldP spid="60" grpId="0"/>
      <p:bldP spid="60" grpId="1"/>
      <p:bldP spid="14" grpId="0" animBg="1"/>
      <p:bldP spid="82" grpId="0"/>
      <p:bldP spid="82" grpId="1"/>
      <p:bldP spid="81" grpId="0"/>
      <p:bldP spid="8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25" name="TextBox 24">
            <a:extLst>
              <a:ext uri="{FF2B5EF4-FFF2-40B4-BE49-F238E27FC236}">
                <a16:creationId xmlns:a16="http://schemas.microsoft.com/office/drawing/2014/main" id="{2AC1B666-503B-44E3-907F-B03A5C1FC7B6}"/>
              </a:ext>
            </a:extLst>
          </p:cNvPr>
          <p:cNvSpPr txBox="1"/>
          <p:nvPr/>
        </p:nvSpPr>
        <p:spPr>
          <a:xfrm>
            <a:off x="2583007" y="142567"/>
            <a:ext cx="3977986" cy="477005"/>
          </a:xfrm>
          <a:prstGeom prst="rect">
            <a:avLst/>
          </a:prstGeom>
          <a:noFill/>
        </p:spPr>
        <p:txBody>
          <a:bodyPr wrap="square" lIns="91391" tIns="45696" rIns="91391" bIns="45696" rtlCol="0">
            <a:spAutoFit/>
          </a:bodyPr>
          <a:lstStyle/>
          <a:p>
            <a:pPr algn="ctr"/>
            <a:r>
              <a:rPr lang="en-US" sz="2500" b="1" dirty="0" err="1">
                <a:solidFill>
                  <a:prstClr val="black"/>
                </a:solidFill>
                <a:latin typeface="Arial-Rounded" pitchFamily="34" charset="0"/>
                <a:ea typeface="Arial-Rounded" pitchFamily="34" charset="0"/>
                <a:cs typeface="Arial-Rounded" pitchFamily="34" charset="0"/>
              </a:rPr>
              <a:t>Nụ</a:t>
            </a:r>
            <a:r>
              <a:rPr lang="en-US" sz="2500" b="1" dirty="0">
                <a:solidFill>
                  <a:prstClr val="black"/>
                </a:solidFill>
                <a:latin typeface="Arial-Rounded" pitchFamily="34" charset="0"/>
                <a:ea typeface="Arial-Rounded" pitchFamily="34" charset="0"/>
                <a:cs typeface="Arial-Rounded" pitchFamily="34" charset="0"/>
              </a:rPr>
              <a:t> </a:t>
            </a:r>
            <a:r>
              <a:rPr lang="en-US" sz="2500" b="1" dirty="0" err="1">
                <a:solidFill>
                  <a:prstClr val="black"/>
                </a:solidFill>
                <a:latin typeface="Arial-Rounded" pitchFamily="34" charset="0"/>
                <a:ea typeface="Arial-Rounded" pitchFamily="34" charset="0"/>
                <a:cs typeface="Arial-Rounded" pitchFamily="34" charset="0"/>
              </a:rPr>
              <a:t>hôn</a:t>
            </a:r>
            <a:r>
              <a:rPr lang="en-US" sz="2500" b="1" dirty="0">
                <a:solidFill>
                  <a:prstClr val="black"/>
                </a:solidFill>
                <a:latin typeface="Arial-Rounded" pitchFamily="34" charset="0"/>
                <a:ea typeface="Arial-Rounded" pitchFamily="34" charset="0"/>
                <a:cs typeface="Arial-Rounded" pitchFamily="34" charset="0"/>
              </a:rPr>
              <a:t> </a:t>
            </a:r>
            <a:r>
              <a:rPr lang="en-US" sz="2500" b="1" dirty="0" err="1">
                <a:solidFill>
                  <a:prstClr val="black"/>
                </a:solidFill>
                <a:latin typeface="Arial-Rounded" pitchFamily="34" charset="0"/>
                <a:ea typeface="Arial-Rounded" pitchFamily="34" charset="0"/>
                <a:cs typeface="Arial-Rounded" pitchFamily="34" charset="0"/>
              </a:rPr>
              <a:t>trên</a:t>
            </a:r>
            <a:r>
              <a:rPr lang="en-US" sz="2500" b="1" dirty="0">
                <a:solidFill>
                  <a:prstClr val="black"/>
                </a:solidFill>
                <a:latin typeface="Arial-Rounded" pitchFamily="34" charset="0"/>
                <a:ea typeface="Arial-Rounded" pitchFamily="34" charset="0"/>
                <a:cs typeface="Arial-Rounded" pitchFamily="34" charset="0"/>
              </a:rPr>
              <a:t> </a:t>
            </a:r>
            <a:r>
              <a:rPr lang="en-US" sz="2500" b="1" dirty="0" err="1">
                <a:solidFill>
                  <a:prstClr val="black"/>
                </a:solidFill>
                <a:latin typeface="Arial-Rounded" pitchFamily="34" charset="0"/>
                <a:ea typeface="Arial-Rounded" pitchFamily="34" charset="0"/>
                <a:cs typeface="Arial-Rounded" pitchFamily="34" charset="0"/>
              </a:rPr>
              <a:t>bàn</a:t>
            </a:r>
            <a:r>
              <a:rPr lang="en-US" sz="2500" b="1" dirty="0">
                <a:solidFill>
                  <a:prstClr val="black"/>
                </a:solidFill>
                <a:latin typeface="Arial-Rounded" pitchFamily="34" charset="0"/>
                <a:ea typeface="Arial-Rounded" pitchFamily="34" charset="0"/>
                <a:cs typeface="Arial-Rounded" pitchFamily="34" charset="0"/>
              </a:rPr>
              <a:t> </a:t>
            </a:r>
            <a:r>
              <a:rPr lang="en-US" sz="2500" b="1" dirty="0" err="1">
                <a:solidFill>
                  <a:prstClr val="black"/>
                </a:solidFill>
                <a:latin typeface="Arial-Rounded" pitchFamily="34" charset="0"/>
                <a:ea typeface="Arial-Rounded" pitchFamily="34" charset="0"/>
                <a:cs typeface="Arial-Rounded" pitchFamily="34" charset="0"/>
              </a:rPr>
              <a:t>tay</a:t>
            </a:r>
            <a:endParaRPr lang="en-US" sz="2500" b="1" dirty="0">
              <a:solidFill>
                <a:prstClr val="black"/>
              </a:solidFill>
              <a:latin typeface="Arial Rounded MT Bold" pitchFamily="34" charset="0"/>
              <a:ea typeface="Arial-Rounded" pitchFamily="34" charset="0"/>
              <a:cs typeface="Arial-Rounded" pitchFamily="34" charset="0"/>
            </a:endParaRPr>
          </a:p>
        </p:txBody>
      </p:sp>
      <p:sp>
        <p:nvSpPr>
          <p:cNvPr id="26" name="TextBox 25">
            <a:extLst>
              <a:ext uri="{FF2B5EF4-FFF2-40B4-BE49-F238E27FC236}">
                <a16:creationId xmlns:a16="http://schemas.microsoft.com/office/drawing/2014/main" id="{07B271E6-7EC9-4DCE-BE23-E0225D885620}"/>
              </a:ext>
            </a:extLst>
          </p:cNvPr>
          <p:cNvSpPr txBox="1"/>
          <p:nvPr/>
        </p:nvSpPr>
        <p:spPr>
          <a:xfrm>
            <a:off x="572876" y="619572"/>
            <a:ext cx="8317735" cy="4539656"/>
          </a:xfrm>
          <a:prstGeom prst="rect">
            <a:avLst/>
          </a:prstGeom>
          <a:noFill/>
        </p:spPr>
        <p:txBody>
          <a:bodyPr wrap="square" lIns="91391" tIns="45696" rIns="91391" bIns="45696" rtlCol="0">
            <a:spAutoFit/>
          </a:bodyPr>
          <a:lstStyle/>
          <a:p>
            <a:pPr algn="just"/>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Ngày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đầu</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đi</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học</a:t>
            </a:r>
            <a:r>
              <a:rPr lang="en-US" sz="2500" dirty="0">
                <a:solidFill>
                  <a:prstClr val="black"/>
                </a:solidFill>
                <a:latin typeface="Arial-Rounded" pitchFamily="34" charset="0"/>
                <a:ea typeface="Arial-Rounded" pitchFamily="34" charset="0"/>
                <a:cs typeface="Arial-Rounded" pitchFamily="34" charset="0"/>
              </a:rPr>
              <a:t>, Nam </a:t>
            </a:r>
            <a:r>
              <a:rPr lang="en-US" sz="2500" dirty="0" err="1">
                <a:solidFill>
                  <a:prstClr val="black"/>
                </a:solidFill>
                <a:latin typeface="Arial-Rounded" pitchFamily="34" charset="0"/>
                <a:ea typeface="Arial-Rounded" pitchFamily="34" charset="0"/>
                <a:cs typeface="Arial-Rounded" pitchFamily="34" charset="0"/>
              </a:rPr>
              <a:t>hồi</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hộp</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lắm</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nhẹ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nhàng</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đặt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một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nụ</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hôn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vào</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bàn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tay</a:t>
            </a:r>
            <a:r>
              <a:rPr lang="en-US" sz="2500" dirty="0">
                <a:solidFill>
                  <a:prstClr val="black"/>
                </a:solidFill>
                <a:latin typeface="Arial-Rounded" pitchFamily="34" charset="0"/>
                <a:ea typeface="Arial-Rounded" pitchFamily="34" charset="0"/>
                <a:cs typeface="Arial-Rounded" pitchFamily="34" charset="0"/>
              </a:rPr>
              <a:t> Nam </a:t>
            </a:r>
            <a:r>
              <a:rPr lang="en-US" sz="2500" dirty="0" err="1">
                <a:solidFill>
                  <a:prstClr val="black"/>
                </a:solidFill>
                <a:latin typeface="Arial-Rounded" pitchFamily="34" charset="0"/>
                <a:ea typeface="Arial-Rounded" pitchFamily="34" charset="0"/>
                <a:cs typeface="Arial-Rounded" pitchFamily="34" charset="0"/>
              </a:rPr>
              <a:t>và</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dặn</a:t>
            </a:r>
            <a:r>
              <a:rPr lang="en-US" sz="2500" dirty="0">
                <a:solidFill>
                  <a:prstClr val="black"/>
                </a:solidFill>
                <a:latin typeface="Arial-Rounded" pitchFamily="34" charset="0"/>
                <a:ea typeface="Arial-Rounded" pitchFamily="34" charset="0"/>
                <a:cs typeface="Arial-Rounded" pitchFamily="34" charset="0"/>
              </a:rPr>
              <a:t>:</a:t>
            </a:r>
          </a:p>
          <a:p>
            <a:pPr algn="just"/>
            <a:r>
              <a:rPr lang="en-US" sz="2500" dirty="0">
                <a:solidFill>
                  <a:prstClr val="black"/>
                </a:solidFill>
                <a:latin typeface="Arial-Rounded" pitchFamily="34" charset="0"/>
                <a:ea typeface="Arial-Rounded" pitchFamily="34" charset="0"/>
                <a:cs typeface="Arial-Rounded" pitchFamily="34" charset="0"/>
              </a:rPr>
              <a:t>      - </a:t>
            </a:r>
            <a:r>
              <a:rPr lang="en-US" sz="2500" dirty="0" err="1">
                <a:solidFill>
                  <a:prstClr val="black"/>
                </a:solidFill>
                <a:latin typeface="Arial-Rounded" pitchFamily="34" charset="0"/>
                <a:ea typeface="Arial-Rounded" pitchFamily="34" charset="0"/>
                <a:cs typeface="Arial-Rounded" pitchFamily="34" charset="0"/>
              </a:rPr>
              <a:t>Mỗi</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khi</a:t>
            </a:r>
            <a:r>
              <a:rPr lang="en-US" sz="2500" dirty="0">
                <a:solidFill>
                  <a:prstClr val="black"/>
                </a:solidFill>
                <a:latin typeface="Arial-Rounded" pitchFamily="34" charset="0"/>
                <a:ea typeface="Arial-Rounded" pitchFamily="34" charset="0"/>
                <a:cs typeface="Arial-Rounded" pitchFamily="34" charset="0"/>
              </a:rPr>
              <a:t> lo </a:t>
            </a:r>
            <a:r>
              <a:rPr lang="en-US" sz="2500" dirty="0" err="1">
                <a:solidFill>
                  <a:prstClr val="black"/>
                </a:solidFill>
                <a:latin typeface="Arial-Rounded" pitchFamily="34" charset="0"/>
                <a:ea typeface="Arial-Rounded" pitchFamily="34" charset="0"/>
                <a:cs typeface="Arial-Rounded" pitchFamily="34" charset="0"/>
              </a:rPr>
              <a:t>lắng</a:t>
            </a:r>
            <a:r>
              <a:rPr lang="en-US" sz="2500" dirty="0">
                <a:solidFill>
                  <a:prstClr val="black"/>
                </a:solidFill>
                <a:latin typeface="Arial-Rounded" pitchFamily="34" charset="0"/>
                <a:ea typeface="Arial-Rounded" pitchFamily="34" charset="0"/>
                <a:cs typeface="Arial-Rounded" pitchFamily="34" charset="0"/>
              </a:rPr>
              <a:t>, con </a:t>
            </a:r>
            <a:r>
              <a:rPr lang="en-US" sz="2500" dirty="0" err="1">
                <a:solidFill>
                  <a:prstClr val="black"/>
                </a:solidFill>
                <a:latin typeface="Arial-Rounded" pitchFamily="34" charset="0"/>
                <a:ea typeface="Arial-Rounded" pitchFamily="34" charset="0"/>
                <a:cs typeface="Arial-Rounded" pitchFamily="34" charset="0"/>
              </a:rPr>
              <a:t>hãy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áp</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bàn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tay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này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lên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má</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lúc</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nào</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cũng</a:t>
            </a:r>
            <a:r>
              <a:rPr lang="en-US" sz="2500" dirty="0">
                <a:solidFill>
                  <a:prstClr val="black"/>
                </a:solidFill>
                <a:latin typeface="Arial-Rounded" pitchFamily="34" charset="0"/>
                <a:ea typeface="Arial-Rounded" pitchFamily="34" charset="0"/>
                <a:cs typeface="Arial-Rounded" pitchFamily="34" charset="0"/>
              </a:rPr>
              <a:t> ở </a:t>
            </a:r>
            <a:r>
              <a:rPr lang="en-US" sz="2500" dirty="0" err="1">
                <a:solidFill>
                  <a:prstClr val="black"/>
                </a:solidFill>
                <a:latin typeface="Arial-Rounded" pitchFamily="34" charset="0"/>
                <a:ea typeface="Arial-Rounded" pitchFamily="34" charset="0"/>
                <a:cs typeface="Arial-Rounded" pitchFamily="34" charset="0"/>
              </a:rPr>
              <a:t>bên</a:t>
            </a:r>
            <a:r>
              <a:rPr lang="en-US" sz="2500" dirty="0">
                <a:solidFill>
                  <a:prstClr val="black"/>
                </a:solidFill>
                <a:latin typeface="Arial-Rounded" pitchFamily="34" charset="0"/>
                <a:ea typeface="Arial-Rounded" pitchFamily="34" charset="0"/>
                <a:cs typeface="Arial-Rounded" pitchFamily="34" charset="0"/>
              </a:rPr>
              <a:t> con. </a:t>
            </a:r>
          </a:p>
          <a:p>
            <a:pPr algn="just"/>
            <a:r>
              <a:rPr lang="en-US" sz="2500" dirty="0">
                <a:solidFill>
                  <a:prstClr val="black"/>
                </a:solidFill>
                <a:latin typeface="Arial-Rounded" pitchFamily="34" charset="0"/>
                <a:ea typeface="Arial-Rounded" pitchFamily="34" charset="0"/>
                <a:cs typeface="Arial-Rounded" pitchFamily="34" charset="0"/>
              </a:rPr>
              <a:t>      Nam </a:t>
            </a:r>
            <a:r>
              <a:rPr lang="en-US" sz="2500" dirty="0" err="1">
                <a:solidFill>
                  <a:prstClr val="black"/>
                </a:solidFill>
                <a:latin typeface="Arial-Rounded" pitchFamily="34" charset="0"/>
                <a:ea typeface="Arial-Rounded" pitchFamily="34" charset="0"/>
                <a:cs typeface="Arial-Rounded" pitchFamily="34" charset="0"/>
              </a:rPr>
              <a:t>cảm</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thấy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thật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ấm</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áp</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Cậu</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im</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lặng</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rồi</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đột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nhiên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mỉm</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cười</a:t>
            </a:r>
            <a:r>
              <a:rPr lang="en-US" sz="2500" dirty="0">
                <a:solidFill>
                  <a:prstClr val="black"/>
                </a:solidFill>
                <a:latin typeface="Arial-Rounded" pitchFamily="34" charset="0"/>
                <a:ea typeface="Arial-Rounded" pitchFamily="34" charset="0"/>
                <a:cs typeface="Arial-Rounded" pitchFamily="34" charset="0"/>
              </a:rPr>
              <a:t>: </a:t>
            </a:r>
          </a:p>
          <a:p>
            <a:pPr algn="just"/>
            <a:r>
              <a:rPr lang="en-US" sz="2500" dirty="0">
                <a:solidFill>
                  <a:prstClr val="black"/>
                </a:solidFill>
                <a:latin typeface="Arial-Rounded" pitchFamily="34" charset="0"/>
                <a:ea typeface="Arial-Rounded" pitchFamily="34" charset="0"/>
                <a:cs typeface="Arial-Rounded" pitchFamily="34" charset="0"/>
              </a:rPr>
              <a:t>      -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đưa</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tay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cho</a:t>
            </a:r>
            <a:r>
              <a:rPr lang="en-US" sz="2500" dirty="0">
                <a:solidFill>
                  <a:prstClr val="black"/>
                </a:solidFill>
                <a:latin typeface="Arial-Rounded" pitchFamily="34" charset="0"/>
                <a:ea typeface="Arial-Rounded" pitchFamily="34" charset="0"/>
                <a:cs typeface="Arial-Rounded" pitchFamily="34" charset="0"/>
              </a:rPr>
              <a:t> con </a:t>
            </a:r>
            <a:r>
              <a:rPr lang="en-US" sz="2500" dirty="0" err="1">
                <a:solidFill>
                  <a:prstClr val="black"/>
                </a:solidFill>
                <a:latin typeface="Arial-Rounded" pitchFamily="34" charset="0"/>
                <a:ea typeface="Arial-Rounded" pitchFamily="34" charset="0"/>
                <a:cs typeface="Arial-Rounded" pitchFamily="34" charset="0"/>
              </a:rPr>
              <a:t>nào</a:t>
            </a:r>
            <a:r>
              <a:rPr lang="en-US" sz="2500" dirty="0">
                <a:solidFill>
                  <a:prstClr val="black"/>
                </a:solidFill>
                <a:latin typeface="Arial-Rounded" pitchFamily="34" charset="0"/>
                <a:ea typeface="Arial-Rounded" pitchFamily="34" charset="0"/>
                <a:cs typeface="Arial-Rounded" pitchFamily="34" charset="0"/>
              </a:rPr>
              <a:t>!</a:t>
            </a:r>
          </a:p>
          <a:p>
            <a:pPr algn="just"/>
            <a:r>
              <a:rPr lang="en-US" sz="2500" dirty="0">
                <a:solidFill>
                  <a:prstClr val="black"/>
                </a:solidFill>
                <a:latin typeface="Arial-Rounded" pitchFamily="34" charset="0"/>
                <a:ea typeface="Arial-Rounded" pitchFamily="34" charset="0"/>
                <a:cs typeface="Arial-Rounded" pitchFamily="34" charset="0"/>
              </a:rPr>
              <a:t>      Nam </a:t>
            </a:r>
            <a:r>
              <a:rPr lang="en-US" sz="2500" dirty="0" err="1">
                <a:solidFill>
                  <a:prstClr val="black"/>
                </a:solidFill>
                <a:latin typeface="Arial-Rounded" pitchFamily="34" charset="0"/>
                <a:ea typeface="Arial-Rounded" pitchFamily="34" charset="0"/>
                <a:cs typeface="Arial-Rounded" pitchFamily="34" charset="0"/>
              </a:rPr>
              <a:t>đặt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một</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nụ</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hôn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vào</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bàn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tay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rồi</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thủ</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thỉ</a:t>
            </a:r>
            <a:r>
              <a:rPr lang="en-US" sz="2500" dirty="0">
                <a:solidFill>
                  <a:prstClr val="black"/>
                </a:solidFill>
                <a:latin typeface="Arial-Rounded" pitchFamily="34" charset="0"/>
                <a:ea typeface="Arial-Rounded" pitchFamily="34" charset="0"/>
                <a:cs typeface="Arial-Rounded" pitchFamily="34" charset="0"/>
              </a:rPr>
              <a:t>:</a:t>
            </a:r>
          </a:p>
          <a:p>
            <a:pPr algn="just"/>
            <a:r>
              <a:rPr lang="en-US" sz="2500" dirty="0">
                <a:solidFill>
                  <a:prstClr val="black"/>
                </a:solidFill>
                <a:latin typeface="Arial-Rounded" pitchFamily="34" charset="0"/>
                <a:ea typeface="Arial-Rounded" pitchFamily="34" charset="0"/>
                <a:cs typeface="Arial-Rounded" pitchFamily="34" charset="0"/>
              </a:rPr>
              <a:t>      - </a:t>
            </a:r>
            <a:r>
              <a:rPr lang="en-US" sz="2500" dirty="0" err="1">
                <a:solidFill>
                  <a:prstClr val="black"/>
                </a:solidFill>
                <a:latin typeface="Arial-Rounded" pitchFamily="34" charset="0"/>
                <a:ea typeface="Arial-Rounded" pitchFamily="34" charset="0"/>
                <a:cs typeface="Arial-Rounded" pitchFamily="34" charset="0"/>
              </a:rPr>
              <a:t>Bây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giờ</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thì</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cũng</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có</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nụ</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hôn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trên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bàn</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tay</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rồi</a:t>
            </a:r>
            <a:r>
              <a:rPr lang="en-US" sz="2500" dirty="0">
                <a:solidFill>
                  <a:prstClr val="black"/>
                </a:solidFill>
                <a:latin typeface="Arial-Rounded" pitchFamily="34" charset="0"/>
                <a:ea typeface="Arial-Rounded" pitchFamily="34" charset="0"/>
                <a:cs typeface="Arial-Rounded" pitchFamily="34" charset="0"/>
              </a:rPr>
              <a:t>. Con </a:t>
            </a:r>
            <a:r>
              <a:rPr lang="en-US" sz="2500" dirty="0" err="1">
                <a:solidFill>
                  <a:prstClr val="black"/>
                </a:solidFill>
                <a:latin typeface="Arial-Rounded" pitchFamily="34" charset="0"/>
                <a:ea typeface="Arial-Rounded" pitchFamily="34" charset="0"/>
                <a:cs typeface="Arial-Rounded" pitchFamily="34" charset="0"/>
              </a:rPr>
              <a:t>yêu</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p>
          <a:p>
            <a:pPr algn="just"/>
            <a:r>
              <a:rPr lang="en-US" sz="2500" dirty="0">
                <a:solidFill>
                  <a:prstClr val="black"/>
                </a:solidFill>
                <a:latin typeface="Arial-Rounded" pitchFamily="34" charset="0"/>
                <a:ea typeface="Arial-Rounded" pitchFamily="34" charset="0"/>
                <a:cs typeface="Arial-Rounded" pitchFamily="34" charset="0"/>
              </a:rPr>
              <a:t>      Nam </a:t>
            </a:r>
            <a:r>
              <a:rPr lang="en-US" sz="2500" dirty="0" err="1">
                <a:solidFill>
                  <a:prstClr val="black"/>
                </a:solidFill>
                <a:latin typeface="Arial-Rounded" pitchFamily="34" charset="0"/>
                <a:ea typeface="Arial-Rounded" pitchFamily="34" charset="0"/>
                <a:cs typeface="Arial-Rounded" pitchFamily="34" charset="0"/>
              </a:rPr>
              <a:t>chào</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mẹ</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và</a:t>
            </a:r>
            <a:r>
              <a:rPr lang="en-US" sz="2500" dirty="0">
                <a:solidFill>
                  <a:prstClr val="black"/>
                </a:solidFill>
                <a:latin typeface="Arial-Rounded" pitchFamily="34" charset="0"/>
                <a:ea typeface="Arial-Rounded" pitchFamily="34" charset="0"/>
                <a:cs typeface="Arial-Rounded" pitchFamily="34" charset="0"/>
              </a:rPr>
              <a:t> tung </a:t>
            </a:r>
            <a:r>
              <a:rPr lang="en-US" sz="2500" dirty="0" err="1">
                <a:solidFill>
                  <a:prstClr val="black"/>
                </a:solidFill>
                <a:latin typeface="Arial-Rounded" pitchFamily="34" charset="0"/>
                <a:ea typeface="Arial-Rounded" pitchFamily="34" charset="0"/>
                <a:cs typeface="Arial-Rounded" pitchFamily="34" charset="0"/>
              </a:rPr>
              <a:t>tăng</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bước</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vào</a:t>
            </a:r>
            <a:r>
              <a:rPr lang="en-US" sz="2500" dirty="0">
                <a:solidFill>
                  <a:prstClr val="black"/>
                </a:solidFill>
                <a:latin typeface="Arial-Rounded" pitchFamily="34" charset="0"/>
                <a:ea typeface="Arial-Rounded" pitchFamily="34" charset="0"/>
                <a:cs typeface="Arial-Rounded" pitchFamily="34" charset="0"/>
              </a:rPr>
              <a:t> </a:t>
            </a:r>
            <a:r>
              <a:rPr lang="en-US" sz="2500" dirty="0" err="1">
                <a:solidFill>
                  <a:prstClr val="black"/>
                </a:solidFill>
                <a:latin typeface="Arial-Rounded" pitchFamily="34" charset="0"/>
                <a:ea typeface="Arial-Rounded" pitchFamily="34" charset="0"/>
                <a:cs typeface="Arial-Rounded" pitchFamily="34" charset="0"/>
              </a:rPr>
              <a:t>lớp</a:t>
            </a:r>
            <a:r>
              <a:rPr lang="en-US" sz="2500" dirty="0">
                <a:solidFill>
                  <a:prstClr val="black"/>
                </a:solidFill>
                <a:latin typeface="Arial-Rounded" pitchFamily="34" charset="0"/>
                <a:ea typeface="Arial-Rounded" pitchFamily="34" charset="0"/>
                <a:cs typeface="Arial-Rounded" pitchFamily="34" charset="0"/>
              </a:rPr>
              <a:t>.</a:t>
            </a:r>
          </a:p>
          <a:p>
            <a:pPr algn="just"/>
            <a:r>
              <a:rPr lang="en-US" dirty="0">
                <a:solidFill>
                  <a:prstClr val="black"/>
                </a:solidFill>
                <a:latin typeface="Arial-Rounded" pitchFamily="34" charset="0"/>
                <a:ea typeface="Arial-Rounded" pitchFamily="34" charset="0"/>
                <a:cs typeface="Arial-Rounded" pitchFamily="34" charset="0"/>
              </a:rPr>
              <a:t>                                                                      (</a:t>
            </a:r>
            <a:r>
              <a:rPr lang="en-US" i="1" dirty="0">
                <a:solidFill>
                  <a:prstClr val="black"/>
                </a:solidFill>
                <a:latin typeface="Arial-Rounded" pitchFamily="34" charset="0"/>
                <a:ea typeface="Arial-Rounded" pitchFamily="34" charset="0"/>
                <a:cs typeface="Arial-Rounded" pitchFamily="34" charset="0"/>
              </a:rPr>
              <a:t>Theo</a:t>
            </a:r>
            <a:r>
              <a:rPr lang="en-US" dirty="0">
                <a:solidFill>
                  <a:prstClr val="black"/>
                </a:solidFill>
                <a:latin typeface="Arial-Rounded" pitchFamily="34" charset="0"/>
                <a:ea typeface="Arial-Rounded" pitchFamily="34" charset="0"/>
                <a:cs typeface="Arial-Rounded" pitchFamily="34" charset="0"/>
              </a:rPr>
              <a:t> Au-</a:t>
            </a:r>
            <a:r>
              <a:rPr lang="en-US" dirty="0" err="1">
                <a:solidFill>
                  <a:prstClr val="black"/>
                </a:solidFill>
                <a:latin typeface="Arial-Rounded" pitchFamily="34" charset="0"/>
                <a:ea typeface="Arial-Rounded" pitchFamily="34" charset="0"/>
                <a:cs typeface="Arial-Rounded" pitchFamily="34" charset="0"/>
              </a:rPr>
              <a:t>đrây</a:t>
            </a:r>
            <a:r>
              <a:rPr lang="en-US" dirty="0">
                <a:solidFill>
                  <a:prstClr val="black"/>
                </a:solidFill>
                <a:latin typeface="Arial-Rounded" pitchFamily="34" charset="0"/>
                <a:ea typeface="Arial-Rounded" pitchFamily="34" charset="0"/>
                <a:cs typeface="Arial-Rounded" pitchFamily="34" charset="0"/>
              </a:rPr>
              <a:t> Pen, </a:t>
            </a:r>
            <a:r>
              <a:rPr lang="en-US" i="1" dirty="0" err="1">
                <a:solidFill>
                  <a:prstClr val="black"/>
                </a:solidFill>
                <a:latin typeface="Arial-Rounded" pitchFamily="34" charset="0"/>
                <a:ea typeface="Arial-Rounded" pitchFamily="34" charset="0"/>
                <a:cs typeface="Arial-Rounded" pitchFamily="34" charset="0"/>
              </a:rPr>
              <a:t>Nụ</a:t>
            </a:r>
            <a:r>
              <a:rPr lang="en-US" i="1" dirty="0">
                <a:solidFill>
                  <a:prstClr val="black"/>
                </a:solidFill>
                <a:latin typeface="Arial-Rounded" pitchFamily="34" charset="0"/>
                <a:ea typeface="Arial-Rounded" pitchFamily="34" charset="0"/>
                <a:cs typeface="Arial-Rounded" pitchFamily="34" charset="0"/>
              </a:rPr>
              <a:t> </a:t>
            </a:r>
            <a:r>
              <a:rPr lang="en-US" i="1" dirty="0" err="1">
                <a:solidFill>
                  <a:prstClr val="black"/>
                </a:solidFill>
                <a:latin typeface="Arial-Rounded" pitchFamily="34" charset="0"/>
                <a:ea typeface="Arial-Rounded" pitchFamily="34" charset="0"/>
                <a:cs typeface="Arial-Rounded" pitchFamily="34" charset="0"/>
              </a:rPr>
              <a:t>hôn</a:t>
            </a:r>
            <a:r>
              <a:rPr lang="en-US" i="1" dirty="0">
                <a:solidFill>
                  <a:prstClr val="black"/>
                </a:solidFill>
                <a:latin typeface="Arial-Rounded" pitchFamily="34" charset="0"/>
                <a:ea typeface="Arial-Rounded" pitchFamily="34" charset="0"/>
                <a:cs typeface="Arial-Rounded" pitchFamily="34" charset="0"/>
              </a:rPr>
              <a:t> </a:t>
            </a:r>
            <a:r>
              <a:rPr lang="en-US" i="1" dirty="0" err="1">
                <a:solidFill>
                  <a:prstClr val="black"/>
                </a:solidFill>
                <a:latin typeface="Arial-Rounded" pitchFamily="34" charset="0"/>
                <a:ea typeface="Arial-Rounded" pitchFamily="34" charset="0"/>
                <a:cs typeface="Arial-Rounded" pitchFamily="34" charset="0"/>
              </a:rPr>
              <a:t>trên</a:t>
            </a:r>
            <a:r>
              <a:rPr lang="en-US" i="1" dirty="0">
                <a:solidFill>
                  <a:prstClr val="black"/>
                </a:solidFill>
                <a:latin typeface="Arial-Rounded" pitchFamily="34" charset="0"/>
                <a:ea typeface="Arial-Rounded" pitchFamily="34" charset="0"/>
                <a:cs typeface="Arial-Rounded" pitchFamily="34" charset="0"/>
              </a:rPr>
              <a:t> </a:t>
            </a:r>
            <a:r>
              <a:rPr lang="en-US" i="1" dirty="0" err="1">
                <a:solidFill>
                  <a:prstClr val="black"/>
                </a:solidFill>
                <a:latin typeface="Arial-Rounded" pitchFamily="34" charset="0"/>
                <a:ea typeface="Arial-Rounded" pitchFamily="34" charset="0"/>
                <a:cs typeface="Arial-Rounded" pitchFamily="34" charset="0"/>
              </a:rPr>
              <a:t>bàn</a:t>
            </a:r>
            <a:r>
              <a:rPr lang="en-US" i="1" dirty="0">
                <a:solidFill>
                  <a:prstClr val="black"/>
                </a:solidFill>
                <a:latin typeface="Arial-Rounded" pitchFamily="34" charset="0"/>
                <a:ea typeface="Arial-Rounded" pitchFamily="34" charset="0"/>
                <a:cs typeface="Arial-Rounded" pitchFamily="34" charset="0"/>
              </a:rPr>
              <a:t> </a:t>
            </a:r>
            <a:r>
              <a:rPr lang="en-US" i="1" dirty="0" err="1">
                <a:solidFill>
                  <a:prstClr val="black"/>
                </a:solidFill>
                <a:latin typeface="Arial-Rounded" pitchFamily="34" charset="0"/>
                <a:ea typeface="Arial-Rounded" pitchFamily="34" charset="0"/>
                <a:cs typeface="Arial-Rounded" pitchFamily="34" charset="0"/>
              </a:rPr>
              <a:t>tay</a:t>
            </a:r>
            <a:r>
              <a:rPr lang="en-US" i="1" dirty="0">
                <a:solidFill>
                  <a:prstClr val="black"/>
                </a:solidFill>
                <a:latin typeface="Arial-Rounded" pitchFamily="34" charset="0"/>
                <a:ea typeface="Arial-Rounded" pitchFamily="34" charset="0"/>
                <a:cs typeface="Arial-Rounded" pitchFamily="34" charset="0"/>
              </a:rPr>
              <a:t>,</a:t>
            </a:r>
            <a:r>
              <a:rPr lang="en-US" dirty="0">
                <a:solidFill>
                  <a:prstClr val="black"/>
                </a:solidFill>
                <a:latin typeface="Arial-Rounded" pitchFamily="34" charset="0"/>
                <a:ea typeface="Arial-Rounded" pitchFamily="34" charset="0"/>
                <a:cs typeface="Arial-Rounded" pitchFamily="34" charset="0"/>
              </a:rPr>
              <a:t> </a:t>
            </a:r>
            <a:r>
              <a:rPr lang="en-US" dirty="0" err="1">
                <a:solidFill>
                  <a:prstClr val="black"/>
                </a:solidFill>
                <a:latin typeface="Arial-Rounded" pitchFamily="34" charset="0"/>
                <a:ea typeface="Arial-Rounded" pitchFamily="34" charset="0"/>
                <a:cs typeface="Arial-Rounded" pitchFamily="34" charset="0"/>
              </a:rPr>
              <a:t>Đỗ</a:t>
            </a:r>
            <a:r>
              <a:rPr lang="en-US" dirty="0">
                <a:solidFill>
                  <a:prstClr val="black"/>
                </a:solidFill>
                <a:latin typeface="Arial-Rounded" pitchFamily="34" charset="0"/>
                <a:ea typeface="Arial-Rounded" pitchFamily="34" charset="0"/>
                <a:cs typeface="Arial-Rounded" pitchFamily="34" charset="0"/>
              </a:rPr>
              <a:t> </a:t>
            </a:r>
            <a:r>
              <a:rPr lang="en-US" dirty="0" err="1">
                <a:solidFill>
                  <a:prstClr val="black"/>
                </a:solidFill>
                <a:latin typeface="Arial-Rounded" pitchFamily="34" charset="0"/>
                <a:ea typeface="Arial-Rounded" pitchFamily="34" charset="0"/>
                <a:cs typeface="Arial-Rounded" pitchFamily="34" charset="0"/>
              </a:rPr>
              <a:t>Nhật</a:t>
            </a:r>
            <a:r>
              <a:rPr lang="en-US" dirty="0">
                <a:solidFill>
                  <a:prstClr val="black"/>
                </a:solidFill>
                <a:latin typeface="Arial-Rounded" pitchFamily="34" charset="0"/>
                <a:ea typeface="Arial-Rounded" pitchFamily="34" charset="0"/>
                <a:cs typeface="Arial-Rounded" pitchFamily="34" charset="0"/>
              </a:rPr>
              <a:t> Nam </a:t>
            </a:r>
            <a:r>
              <a:rPr lang="en-US" i="1" dirty="0" err="1">
                <a:solidFill>
                  <a:prstClr val="black"/>
                </a:solidFill>
                <a:latin typeface="Arial-Rounded" pitchFamily="34" charset="0"/>
                <a:ea typeface="Arial-Rounded" pitchFamily="34" charset="0"/>
                <a:cs typeface="Arial-Rounded" pitchFamily="34" charset="0"/>
              </a:rPr>
              <a:t>dịch</a:t>
            </a:r>
            <a:r>
              <a:rPr lang="en-US" i="1" dirty="0">
                <a:solidFill>
                  <a:prstClr val="black"/>
                </a:solidFill>
                <a:latin typeface="Arial-Rounded" pitchFamily="34" charset="0"/>
                <a:ea typeface="Arial-Rounded" pitchFamily="34" charset="0"/>
                <a:cs typeface="Arial-Rounded" pitchFamily="34" charset="0"/>
              </a:rPr>
              <a:t> </a:t>
            </a:r>
            <a:r>
              <a:rPr lang="en-US" dirty="0">
                <a:solidFill>
                  <a:prstClr val="black"/>
                </a:solidFill>
                <a:latin typeface="Arial-Rounded" pitchFamily="34" charset="0"/>
                <a:ea typeface="Arial-Rounded" pitchFamily="34" charset="0"/>
                <a:cs typeface="Arial-Rounded" pitchFamily="34" charset="0"/>
              </a:rPr>
              <a:t>)</a:t>
            </a:r>
            <a:endParaRPr lang="en-US" sz="2400" dirty="0">
              <a:solidFill>
                <a:prstClr val="black"/>
              </a:solidFill>
              <a:latin typeface="Arial Rounded MT Bold" pitchFamily="34" charset="0"/>
              <a:ea typeface="Arial-Rounded" pitchFamily="34" charset="0"/>
              <a:cs typeface="Arial-Rounded" pitchFamily="34" charset="0"/>
            </a:endParaRPr>
          </a:p>
        </p:txBody>
      </p:sp>
      <p:pic>
        <p:nvPicPr>
          <p:cNvPr id="27" name="Picture 26" descr="Logo&#10;&#10;Description automatically generated">
            <a:extLst>
              <a:ext uri="{FF2B5EF4-FFF2-40B4-BE49-F238E27FC236}">
                <a16:creationId xmlns:a16="http://schemas.microsoft.com/office/drawing/2014/main" id="{301CFF52-8CAF-4181-82D1-E8CBAF17A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980" y="22566"/>
            <a:ext cx="1407428" cy="6207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Chọn từ ngữ để hoàn thiện câu và viết câu vào vở</a:t>
            </a:r>
          </a:p>
        </p:txBody>
      </p:sp>
      <p:sp>
        <p:nvSpPr>
          <p:cNvPr id="7" name="TextBox 6"/>
          <p:cNvSpPr txBox="1"/>
          <p:nvPr/>
        </p:nvSpPr>
        <p:spPr>
          <a:xfrm>
            <a:off x="893618" y="1457562"/>
            <a:ext cx="6781800"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bổ ích				</a:t>
            </a:r>
          </a:p>
        </p:txBody>
      </p:sp>
      <p:sp>
        <p:nvSpPr>
          <p:cNvPr id="11" name="TextBox 10"/>
          <p:cNvSpPr txBox="1"/>
          <p:nvPr/>
        </p:nvSpPr>
        <p:spPr>
          <a:xfrm>
            <a:off x="514350" y="2458831"/>
            <a:ext cx="8477250" cy="646319"/>
          </a:xfrm>
          <a:prstGeom prst="rect">
            <a:avLst/>
          </a:prstGeom>
          <a:noFill/>
        </p:spPr>
        <p:txBody>
          <a:bodyPr wrap="square" lIns="91428" tIns="45714" rIns="91428" bIns="45714" rtlCol="0">
            <a:spAutoFit/>
          </a:bodyPr>
          <a:lstStyle/>
          <a:p>
            <a:pPr algn="just"/>
            <a:r>
              <a:rPr lang="en-US" sz="3600" b="1">
                <a:latin typeface="Arial-Rounded" pitchFamily="34" charset="0"/>
                <a:ea typeface="Arial-Rounded" pitchFamily="34" charset="0"/>
                <a:cs typeface="Arial-Rounded" pitchFamily="34" charset="0"/>
              </a:rPr>
              <a:t>Mỗi lần em bị ốm,  mẹ rất  (…….)  .</a:t>
            </a:r>
          </a:p>
        </p:txBody>
      </p:sp>
      <p:sp>
        <p:nvSpPr>
          <p:cNvPr id="12" name="TextBox 11"/>
          <p:cNvSpPr txBox="1"/>
          <p:nvPr/>
        </p:nvSpPr>
        <p:spPr>
          <a:xfrm>
            <a:off x="5502985" y="1457562"/>
            <a:ext cx="2112818" cy="584763"/>
          </a:xfrm>
          <a:prstGeom prst="rect">
            <a:avLst/>
          </a:prstGeom>
          <a:solidFill>
            <a:srgbClr val="F6BB00"/>
          </a:solidFill>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thủ thỉ</a:t>
            </a:r>
          </a:p>
        </p:txBody>
      </p:sp>
      <p:sp>
        <p:nvSpPr>
          <p:cNvPr id="13" name="TextBox 12"/>
          <p:cNvSpPr txBox="1"/>
          <p:nvPr/>
        </p:nvSpPr>
        <p:spPr>
          <a:xfrm>
            <a:off x="893618" y="1457562"/>
            <a:ext cx="2112818" cy="584763"/>
          </a:xfrm>
          <a:prstGeom prst="rect">
            <a:avLst/>
          </a:prstGeom>
          <a:solidFill>
            <a:srgbClr val="F6BB00"/>
          </a:solidFill>
        </p:spPr>
        <p:txBody>
          <a:bodyPr wrap="square" lIns="91428" tIns="45714" rIns="91428" bIns="45714" rtlCol="0">
            <a:spAutoFit/>
          </a:bodyPr>
          <a:lstStyle/>
          <a:p>
            <a:pPr algn="just"/>
            <a:r>
              <a:rPr lang="en-US" sz="3200" b="1">
                <a:latin typeface="Arial-Rounded" pitchFamily="34" charset="0"/>
                <a:ea typeface="Arial-Rounded" pitchFamily="34" charset="0"/>
                <a:cs typeface="Arial-Rounded" pitchFamily="34" charset="0"/>
              </a:rPr>
              <a:t>mỉm cười</a:t>
            </a:r>
          </a:p>
        </p:txBody>
      </p:sp>
      <p:sp>
        <p:nvSpPr>
          <p:cNvPr id="10" name="TextBox 9"/>
          <p:cNvSpPr txBox="1"/>
          <p:nvPr/>
        </p:nvSpPr>
        <p:spPr>
          <a:xfrm>
            <a:off x="3657600" y="1457562"/>
            <a:ext cx="1447800" cy="584763"/>
          </a:xfrm>
          <a:prstGeom prst="rect">
            <a:avLst/>
          </a:prstGeom>
          <a:solidFill>
            <a:srgbClr val="F6BB00"/>
          </a:solidFill>
          <a:ln>
            <a:noFill/>
          </a:ln>
        </p:spPr>
        <p:txBody>
          <a:bodyPr wrap="square" lIns="91428" tIns="45714" rIns="91428" bIns="45714" rtlCol="0">
            <a:spAutoFit/>
          </a:bodyPr>
          <a:lstStyle/>
          <a:p>
            <a:pPr algn="ctr"/>
            <a:r>
              <a:rPr lang="en-US" sz="3200" b="1">
                <a:latin typeface="Arial-Rounded" pitchFamily="34" charset="0"/>
                <a:ea typeface="Arial-Rounded" pitchFamily="34" charset="0"/>
                <a:cs typeface="Arial-Rounded" pitchFamily="34" charset="0"/>
              </a:rPr>
              <a:t>lo lắng</a:t>
            </a:r>
          </a:p>
        </p:txBody>
      </p:sp>
      <p:grpSp>
        <p:nvGrpSpPr>
          <p:cNvPr id="3" name="Group 2"/>
          <p:cNvGrpSpPr/>
          <p:nvPr/>
        </p:nvGrpSpPr>
        <p:grpSpPr>
          <a:xfrm>
            <a:off x="-235581" y="3703407"/>
            <a:ext cx="9296400" cy="1076877"/>
            <a:chOff x="-235581"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5581" y="3903991"/>
              <a:ext cx="9296400" cy="846386"/>
            </a:xfrm>
            <a:prstGeom prst="rect">
              <a:avLst/>
            </a:prstGeom>
          </p:spPr>
          <p:txBody>
            <a:bodyPr wrap="square">
              <a:spAutoFit/>
            </a:bodyPr>
            <a:lstStyle/>
            <a:p>
              <a:pPr algn="ctr"/>
              <a:r>
                <a:rPr lang="en-US" sz="4900" b="1">
                  <a:solidFill>
                    <a:srgbClr val="7030A0"/>
                  </a:solidFill>
                  <a:latin typeface="HP001 4 hàng" pitchFamily="34" charset="0"/>
                  <a:ea typeface="Arial-Rounded" pitchFamily="34" charset="0"/>
                  <a:cs typeface="Arial-Rounded" pitchFamily="34" charset="0"/>
                </a:rPr>
                <a:t> </a:t>
              </a:r>
              <a:r>
                <a:rPr lang="en-US" sz="3600" b="1">
                  <a:solidFill>
                    <a:srgbClr val="7030A0"/>
                  </a:solidFill>
                  <a:latin typeface="HP001 4 hàng" pitchFamily="34" charset="0"/>
                  <a:ea typeface="Arial-Rounded" pitchFamily="34" charset="0"/>
                  <a:cs typeface="Arial-Rounded" pitchFamily="34" charset="0"/>
                </a:rPr>
                <a:t>Mĕ lần em </a:t>
              </a:r>
              <a:r>
                <a:rPr lang="el-GR" sz="3600" b="1">
                  <a:solidFill>
                    <a:srgbClr val="7030A0"/>
                  </a:solidFill>
                  <a:latin typeface="HP001 4 hàng" pitchFamily="34" charset="0"/>
                  <a:ea typeface="Arial-Rounded" pitchFamily="34" charset="0"/>
                  <a:cs typeface="Arial-Rounded" pitchFamily="34" charset="0"/>
                </a:rPr>
                <a:t>λ</a:t>
              </a:r>
              <a:r>
                <a:rPr lang="en-US" sz="3600" b="1">
                  <a:solidFill>
                    <a:srgbClr val="7030A0"/>
                  </a:solidFill>
                  <a:latin typeface="HP001 4 hàng" pitchFamily="34" charset="0"/>
                  <a:ea typeface="Arial-Rounded" pitchFamily="34" charset="0"/>
                  <a:cs typeface="Arial-Rounded" pitchFamily="34" charset="0"/>
                </a:rPr>
                <a:t>Ż Ĵ, </a:t>
              </a:r>
              <a:r>
                <a:rPr lang="el-GR" sz="3600" b="1">
                  <a:solidFill>
                    <a:srgbClr val="7030A0"/>
                  </a:solidFill>
                  <a:latin typeface="HP001 4 hàng" pitchFamily="34" charset="0"/>
                  <a:ea typeface="Arial-Rounded" pitchFamily="34" charset="0"/>
                  <a:cs typeface="Arial-Rounded" pitchFamily="34" charset="0"/>
                </a:rPr>
                <a:t>Ε− </a:t>
              </a:r>
              <a:r>
                <a:rPr lang="en-US" sz="3600" b="1">
                  <a:solidFill>
                    <a:srgbClr val="7030A0"/>
                  </a:solidFill>
                  <a:latin typeface="HP001 4 hàng" pitchFamily="34" charset="0"/>
                  <a:ea typeface="Arial-Rounded" pitchFamily="34" charset="0"/>
                  <a:cs typeface="Arial-Rounded" pitchFamily="34" charset="0"/>
                </a:rPr>
                <a:t>ǟất lo lắng.</a:t>
              </a:r>
              <a:endParaRPr lang="en-US" sz="4900" b="1">
                <a:solidFill>
                  <a:srgbClr val="7030A0"/>
                </a:solidFill>
                <a:latin typeface="HP001 4 hàng" pitchFamily="34" charset="0"/>
                <a:ea typeface="Arial-Rounded" pitchFamily="34" charset="0"/>
                <a:cs typeface="Arial-Rounded" pitchFamily="34" charset="0"/>
              </a:endParaRPr>
            </a:p>
          </p:txBody>
        </p:sp>
      </p:grpSp>
      <p:sp>
        <p:nvSpPr>
          <p:cNvPr id="15" name="Oval 14">
            <a:extLst>
              <a:ext uri="{FF2B5EF4-FFF2-40B4-BE49-F238E27FC236}">
                <a16:creationId xmlns:a16="http://schemas.microsoft.com/office/drawing/2014/main" id="{86715597-4BBB-468E-B8F8-1A26C179A6C7}"/>
              </a:ext>
            </a:extLst>
          </p:cNvPr>
          <p:cNvSpPr/>
          <p:nvPr/>
        </p:nvSpPr>
        <p:spPr>
          <a:xfrm>
            <a:off x="419825" y="615553"/>
            <a:ext cx="488373" cy="48837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9.91047E-7 L 0.21667 0.205 " pathEditMode="relative" rAng="0" ptsTypes="AA">
                                      <p:cBhvr>
                                        <p:cTn id="30" dur="2000" fill="hold"/>
                                        <p:tgtEl>
                                          <p:spTgt spid="10"/>
                                        </p:tgtEl>
                                        <p:attrNameLst>
                                          <p:attrName>ppt_x</p:attrName>
                                          <p:attrName>ppt_y</p:attrName>
                                        </p:attrNameLst>
                                      </p:cBhvr>
                                      <p:rCtr x="10833" y="10250"/>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101" name="Picture 6" descr="Tập Viết 1 - Tập 2 (Bộ Sách Kết Nối Tri Thức Với Cuộc Sống) | Tiki">
            <a:extLst>
              <a:ext uri="{FF2B5EF4-FFF2-40B4-BE49-F238E27FC236}">
                <a16:creationId xmlns:a16="http://schemas.microsoft.com/office/drawing/2014/main" id="{9DC47224-D85F-40FA-A89D-A50E3293650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45" r="15388"/>
          <a:stretch/>
        </p:blipFill>
        <p:spPr bwMode="auto">
          <a:xfrm>
            <a:off x="644930" y="270911"/>
            <a:ext cx="1837759" cy="2572279"/>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oup 105">
            <a:extLst>
              <a:ext uri="{FF2B5EF4-FFF2-40B4-BE49-F238E27FC236}">
                <a16:creationId xmlns:a16="http://schemas.microsoft.com/office/drawing/2014/main" id="{527E2FC0-82D6-4960-B9E7-7B9D2B6BC6A9}"/>
              </a:ext>
            </a:extLst>
          </p:cNvPr>
          <p:cNvGrpSpPr/>
          <p:nvPr/>
        </p:nvGrpSpPr>
        <p:grpSpPr>
          <a:xfrm>
            <a:off x="-129255" y="3586449"/>
            <a:ext cx="9296400" cy="1076877"/>
            <a:chOff x="-212436" y="3703407"/>
            <a:chExt cx="9296400" cy="1076877"/>
          </a:xfrm>
        </p:grpSpPr>
        <p:pic>
          <p:nvPicPr>
            <p:cNvPr id="107" name="Picture 2">
              <a:extLst>
                <a:ext uri="{FF2B5EF4-FFF2-40B4-BE49-F238E27FC236}">
                  <a16:creationId xmlns:a16="http://schemas.microsoft.com/office/drawing/2014/main" id="{1FFFD803-02E1-488D-A4D7-888AE049CD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2">
              <a:extLst>
                <a:ext uri="{FF2B5EF4-FFF2-40B4-BE49-F238E27FC236}">
                  <a16:creationId xmlns:a16="http://schemas.microsoft.com/office/drawing/2014/main" id="{C26DDA38-CB68-4F2F-9C6D-AA0ED5EA5C4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Rectangle 108">
              <a:extLst>
                <a:ext uri="{FF2B5EF4-FFF2-40B4-BE49-F238E27FC236}">
                  <a16:creationId xmlns:a16="http://schemas.microsoft.com/office/drawing/2014/main" id="{2EE8AED1-0473-4381-924E-8915F5BCD6C2}"/>
                </a:ext>
              </a:extLst>
            </p:cNvPr>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C8CB7967-F885-414D-A863-61ADF4E501FE}"/>
                </a:ext>
              </a:extLst>
            </p:cNvPr>
            <p:cNvSpPr/>
            <p:nvPr/>
          </p:nvSpPr>
          <p:spPr>
            <a:xfrm>
              <a:off x="-212436" y="3898189"/>
              <a:ext cx="9296400" cy="846386"/>
            </a:xfrm>
            <a:prstGeom prst="rect">
              <a:avLst/>
            </a:prstGeom>
          </p:spPr>
          <p:txBody>
            <a:bodyPr wrap="square">
              <a:spAutoFit/>
            </a:bodyPr>
            <a:lstStyle/>
            <a:p>
              <a:pPr algn="ctr"/>
              <a:r>
                <a:rPr lang="en-US" sz="49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Mĕ</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lần</a:t>
              </a:r>
              <a:r>
                <a:rPr lang="en-US" sz="3600" b="1" dirty="0">
                  <a:solidFill>
                    <a:srgbClr val="7030A0"/>
                  </a:solidFill>
                  <a:latin typeface="HP001 4 hàng" pitchFamily="34" charset="0"/>
                  <a:ea typeface="Arial-Rounded" pitchFamily="34" charset="0"/>
                  <a:cs typeface="Arial-Rounded" pitchFamily="34" charset="0"/>
                </a:rPr>
                <a:t> </a:t>
              </a:r>
              <a:r>
                <a:rPr lang="en-US" sz="3600" b="1" dirty="0" err="1">
                  <a:solidFill>
                    <a:srgbClr val="7030A0"/>
                  </a:solidFill>
                  <a:latin typeface="HP001 4 hàng" pitchFamily="34" charset="0"/>
                  <a:ea typeface="Arial-Rounded" pitchFamily="34" charset="0"/>
                  <a:cs typeface="Arial-Rounded" pitchFamily="34" charset="0"/>
                </a:rPr>
                <a:t>em</a:t>
              </a:r>
              <a:r>
                <a:rPr lang="en-US" sz="3600" b="1" dirty="0">
                  <a:solidFill>
                    <a:srgbClr val="7030A0"/>
                  </a:solidFill>
                  <a:latin typeface="HP001 4 hàng" pitchFamily="34" charset="0"/>
                  <a:ea typeface="Arial-Rounded" pitchFamily="34" charset="0"/>
                  <a:cs typeface="Arial-Rounded" pitchFamily="34" charset="0"/>
                </a:rPr>
                <a:t> </a:t>
              </a:r>
              <a:r>
                <a:rPr lang="el-GR" sz="3600" b="1" dirty="0">
                  <a:solidFill>
                    <a:srgbClr val="7030A0"/>
                  </a:solidFill>
                  <a:latin typeface="HP001 4 hàng" pitchFamily="34" charset="0"/>
                  <a:ea typeface="Arial-Rounded" pitchFamily="34" charset="0"/>
                  <a:cs typeface="Arial-Rounded" pitchFamily="34" charset="0"/>
                </a:rPr>
                <a:t>λ</a:t>
              </a:r>
              <a:r>
                <a:rPr lang="en-US" sz="3600" b="1" dirty="0">
                  <a:solidFill>
                    <a:srgbClr val="7030A0"/>
                  </a:solidFill>
                  <a:latin typeface="HP001 4 hàng" pitchFamily="34" charset="0"/>
                  <a:ea typeface="Arial-Rounded" pitchFamily="34" charset="0"/>
                  <a:cs typeface="Arial-Rounded" pitchFamily="34" charset="0"/>
                </a:rPr>
                <a:t>Ż Ĵ, </a:t>
              </a:r>
              <a:r>
                <a:rPr lang="el-GR" sz="3600" b="1" dirty="0">
                  <a:solidFill>
                    <a:srgbClr val="7030A0"/>
                  </a:solidFill>
                  <a:latin typeface="HP001 4 hàng" pitchFamily="34" charset="0"/>
                  <a:ea typeface="Arial-Rounded" pitchFamily="34" charset="0"/>
                  <a:cs typeface="Arial-Rounded" pitchFamily="34" charset="0"/>
                </a:rPr>
                <a:t>Ε− </a:t>
              </a:r>
              <a:r>
                <a:rPr lang="en-US" sz="3600" b="1" dirty="0" err="1">
                  <a:solidFill>
                    <a:srgbClr val="7030A0"/>
                  </a:solidFill>
                  <a:latin typeface="HP001 4 hàng" pitchFamily="34" charset="0"/>
                  <a:ea typeface="Arial-Rounded" pitchFamily="34" charset="0"/>
                  <a:cs typeface="Arial-Rounded" pitchFamily="34" charset="0"/>
                </a:rPr>
                <a:t>ǟất</a:t>
              </a:r>
              <a:r>
                <a:rPr lang="en-US" sz="3600" b="1" dirty="0">
                  <a:solidFill>
                    <a:srgbClr val="7030A0"/>
                  </a:solidFill>
                  <a:latin typeface="HP001 4 hàng" pitchFamily="34" charset="0"/>
                  <a:ea typeface="Arial-Rounded" pitchFamily="34" charset="0"/>
                  <a:cs typeface="Arial-Rounded" pitchFamily="34" charset="0"/>
                </a:rPr>
                <a:t> lo </a:t>
              </a:r>
              <a:r>
                <a:rPr lang="en-US" sz="3600" b="1" dirty="0" err="1">
                  <a:solidFill>
                    <a:srgbClr val="7030A0"/>
                  </a:solidFill>
                  <a:latin typeface="HP001 4 hàng" pitchFamily="34" charset="0"/>
                  <a:ea typeface="Arial-Rounded" pitchFamily="34" charset="0"/>
                  <a:cs typeface="Arial-Rounded" pitchFamily="34" charset="0"/>
                </a:rPr>
                <a:t>lắng</a:t>
              </a:r>
              <a:r>
                <a:rPr lang="en-US" sz="3600" b="1" dirty="0">
                  <a:solidFill>
                    <a:srgbClr val="7030A0"/>
                  </a:solidFill>
                  <a:latin typeface="HP001 4 hàng" pitchFamily="34" charset="0"/>
                  <a:ea typeface="Arial-Rounded" pitchFamily="34" charset="0"/>
                  <a:cs typeface="Arial-Rounded" pitchFamily="34" charset="0"/>
                </a:rPr>
                <a:t>.</a:t>
              </a:r>
              <a:endParaRPr lang="en-US" sz="4900" b="1" dirty="0">
                <a:solidFill>
                  <a:srgbClr val="7030A0"/>
                </a:solidFill>
                <a:latin typeface="HP001 4 hàng" pitchFamily="34" charset="0"/>
                <a:ea typeface="Arial-Rounded" pitchFamily="34" charset="0"/>
                <a:cs typeface="Arial-Rounded" pitchFamily="34" charset="0"/>
              </a:endParaRPr>
            </a:p>
          </p:txBody>
        </p:sp>
      </p:grpSp>
      <p:grpSp>
        <p:nvGrpSpPr>
          <p:cNvPr id="31" name="Group 30">
            <a:extLst>
              <a:ext uri="{FF2B5EF4-FFF2-40B4-BE49-F238E27FC236}">
                <a16:creationId xmlns:a16="http://schemas.microsoft.com/office/drawing/2014/main" id="{36406DF7-D42A-4E3D-80B4-2A704E889713}"/>
              </a:ext>
            </a:extLst>
          </p:cNvPr>
          <p:cNvGrpSpPr/>
          <p:nvPr/>
        </p:nvGrpSpPr>
        <p:grpSpPr>
          <a:xfrm>
            <a:off x="3167078" y="749886"/>
            <a:ext cx="5705304" cy="2093304"/>
            <a:chOff x="3167078" y="749886"/>
            <a:chExt cx="5705304" cy="2093304"/>
          </a:xfrm>
        </p:grpSpPr>
        <p:pic>
          <p:nvPicPr>
            <p:cNvPr id="29" name="Picture 28">
              <a:extLst>
                <a:ext uri="{FF2B5EF4-FFF2-40B4-BE49-F238E27FC236}">
                  <a16:creationId xmlns:a16="http://schemas.microsoft.com/office/drawing/2014/main" id="{38B8B242-4B29-4861-A8A2-4EC7D67EDAEA}"/>
                </a:ext>
              </a:extLst>
            </p:cNvPr>
            <p:cNvPicPr>
              <a:picLocks noChangeAspect="1"/>
            </p:cNvPicPr>
            <p:nvPr/>
          </p:nvPicPr>
          <p:blipFill rotWithShape="1">
            <a:blip r:embed="rId5"/>
            <a:srcRect t="2926"/>
            <a:stretch/>
          </p:blipFill>
          <p:spPr>
            <a:xfrm>
              <a:off x="3167078" y="749886"/>
              <a:ext cx="5705304" cy="2093304"/>
            </a:xfrm>
            <a:prstGeom prst="rect">
              <a:avLst/>
            </a:prstGeom>
          </p:spPr>
        </p:pic>
        <p:sp>
          <p:nvSpPr>
            <p:cNvPr id="30" name="Rectangle 29">
              <a:extLst>
                <a:ext uri="{FF2B5EF4-FFF2-40B4-BE49-F238E27FC236}">
                  <a16:creationId xmlns:a16="http://schemas.microsoft.com/office/drawing/2014/main" id="{D578FC33-6905-4412-AC57-E9722EDE6B6F}"/>
                </a:ext>
              </a:extLst>
            </p:cNvPr>
            <p:cNvSpPr/>
            <p:nvPr/>
          </p:nvSpPr>
          <p:spPr>
            <a:xfrm>
              <a:off x="3923414" y="2105247"/>
              <a:ext cx="4948968" cy="28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925107-0A20-4737-B16B-2231D7CFAAD8}"/>
              </a:ext>
            </a:extLst>
          </p:cNvPr>
          <p:cNvGrpSpPr/>
          <p:nvPr/>
        </p:nvGrpSpPr>
        <p:grpSpPr>
          <a:xfrm>
            <a:off x="154594" y="1041491"/>
            <a:ext cx="8834812" cy="3332205"/>
            <a:chOff x="154594" y="1041491"/>
            <a:chExt cx="8834812" cy="3332205"/>
          </a:xfrm>
        </p:grpSpPr>
        <p:grpSp>
          <p:nvGrpSpPr>
            <p:cNvPr id="7" name="Group 6">
              <a:extLst>
                <a:ext uri="{FF2B5EF4-FFF2-40B4-BE49-F238E27FC236}">
                  <a16:creationId xmlns:a16="http://schemas.microsoft.com/office/drawing/2014/main" id="{43B5267E-1A5E-48F9-81B7-9CDEFA60A0E1}"/>
                </a:ext>
              </a:extLst>
            </p:cNvPr>
            <p:cNvGrpSpPr/>
            <p:nvPr/>
          </p:nvGrpSpPr>
          <p:grpSpPr>
            <a:xfrm>
              <a:off x="154594" y="1041491"/>
              <a:ext cx="8834812" cy="3332205"/>
              <a:chOff x="154594" y="1041491"/>
              <a:chExt cx="8834812" cy="3332205"/>
            </a:xfrm>
          </p:grpSpPr>
          <p:pic>
            <p:nvPicPr>
              <p:cNvPr id="3" name="Picture 2">
                <a:extLst>
                  <a:ext uri="{FF2B5EF4-FFF2-40B4-BE49-F238E27FC236}">
                    <a16:creationId xmlns:a16="http://schemas.microsoft.com/office/drawing/2014/main" id="{F218168A-F323-4C7F-B725-1424B9AC7AB8}"/>
                  </a:ext>
                </a:extLst>
              </p:cNvPr>
              <p:cNvPicPr>
                <a:picLocks noChangeAspect="1"/>
              </p:cNvPicPr>
              <p:nvPr/>
            </p:nvPicPr>
            <p:blipFill rotWithShape="1">
              <a:blip r:embed="rId4"/>
              <a:srcRect l="7281" t="3813" r="6883" b="10532"/>
              <a:stretch/>
            </p:blipFill>
            <p:spPr>
              <a:xfrm>
                <a:off x="154594" y="1041491"/>
                <a:ext cx="8834812" cy="3332205"/>
              </a:xfrm>
              <a:prstGeom prst="rect">
                <a:avLst/>
              </a:prstGeom>
            </p:spPr>
          </p:pic>
          <p:sp>
            <p:nvSpPr>
              <p:cNvPr id="5" name="Rectangle 4">
                <a:extLst>
                  <a:ext uri="{FF2B5EF4-FFF2-40B4-BE49-F238E27FC236}">
                    <a16:creationId xmlns:a16="http://schemas.microsoft.com/office/drawing/2014/main" id="{9FD91D0D-B183-4633-B5F1-4CF3ED067B41}"/>
                  </a:ext>
                </a:extLst>
              </p:cNvPr>
              <p:cNvSpPr/>
              <p:nvPr/>
            </p:nvSpPr>
            <p:spPr>
              <a:xfrm>
                <a:off x="760164" y="3592524"/>
                <a:ext cx="8229241" cy="287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4D00DB6B-5865-437C-8BF9-758D6752037D}"/>
                </a:ext>
              </a:extLst>
            </p:cNvPr>
            <p:cNvSpPr/>
            <p:nvPr/>
          </p:nvSpPr>
          <p:spPr>
            <a:xfrm>
              <a:off x="506776" y="1953924"/>
              <a:ext cx="7304184" cy="584775"/>
            </a:xfrm>
            <a:prstGeom prst="rect">
              <a:avLst/>
            </a:prstGeom>
          </p:spPr>
          <p:txBody>
            <a:bodyPr wrap="square">
              <a:spAutoFit/>
            </a:bodyPr>
            <a:lstStyle/>
            <a:p>
              <a:pPr algn="ctr"/>
              <a:r>
                <a:rPr lang="en-US" sz="3200" b="1" dirty="0">
                  <a:solidFill>
                    <a:srgbClr val="7030A0"/>
                  </a:solidFill>
                  <a:latin typeface="HP001 4 hàng" pitchFamily="34" charset="0"/>
                  <a:ea typeface="Arial-Rounded" pitchFamily="34" charset="0"/>
                  <a:cs typeface="Arial-Rounded" pitchFamily="34" charset="0"/>
                </a:rPr>
                <a:t> </a:t>
              </a:r>
              <a:r>
                <a:rPr lang="en-US" sz="3200" b="1" dirty="0" err="1">
                  <a:solidFill>
                    <a:srgbClr val="7030A0"/>
                  </a:solidFill>
                  <a:latin typeface="HP001 4 hàng" pitchFamily="34" charset="0"/>
                  <a:ea typeface="Arial-Rounded" pitchFamily="34" charset="0"/>
                  <a:cs typeface="Arial-Rounded" pitchFamily="34" charset="0"/>
                </a:rPr>
                <a:t>Mĕ</a:t>
              </a:r>
              <a:r>
                <a:rPr lang="en-US" sz="3200" b="1" dirty="0">
                  <a:solidFill>
                    <a:srgbClr val="7030A0"/>
                  </a:solidFill>
                  <a:latin typeface="HP001 4 hàng" pitchFamily="34" charset="0"/>
                  <a:ea typeface="Arial-Rounded" pitchFamily="34" charset="0"/>
                  <a:cs typeface="Arial-Rounded" pitchFamily="34" charset="0"/>
                </a:rPr>
                <a:t> </a:t>
              </a:r>
              <a:r>
                <a:rPr lang="en-US" sz="3200" b="1" dirty="0" err="1">
                  <a:solidFill>
                    <a:srgbClr val="7030A0"/>
                  </a:solidFill>
                  <a:latin typeface="HP001 4 hàng" pitchFamily="34" charset="0"/>
                  <a:ea typeface="Arial-Rounded" pitchFamily="34" charset="0"/>
                  <a:cs typeface="Arial-Rounded" pitchFamily="34" charset="0"/>
                </a:rPr>
                <a:t>lần</a:t>
              </a:r>
              <a:r>
                <a:rPr lang="en-US" sz="3200" b="1" dirty="0">
                  <a:solidFill>
                    <a:srgbClr val="7030A0"/>
                  </a:solidFill>
                  <a:latin typeface="HP001 4 hàng" pitchFamily="34" charset="0"/>
                  <a:ea typeface="Arial-Rounded" pitchFamily="34" charset="0"/>
                  <a:cs typeface="Arial-Rounded" pitchFamily="34" charset="0"/>
                </a:rPr>
                <a:t> </a:t>
              </a:r>
              <a:r>
                <a:rPr lang="en-US" sz="3200" b="1" dirty="0" err="1">
                  <a:solidFill>
                    <a:srgbClr val="7030A0"/>
                  </a:solidFill>
                  <a:latin typeface="HP001 4 hàng" pitchFamily="34" charset="0"/>
                  <a:ea typeface="Arial-Rounded" pitchFamily="34" charset="0"/>
                  <a:cs typeface="Arial-Rounded" pitchFamily="34" charset="0"/>
                </a:rPr>
                <a:t>em</a:t>
              </a:r>
              <a:r>
                <a:rPr lang="en-US" sz="3200" b="1" dirty="0">
                  <a:solidFill>
                    <a:srgbClr val="7030A0"/>
                  </a:solidFill>
                  <a:latin typeface="HP001 4 hàng" pitchFamily="34" charset="0"/>
                  <a:ea typeface="Arial-Rounded" pitchFamily="34" charset="0"/>
                  <a:cs typeface="Arial-Rounded" pitchFamily="34" charset="0"/>
                </a:rPr>
                <a:t> </a:t>
              </a:r>
              <a:r>
                <a:rPr lang="el-GR" sz="3200" b="1" dirty="0">
                  <a:solidFill>
                    <a:srgbClr val="7030A0"/>
                  </a:solidFill>
                  <a:latin typeface="HP001 4 hàng" pitchFamily="34" charset="0"/>
                  <a:ea typeface="Arial-Rounded" pitchFamily="34" charset="0"/>
                  <a:cs typeface="Arial-Rounded" pitchFamily="34" charset="0"/>
                </a:rPr>
                <a:t>λ</a:t>
              </a:r>
              <a:r>
                <a:rPr lang="en-US" sz="3200" b="1" dirty="0">
                  <a:solidFill>
                    <a:srgbClr val="7030A0"/>
                  </a:solidFill>
                  <a:latin typeface="HP001 4 hàng" pitchFamily="34" charset="0"/>
                  <a:ea typeface="Arial-Rounded" pitchFamily="34" charset="0"/>
                  <a:cs typeface="Arial-Rounded" pitchFamily="34" charset="0"/>
                </a:rPr>
                <a:t>Ż Ĵ, </a:t>
              </a:r>
              <a:r>
                <a:rPr lang="el-GR" sz="3200" b="1" dirty="0">
                  <a:solidFill>
                    <a:srgbClr val="7030A0"/>
                  </a:solidFill>
                  <a:latin typeface="HP001 4 hàng" pitchFamily="34" charset="0"/>
                  <a:ea typeface="Arial-Rounded" pitchFamily="34" charset="0"/>
                  <a:cs typeface="Arial-Rounded" pitchFamily="34" charset="0"/>
                </a:rPr>
                <a:t>Ε− </a:t>
              </a:r>
              <a:r>
                <a:rPr lang="en-US" sz="3200" b="1" dirty="0" err="1">
                  <a:solidFill>
                    <a:srgbClr val="7030A0"/>
                  </a:solidFill>
                  <a:latin typeface="HP001 4 hàng" pitchFamily="34" charset="0"/>
                  <a:ea typeface="Arial-Rounded" pitchFamily="34" charset="0"/>
                  <a:cs typeface="Arial-Rounded" pitchFamily="34" charset="0"/>
                </a:rPr>
                <a:t>ǟất</a:t>
              </a:r>
              <a:r>
                <a:rPr lang="en-US" sz="3200" b="1" dirty="0">
                  <a:solidFill>
                    <a:srgbClr val="7030A0"/>
                  </a:solidFill>
                  <a:latin typeface="HP001 4 hàng" pitchFamily="34" charset="0"/>
                  <a:ea typeface="Arial-Rounded" pitchFamily="34" charset="0"/>
                  <a:cs typeface="Arial-Rounded" pitchFamily="34" charset="0"/>
                </a:rPr>
                <a:t> lo </a:t>
              </a:r>
              <a:r>
                <a:rPr lang="en-US" sz="3200" b="1" dirty="0" err="1">
                  <a:solidFill>
                    <a:srgbClr val="7030A0"/>
                  </a:solidFill>
                  <a:latin typeface="HP001 4 hàng" pitchFamily="34" charset="0"/>
                  <a:ea typeface="Arial-Rounded" pitchFamily="34" charset="0"/>
                  <a:cs typeface="Arial-Rounded" pitchFamily="34" charset="0"/>
                </a:rPr>
                <a:t>lắng</a:t>
              </a:r>
              <a:r>
                <a:rPr lang="en-US" sz="3200" b="1" dirty="0">
                  <a:solidFill>
                    <a:srgbClr val="7030A0"/>
                  </a:solidFill>
                  <a:latin typeface="HP001 4 hàng" pitchFamily="34" charset="0"/>
                  <a:ea typeface="Arial-Rounded" pitchFamily="34" charset="0"/>
                  <a:cs typeface="Arial-Rounded" pitchFamily="34" charset="0"/>
                </a:rPr>
                <a:t>.</a:t>
              </a:r>
            </a:p>
          </p:txBody>
        </p:sp>
      </p:grpSp>
      <p:pic>
        <p:nvPicPr>
          <p:cNvPr id="10" name="HƯỚNG DẪN QUY TRÌNH VIẾT CHỮ M HOA CỠ NHỎ_Trim">
            <a:hlinkClick r:id="" action="ppaction://media"/>
            <a:extLst>
              <a:ext uri="{FF2B5EF4-FFF2-40B4-BE49-F238E27FC236}">
                <a16:creationId xmlns:a16="http://schemas.microsoft.com/office/drawing/2014/main" id="{3297F71A-AF3C-4C28-BB3C-BD57989EBF87}"/>
              </a:ext>
            </a:extLst>
          </p:cNvPr>
          <p:cNvPicPr>
            <a:picLocks noChangeAspect="1"/>
          </p:cNvPicPr>
          <p:nvPr>
            <a:videoFile r:link="rId1"/>
            <p:extLst>
              <p:ext uri="{DAA4B4D4-6D71-4841-9C94-3DE7FCFB9230}">
                <p14:media xmlns:p14="http://schemas.microsoft.com/office/powerpoint/2010/main" r:embed="rId2">
                  <p14:trim st="1508" end="2817.2083"/>
                </p14:media>
              </p:ext>
            </p:extLst>
          </p:nvPr>
        </p:nvPicPr>
        <p:blipFill rotWithShape="1">
          <a:blip r:embed="rId5"/>
          <a:srcRect l="25833" r="25000" b="12471"/>
          <a:stretch>
            <a:fillRect/>
          </a:stretch>
        </p:blipFill>
        <p:spPr>
          <a:xfrm>
            <a:off x="6887530" y="2764908"/>
            <a:ext cx="2248363" cy="2251483"/>
          </a:xfrm>
          <a:prstGeom prst="rect">
            <a:avLst/>
          </a:prstGeom>
        </p:spPr>
      </p:pic>
    </p:spTree>
    <p:extLst>
      <p:ext uri="{BB962C8B-B14F-4D97-AF65-F5344CB8AC3E}">
        <p14:creationId xmlns:p14="http://schemas.microsoft.com/office/powerpoint/2010/main" val="29834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7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0" mute="1">
                <p:cTn id="12" fill="hold" display="0">
                  <p:stCondLst>
                    <p:cond delay="indefinite"/>
                  </p:stCondLst>
                </p:cTn>
                <p:tgtEl>
                  <p:spTgt spid="10"/>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623</Words>
  <Application>Microsoft Office PowerPoint</Application>
  <PresentationFormat>On-screen Show (16:9)</PresentationFormat>
  <Paragraphs>114</Paragraphs>
  <Slides>21</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Rounded MT Bold</vt:lpstr>
      <vt:lpstr>Arial-Rounded</vt:lpstr>
      <vt:lpstr>Calibri</vt:lpstr>
      <vt:lpstr>HP001 4 hàng</vt:lpstr>
      <vt:lpstr>HP001 5H Normal</vt:lpstr>
      <vt:lpstr>Roboto Condensed Light</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Phan Thi Linh (FE FSC DN)</cp:lastModifiedBy>
  <cp:revision>128</cp:revision>
  <dcterms:created xsi:type="dcterms:W3CDTF">2020-12-08T15:48:47Z</dcterms:created>
  <dcterms:modified xsi:type="dcterms:W3CDTF">2022-02-15T06:56:18Z</dcterms:modified>
</cp:coreProperties>
</file>