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515" r:id="rId2"/>
    <p:sldId id="257" r:id="rId3"/>
    <p:sldId id="260" r:id="rId4"/>
    <p:sldId id="261" r:id="rId5"/>
    <p:sldId id="262" r:id="rId6"/>
    <p:sldId id="263" r:id="rId7"/>
    <p:sldId id="561" r:id="rId8"/>
    <p:sldId id="562" r:id="rId9"/>
    <p:sldId id="256" r:id="rId10"/>
    <p:sldId id="273" r:id="rId11"/>
    <p:sldId id="258" r:id="rId12"/>
    <p:sldId id="259" r:id="rId13"/>
    <p:sldId id="534" r:id="rId14"/>
    <p:sldId id="281" r:id="rId15"/>
    <p:sldId id="535" r:id="rId16"/>
    <p:sldId id="536" r:id="rId17"/>
    <p:sldId id="538" r:id="rId18"/>
    <p:sldId id="553" r:id="rId19"/>
    <p:sldId id="539" r:id="rId20"/>
    <p:sldId id="541" r:id="rId21"/>
    <p:sldId id="540" r:id="rId22"/>
    <p:sldId id="537" r:id="rId23"/>
    <p:sldId id="555" r:id="rId24"/>
    <p:sldId id="556" r:id="rId25"/>
    <p:sldId id="544" r:id="rId26"/>
    <p:sldId id="558" r:id="rId27"/>
    <p:sldId id="560" r:id="rId28"/>
    <p:sldId id="546" r:id="rId29"/>
    <p:sldId id="547" r:id="rId30"/>
    <p:sldId id="548" r:id="rId31"/>
    <p:sldId id="272" r:id="rId32"/>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426"/>
    <a:srgbClr val="FFC611"/>
    <a:srgbClr val="FFD347"/>
    <a:srgbClr val="FFD243"/>
    <a:srgbClr val="EBF6F9"/>
    <a:srgbClr val="BEE395"/>
    <a:srgbClr val="A9DA74"/>
    <a:srgbClr val="00863D"/>
    <a:srgbClr val="009E47"/>
    <a:srgbClr val="9CD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41" autoAdjust="0"/>
  </p:normalViewPr>
  <p:slideViewPr>
    <p:cSldViewPr>
      <p:cViewPr varScale="1">
        <p:scale>
          <a:sx n="80" d="100"/>
          <a:sy n="80" d="100"/>
        </p:scale>
        <p:origin x="11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31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2992363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khuyến cáo HS k nên hôn lên tay người than trong tình hình dịch bệnh này nhé!</a:t>
            </a: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3141785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63e9449fcc_0_16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63e9449fcc_0_16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 CHú ý dấy phẩy trong câu nữa nhé</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125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3051985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8647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380679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a:t>
            </a:r>
            <a:r>
              <a:rPr lang="en-US" baseline="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a:t>Giáo</a:t>
            </a:r>
            <a:r>
              <a:rPr lang="en-US" baseline="0"/>
              <a:t> viên chủ động giải thích từ khó, cho hs luyện đọc từ. Từ khó có thể linh động theo vùng miền, không nhất thiết dạy theo giáo án soạn sẵn.</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64363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63e9449fcc_0_16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63e9449fcc_0_16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63e9449fcc_0_16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63e9449fcc_0_16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7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63e9449fcc_0_16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63e9449fcc_0_16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60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19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522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90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827700" y="521225"/>
            <a:ext cx="748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67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827700" y="521225"/>
            <a:ext cx="748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24"/>
          <p:cNvSpPr txBox="1">
            <a:spLocks noGrp="1"/>
          </p:cNvSpPr>
          <p:nvPr>
            <p:ph type="title" idx="2"/>
          </p:nvPr>
        </p:nvSpPr>
        <p:spPr>
          <a:xfrm>
            <a:off x="1142213" y="297242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Poppins"/>
              <a:buNone/>
              <a:defRPr sz="1400">
                <a:latin typeface="Poppins"/>
                <a:ea typeface="Poppins"/>
                <a:cs typeface="Poppins"/>
                <a:sym typeface="Poppins"/>
              </a:defRPr>
            </a:lvl1pPr>
            <a:lvl2pPr lvl="1"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9pPr>
          </a:lstStyle>
          <a:p>
            <a:endParaRPr/>
          </a:p>
        </p:txBody>
      </p:sp>
      <p:sp>
        <p:nvSpPr>
          <p:cNvPr id="142" name="Google Shape;142;p24"/>
          <p:cNvSpPr txBox="1">
            <a:spLocks noGrp="1"/>
          </p:cNvSpPr>
          <p:nvPr>
            <p:ph type="title" idx="3"/>
          </p:nvPr>
        </p:nvSpPr>
        <p:spPr>
          <a:xfrm>
            <a:off x="3593998" y="297242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Poppins"/>
              <a:buNone/>
              <a:defRPr sz="1400">
                <a:latin typeface="Poppins"/>
                <a:ea typeface="Poppins"/>
                <a:cs typeface="Poppins"/>
                <a:sym typeface="Poppins"/>
              </a:defRPr>
            </a:lvl1pPr>
            <a:lvl2pPr lvl="1"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9pPr>
          </a:lstStyle>
          <a:p>
            <a:endParaRPr/>
          </a:p>
        </p:txBody>
      </p:sp>
      <p:sp>
        <p:nvSpPr>
          <p:cNvPr id="143" name="Google Shape;143;p24"/>
          <p:cNvSpPr txBox="1">
            <a:spLocks noGrp="1"/>
          </p:cNvSpPr>
          <p:nvPr>
            <p:ph type="title" idx="4"/>
          </p:nvPr>
        </p:nvSpPr>
        <p:spPr>
          <a:xfrm>
            <a:off x="1142213" y="174347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4" name="Google Shape;144;p24"/>
          <p:cNvSpPr txBox="1">
            <a:spLocks noGrp="1"/>
          </p:cNvSpPr>
          <p:nvPr>
            <p:ph type="title" idx="5"/>
          </p:nvPr>
        </p:nvSpPr>
        <p:spPr>
          <a:xfrm>
            <a:off x="3593998" y="174347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5" name="Google Shape;145;p24"/>
          <p:cNvSpPr txBox="1">
            <a:spLocks noGrp="1"/>
          </p:cNvSpPr>
          <p:nvPr>
            <p:ph type="title" idx="6"/>
          </p:nvPr>
        </p:nvSpPr>
        <p:spPr>
          <a:xfrm>
            <a:off x="6045789" y="297242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Poppins"/>
              <a:buNone/>
              <a:defRPr sz="1400">
                <a:latin typeface="Poppins"/>
                <a:ea typeface="Poppins"/>
                <a:cs typeface="Poppins"/>
                <a:sym typeface="Poppins"/>
              </a:defRPr>
            </a:lvl1pPr>
            <a:lvl2pPr lvl="1"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9pPr>
          </a:lstStyle>
          <a:p>
            <a:endParaRPr/>
          </a:p>
        </p:txBody>
      </p:sp>
      <p:sp>
        <p:nvSpPr>
          <p:cNvPr id="146" name="Google Shape;146;p24"/>
          <p:cNvSpPr txBox="1">
            <a:spLocks noGrp="1"/>
          </p:cNvSpPr>
          <p:nvPr>
            <p:ph type="title" idx="7"/>
          </p:nvPr>
        </p:nvSpPr>
        <p:spPr>
          <a:xfrm>
            <a:off x="6045789" y="174347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8991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0"/>
          <p:cNvSpPr/>
          <p:nvPr/>
        </p:nvSpPr>
        <p:spPr>
          <a:xfrm rot="3808118">
            <a:off x="3861702" y="-362412"/>
            <a:ext cx="5881850" cy="5545778"/>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0"/>
          <p:cNvSpPr txBox="1">
            <a:spLocks noGrp="1"/>
          </p:cNvSpPr>
          <p:nvPr>
            <p:ph type="body" idx="1"/>
          </p:nvPr>
        </p:nvSpPr>
        <p:spPr>
          <a:xfrm>
            <a:off x="827700" y="1600572"/>
            <a:ext cx="47895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sz="1400"/>
            </a:lvl1pPr>
          </a:lstStyle>
          <a:p>
            <a:endParaRPr/>
          </a:p>
        </p:txBody>
      </p:sp>
      <p:sp>
        <p:nvSpPr>
          <p:cNvPr id="50" name="Google Shape;50;p10"/>
          <p:cNvSpPr txBox="1">
            <a:spLocks noGrp="1"/>
          </p:cNvSpPr>
          <p:nvPr>
            <p:ph type="title"/>
          </p:nvPr>
        </p:nvSpPr>
        <p:spPr>
          <a:xfrm>
            <a:off x="827700" y="521225"/>
            <a:ext cx="748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679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2/14/2022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311" y="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795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258349" y="346868"/>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807082" y="941190"/>
            <a:ext cx="6248091" cy="994172"/>
          </a:xfrm>
        </p:spPr>
        <p:txBody>
          <a:bodyPr>
            <a:noAutofit/>
          </a:bodyPr>
          <a:lstStyle/>
          <a:p>
            <a:pPr algn="ctr"/>
            <a:r>
              <a:rPr lang="en-US" sz="7950" b="1">
                <a:solidFill>
                  <a:schemeClr val="bg1"/>
                </a:solidFill>
                <a:latin typeface="AvantGarde" pitchFamily="2" charset="0"/>
                <a:ea typeface="AvantGarde" pitchFamily="2" charset="0"/>
                <a:cs typeface="AvantGarde" pitchFamily="2" charset="0"/>
              </a:rPr>
              <a:t>TIẾNG VIỆT</a:t>
            </a:r>
            <a:r>
              <a:rPr lang="en-US" sz="7950" b="1">
                <a:solidFill>
                  <a:schemeClr val="bg1"/>
                </a:solidFill>
                <a:latin typeface="Arial" panose="020B0604020202020204" pitchFamily="34" charset="0"/>
                <a:ea typeface="AvantGarde" pitchFamily="2" charset="0"/>
                <a:cs typeface="Arial" panose="020B0604020202020204" pitchFamily="34" charset="0"/>
              </a:rPr>
              <a:t> 1</a:t>
            </a: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1" y="1967253"/>
            <a:ext cx="2579639" cy="31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866A69D-B6DD-4AA7-BDA7-99951FB05FFD}"/>
              </a:ext>
            </a:extLst>
          </p:cNvPr>
          <p:cNvPicPr>
            <a:picLocks noChangeAspect="1"/>
          </p:cNvPicPr>
          <p:nvPr/>
        </p:nvPicPr>
        <p:blipFill>
          <a:blip r:embed="rId5"/>
          <a:stretch>
            <a:fillRect/>
          </a:stretch>
        </p:blipFill>
        <p:spPr>
          <a:xfrm>
            <a:off x="3733800" y="3178204"/>
            <a:ext cx="1910778" cy="1854728"/>
          </a:xfrm>
          <a:prstGeom prst="rect">
            <a:avLst/>
          </a:prstGeom>
        </p:spPr>
      </p:pic>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Nói về những gì em quan sát được ở trong tranh</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80" t="30729" r="17569" b="15105"/>
          <a:stretch/>
        </p:blipFill>
        <p:spPr bwMode="auto">
          <a:xfrm>
            <a:off x="819149" y="1007918"/>
            <a:ext cx="7995805" cy="384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584614" y="358386"/>
            <a:ext cx="5947064" cy="477005"/>
          </a:xfrm>
          <a:prstGeom prst="rect">
            <a:avLst/>
          </a:prstGeom>
          <a:noFill/>
        </p:spPr>
        <p:txBody>
          <a:bodyPr wrap="square" lIns="91391" tIns="45696" rIns="91391" bIns="45696" rtlCol="0">
            <a:spAutoFit/>
          </a:bodyPr>
          <a:lstStyle/>
          <a:p>
            <a:pPr algn="ctr"/>
            <a:r>
              <a:rPr lang="en-US" sz="2500" b="1">
                <a:latin typeface="Arial-Rounded" pitchFamily="34" charset="0"/>
                <a:ea typeface="Arial-Rounded" pitchFamily="34" charset="0"/>
                <a:cs typeface="Arial-Rounded" pitchFamily="34" charset="0"/>
              </a:rPr>
              <a:t>Nụ hôn trên bàn tay</a:t>
            </a:r>
            <a:endParaRPr lang="en-US" sz="2500" b="1">
              <a:latin typeface="Arial Rounded MT Bold" pitchFamily="34" charset="0"/>
              <a:ea typeface="Arial-Rounded" pitchFamily="34" charset="0"/>
              <a:cs typeface="Arial-Rounded" pitchFamily="34" charset="0"/>
            </a:endParaRPr>
          </a:p>
        </p:txBody>
      </p:sp>
      <p:sp>
        <p:nvSpPr>
          <p:cNvPr id="5" name="TextBox 4"/>
          <p:cNvSpPr txBox="1"/>
          <p:nvPr/>
        </p:nvSpPr>
        <p:spPr>
          <a:xfrm>
            <a:off x="62346" y="880978"/>
            <a:ext cx="8991600" cy="3831770"/>
          </a:xfrm>
          <a:prstGeom prst="rect">
            <a:avLst/>
          </a:prstGeom>
          <a:noFill/>
        </p:spPr>
        <p:txBody>
          <a:bodyPr wrap="square" lIns="91391" tIns="45696" rIns="91391" bIns="45696" rtlCol="0">
            <a:spAutoFit/>
          </a:bodyPr>
          <a:lstStyle/>
          <a:p>
            <a:pPr algn="just"/>
            <a:r>
              <a:rPr lang="en-US" sz="2500">
                <a:latin typeface="Arial-Rounded" pitchFamily="34" charset="0"/>
                <a:ea typeface="Arial-Rounded" pitchFamily="34" charset="0"/>
                <a:cs typeface="Arial-Rounded" pitchFamily="34" charset="0"/>
              </a:rPr>
              <a:t>      Ngày đầu đi học, Nam hồi hộp lắm. Mẹ nhẹ nhàng đặt một nụ hôn vào bàn tay Nam và dặn:</a:t>
            </a:r>
          </a:p>
          <a:p>
            <a:pPr algn="just"/>
            <a:r>
              <a:rPr lang="en-US" sz="2500">
                <a:latin typeface="Arial-Rounded" pitchFamily="34" charset="0"/>
                <a:ea typeface="Arial-Rounded" pitchFamily="34" charset="0"/>
                <a:cs typeface="Arial-Rounded" pitchFamily="34" charset="0"/>
              </a:rPr>
              <a:t>      - Mỗi khi lo lắng, con hãy áp bàn tay này lên má. Mẹ lúc nào cũng ở bên con. </a:t>
            </a:r>
          </a:p>
          <a:p>
            <a:pPr algn="just"/>
            <a:r>
              <a:rPr lang="en-US" sz="2500">
                <a:latin typeface="Arial-Rounded" pitchFamily="34" charset="0"/>
                <a:ea typeface="Arial-Rounded" pitchFamily="34" charset="0"/>
                <a:cs typeface="Arial-Rounded" pitchFamily="34" charset="0"/>
              </a:rPr>
              <a:t>      Nam cảm thấy thật ấm áp. Cậu im lặng rồi đột nhiên mỉm cười: </a:t>
            </a:r>
          </a:p>
          <a:p>
            <a:pPr algn="just"/>
            <a:r>
              <a:rPr lang="en-US" sz="2500">
                <a:latin typeface="Arial-Rounded" pitchFamily="34" charset="0"/>
                <a:ea typeface="Arial-Rounded" pitchFamily="34" charset="0"/>
                <a:cs typeface="Arial-Rounded" pitchFamily="34" charset="0"/>
              </a:rPr>
              <a:t>      - Mẹ đưa tay cho con nào!</a:t>
            </a:r>
          </a:p>
          <a:p>
            <a:pPr algn="just"/>
            <a:r>
              <a:rPr lang="en-US" sz="2500">
                <a:latin typeface="Arial-Rounded" pitchFamily="34" charset="0"/>
                <a:ea typeface="Arial-Rounded" pitchFamily="34" charset="0"/>
                <a:cs typeface="Arial-Rounded" pitchFamily="34" charset="0"/>
              </a:rPr>
              <a:t>      Nam đặt một nụ hôn vào bàn tay mẹ rồi thủ thỉ:</a:t>
            </a:r>
          </a:p>
          <a:p>
            <a:pPr algn="just"/>
            <a:r>
              <a:rPr lang="en-US" sz="2500">
                <a:latin typeface="Arial-Rounded" pitchFamily="34" charset="0"/>
                <a:ea typeface="Arial-Rounded" pitchFamily="34" charset="0"/>
                <a:cs typeface="Arial-Rounded" pitchFamily="34" charset="0"/>
              </a:rPr>
              <a:t>      - Bây giờ thì mẹ cũng có nụ hôn trên bàn tay rồi. Con yêu mẹ! </a:t>
            </a:r>
          </a:p>
          <a:p>
            <a:pPr algn="just"/>
            <a:r>
              <a:rPr lang="en-US" sz="2500">
                <a:latin typeface="Arial-Rounded" pitchFamily="34" charset="0"/>
                <a:ea typeface="Arial-Rounded" pitchFamily="34" charset="0"/>
                <a:cs typeface="Arial-Rounded" pitchFamily="34" charset="0"/>
              </a:rPr>
              <a:t>      Nam chào mẹ và tung tăng bước vào lớp.</a:t>
            </a:r>
          </a:p>
          <a:p>
            <a:pPr algn="just"/>
            <a:r>
              <a:rPr lang="en-US">
                <a:latin typeface="Arial-Rounded" pitchFamily="34" charset="0"/>
                <a:ea typeface="Arial-Rounded" pitchFamily="34" charset="0"/>
                <a:cs typeface="Arial-Rounded" pitchFamily="34" charset="0"/>
              </a:rPr>
              <a:t>                                                (</a:t>
            </a:r>
            <a:r>
              <a:rPr lang="en-US" i="1">
                <a:latin typeface="Arial-Rounded" pitchFamily="34" charset="0"/>
                <a:ea typeface="Arial-Rounded" pitchFamily="34" charset="0"/>
                <a:cs typeface="Arial-Rounded" pitchFamily="34" charset="0"/>
              </a:rPr>
              <a:t>Theo</a:t>
            </a:r>
            <a:r>
              <a:rPr lang="en-US">
                <a:latin typeface="Arial-Rounded" pitchFamily="34" charset="0"/>
                <a:ea typeface="Arial-Rounded" pitchFamily="34" charset="0"/>
                <a:cs typeface="Arial-Rounded" pitchFamily="34" charset="0"/>
              </a:rPr>
              <a:t> Au-đrây Pen, </a:t>
            </a:r>
            <a:r>
              <a:rPr lang="en-US" i="1">
                <a:latin typeface="Arial-Rounded" pitchFamily="34" charset="0"/>
                <a:ea typeface="Arial-Rounded" pitchFamily="34" charset="0"/>
                <a:cs typeface="Arial-Rounded" pitchFamily="34" charset="0"/>
              </a:rPr>
              <a:t>Nụ hôn trên bàn tay,</a:t>
            </a:r>
            <a:r>
              <a:rPr lang="en-US">
                <a:latin typeface="Arial-Rounded" pitchFamily="34" charset="0"/>
                <a:ea typeface="Arial-Rounded" pitchFamily="34" charset="0"/>
                <a:cs typeface="Arial-Rounded" pitchFamily="34" charset="0"/>
              </a:rPr>
              <a:t> Đỗ Nhật Nam </a:t>
            </a:r>
            <a:r>
              <a:rPr lang="en-US" i="1">
                <a:latin typeface="Arial-Rounded" pitchFamily="34" charset="0"/>
                <a:ea typeface="Arial-Rounded" pitchFamily="34" charset="0"/>
                <a:cs typeface="Arial-Rounded" pitchFamily="34" charset="0"/>
              </a:rPr>
              <a:t>dịch</a:t>
            </a:r>
            <a:r>
              <a:rPr lang="en-US">
                <a:latin typeface="Arial-Rounded" pitchFamily="34" charset="0"/>
                <a:ea typeface="Arial-Rounded" pitchFamily="34" charset="0"/>
                <a:cs typeface="Arial-Rounded" pitchFamily="34" charset="0"/>
              </a:rPr>
              <a:t>)</a:t>
            </a:r>
            <a:endParaRPr lang="en-US" sz="240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944457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29470" y="4337313"/>
            <a:ext cx="7773005"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Vì sao có các dấu gạch ngang đầu dòng?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919321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5" name="TextBox 14">
            <a:extLst>
              <a:ext uri="{FF2B5EF4-FFF2-40B4-BE49-F238E27FC236}">
                <a16:creationId xmlns:a16="http://schemas.microsoft.com/office/drawing/2014/main" id="{0313048A-0A9D-43F8-9D72-32B1A85CC086}"/>
              </a:ext>
            </a:extLst>
          </p:cNvPr>
          <p:cNvSpPr txBox="1"/>
          <p:nvPr/>
        </p:nvSpPr>
        <p:spPr>
          <a:xfrm>
            <a:off x="2735407" y="172456"/>
            <a:ext cx="3977986" cy="477005"/>
          </a:xfrm>
          <a:prstGeom prst="rect">
            <a:avLst/>
          </a:prstGeom>
          <a:noFill/>
        </p:spPr>
        <p:txBody>
          <a:bodyPr wrap="square" lIns="91391" tIns="45696" rIns="91391" bIns="45696"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Nụ hôn trên bàn tay</a:t>
            </a:r>
            <a:endParaRPr kumimoji="0" lang="en-US" sz="25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19" name="TextBox 18">
            <a:extLst>
              <a:ext uri="{FF2B5EF4-FFF2-40B4-BE49-F238E27FC236}">
                <a16:creationId xmlns:a16="http://schemas.microsoft.com/office/drawing/2014/main" id="{B8EFA820-62CD-4829-AE93-AE36B73094C1}"/>
              </a:ext>
            </a:extLst>
          </p:cNvPr>
          <p:cNvSpPr txBox="1"/>
          <p:nvPr/>
        </p:nvSpPr>
        <p:spPr>
          <a:xfrm>
            <a:off x="6927" y="701328"/>
            <a:ext cx="8991600" cy="3831770"/>
          </a:xfrm>
          <a:prstGeom prst="rect">
            <a:avLst/>
          </a:prstGeom>
          <a:noFill/>
        </p:spPr>
        <p:txBody>
          <a:bodyPr wrap="square" lIns="91391" tIns="45696" rIns="91391" bIns="45696" rtlCol="0">
            <a:spAutoFit/>
          </a:bodyPr>
          <a:lstStyle/>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Ngày đầu đi học, Nam hồi hộp lắm. Mẹ nhẹ nhàng đặt một nụ hôn vào bàn tay Nam và dặn:</a:t>
            </a:r>
          </a:p>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Mỗi khi lo lắng, con hãy áp bàn tay này lên má. Mẹ lúc nào cũng ở bên con.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Nam cảm thấy thật ấm áp. Cậu im lặng rồi đột nhiên mỉm cười: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 Mẹ đưa tay cho con nào!</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Nam đặt một nụ hôn vào bàn tay mẹ rồi thủ thỉ:</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 Bây giờ thì mẹ cũng có nụ hôn trên bàn tay rồi. Con yêu mẹ!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Nam chào mẹ và tung tăng bước vào lớp.</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a:t>
            </a:r>
            <a:r>
              <a:rPr kumimoji="0" lang="en-US" sz="1800" b="0" i="1" u="none" strike="noStrike" kern="1200" cap="none" spc="0" normalizeH="0" baseline="0" noProof="0">
                <a:ln>
                  <a:noFill/>
                </a:ln>
                <a:effectLst/>
                <a:uLnTx/>
                <a:uFillTx/>
                <a:latin typeface="Arial-Rounded" pitchFamily="34" charset="0"/>
                <a:ea typeface="Arial-Rounded" pitchFamily="34" charset="0"/>
                <a:cs typeface="Arial-Rounded" pitchFamily="34" charset="0"/>
              </a:rPr>
              <a:t>Theo</a:t>
            </a: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Au-đrây Pen, </a:t>
            </a:r>
            <a:r>
              <a:rPr kumimoji="0" lang="en-US" sz="1800" b="0" i="1" u="none" strike="noStrike" kern="1200" cap="none" spc="0" normalizeH="0" baseline="0" noProof="0">
                <a:ln>
                  <a:noFill/>
                </a:ln>
                <a:effectLst/>
                <a:uLnTx/>
                <a:uFillTx/>
                <a:latin typeface="Arial-Rounded" pitchFamily="34" charset="0"/>
                <a:ea typeface="Arial-Rounded" pitchFamily="34" charset="0"/>
                <a:cs typeface="Arial-Rounded" pitchFamily="34" charset="0"/>
              </a:rPr>
              <a:t>Nụ hôn trên bàn tay,</a:t>
            </a: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Đỗ Nhật Nam </a:t>
            </a:r>
            <a:r>
              <a:rPr kumimoji="0" lang="en-US" sz="1800" b="0" i="1" u="none" strike="noStrike" kern="1200" cap="none" spc="0" normalizeH="0" baseline="0" noProof="0">
                <a:ln>
                  <a:noFill/>
                </a:ln>
                <a:effectLst/>
                <a:uLnTx/>
                <a:uFillTx/>
                <a:latin typeface="Arial-Rounded" pitchFamily="34" charset="0"/>
                <a:ea typeface="Arial-Rounded" pitchFamily="34" charset="0"/>
                <a:cs typeface="Arial-Rounded" pitchFamily="34" charset="0"/>
              </a:rPr>
              <a:t>dịch</a:t>
            </a: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a:t>
            </a:r>
            <a:endParaRPr kumimoji="0" lang="en-US" sz="2400" b="0" i="0" u="none" strike="noStrike" kern="1200" cap="none" spc="0" normalizeH="0" baseline="0" noProof="0">
              <a:ln>
                <a:noFill/>
              </a:ln>
              <a:effectLst/>
              <a:uLnTx/>
              <a:uFillTx/>
              <a:latin typeface="Arial Rounded MT Bol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2FCD0AE4-96FA-453C-AED8-6E1C3AD80283}"/>
              </a:ext>
            </a:extLst>
          </p:cNvPr>
          <p:cNvSpPr txBox="1"/>
          <p:nvPr/>
        </p:nvSpPr>
        <p:spPr>
          <a:xfrm>
            <a:off x="2608272" y="4704222"/>
            <a:ext cx="3927455" cy="369296"/>
          </a:xfrm>
          <a:prstGeom prst="rect">
            <a:avLst/>
          </a:prstGeom>
          <a:solidFill>
            <a:schemeClr val="accent3">
              <a:lumMod val="60000"/>
              <a:lumOff val="40000"/>
            </a:schemeClr>
          </a:solidFill>
        </p:spPr>
        <p:txBody>
          <a:bodyPr wrap="square" lIns="91403" tIns="45702" rIns="91403" bIns="45702" rtlCol="0">
            <a:spAutoFit/>
          </a:bodyPr>
          <a:lstStyle/>
          <a:p>
            <a:pPr algn="ctr"/>
            <a:r>
              <a:rPr lang="en-US">
                <a:latin typeface="Arial-Rounded" pitchFamily="34" charset="0"/>
                <a:ea typeface="Arial-Rounded" pitchFamily="34" charset="0"/>
                <a:cs typeface="Arial-Rounded" pitchFamily="34" charset="0"/>
              </a:rPr>
              <a:t>Em hãy tìm từ khó đọc trong bài</a:t>
            </a:r>
            <a:r>
              <a:rPr lang="en-US">
                <a:solidFill>
                  <a:srgbClr val="000000"/>
                </a:solidFill>
                <a:latin typeface="Arial-Rounded" pitchFamily="34" charset="0"/>
                <a:ea typeface="Arial-Rounded" pitchFamily="34" charset="0"/>
                <a:cs typeface="Arial-Rounded" pitchFamily="34" charset="0"/>
              </a:rPr>
              <a:t>.</a:t>
            </a:r>
            <a:endParaRPr kumimoji="0" lang="en-US" b="0" i="0" u="none" strike="noStrike" kern="1200" cap="none" spc="0" normalizeH="0" baseline="0" noProof="0">
              <a:ln>
                <a:noFill/>
              </a:ln>
              <a:solidFill>
                <a:srgbClr val="000000"/>
              </a:solidFill>
              <a:effectLst/>
              <a:uLnTx/>
              <a:uFillTx/>
              <a:latin typeface="Arial-Rounded" pitchFamily="34" charset="0"/>
              <a:ea typeface="Arial-Rounded" pitchFamily="34" charset="0"/>
              <a:cs typeface="Arial-Rounded" pitchFamily="34" charset="0"/>
            </a:endParaRPr>
          </a:p>
        </p:txBody>
      </p:sp>
      <p:pic>
        <p:nvPicPr>
          <p:cNvPr id="13" name="Picture 12" descr="Logo&#10;&#10;Description automatically generated">
            <a:extLst>
              <a:ext uri="{FF2B5EF4-FFF2-40B4-BE49-F238E27FC236}">
                <a16:creationId xmlns:a16="http://schemas.microsoft.com/office/drawing/2014/main" id="{32A68BF3-8458-4B04-82BD-ADB0BAD87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2022" y="81828"/>
            <a:ext cx="1407428" cy="620739"/>
          </a:xfrm>
          <a:prstGeom prst="rect">
            <a:avLst/>
          </a:prstGeom>
        </p:spPr>
      </p:pic>
      <p:cxnSp>
        <p:nvCxnSpPr>
          <p:cNvPr id="14" name="Straight Connector 13">
            <a:extLst>
              <a:ext uri="{FF2B5EF4-FFF2-40B4-BE49-F238E27FC236}">
                <a16:creationId xmlns:a16="http://schemas.microsoft.com/office/drawing/2014/main" id="{7A63647A-E163-4A86-BC88-DC4DE2B02DE9}"/>
              </a:ext>
            </a:extLst>
          </p:cNvPr>
          <p:cNvCxnSpPr/>
          <p:nvPr/>
        </p:nvCxnSpPr>
        <p:spPr>
          <a:xfrm>
            <a:off x="3632313" y="1123950"/>
            <a:ext cx="10323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A4FEE1-AF4F-4B30-A4CC-A885334F103E}"/>
              </a:ext>
            </a:extLst>
          </p:cNvPr>
          <p:cNvCxnSpPr/>
          <p:nvPr/>
        </p:nvCxnSpPr>
        <p:spPr>
          <a:xfrm>
            <a:off x="6256971" y="2647950"/>
            <a:ext cx="12490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F7A771-6813-4481-9448-B8FDE132B1DF}"/>
              </a:ext>
            </a:extLst>
          </p:cNvPr>
          <p:cNvCxnSpPr/>
          <p:nvPr/>
        </p:nvCxnSpPr>
        <p:spPr>
          <a:xfrm>
            <a:off x="8206565" y="2647950"/>
            <a:ext cx="5827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59BC8D-0A36-427F-89A9-FC9D5B9F0D09}"/>
              </a:ext>
            </a:extLst>
          </p:cNvPr>
          <p:cNvCxnSpPr/>
          <p:nvPr/>
        </p:nvCxnSpPr>
        <p:spPr>
          <a:xfrm>
            <a:off x="4265413" y="4171950"/>
            <a:ext cx="6409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76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3" name="Title 2">
            <a:extLst>
              <a:ext uri="{FF2B5EF4-FFF2-40B4-BE49-F238E27FC236}">
                <a16:creationId xmlns:a16="http://schemas.microsoft.com/office/drawing/2014/main" id="{18095337-3CEE-4F60-8790-840FD2891738}"/>
              </a:ext>
            </a:extLst>
          </p:cNvPr>
          <p:cNvSpPr>
            <a:spLocks noGrp="1"/>
          </p:cNvSpPr>
          <p:nvPr>
            <p:ph type="title" idx="4"/>
          </p:nvPr>
        </p:nvSpPr>
        <p:spPr>
          <a:xfrm>
            <a:off x="1187302" y="1094862"/>
            <a:ext cx="2834640" cy="873641"/>
          </a:xfrm>
          <a:ln>
            <a:solidFill>
              <a:srgbClr val="FFC000"/>
            </a:solidFill>
          </a:ln>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hồi hộp</a:t>
            </a:r>
          </a:p>
        </p:txBody>
      </p:sp>
      <p:sp>
        <p:nvSpPr>
          <p:cNvPr id="71" name="Title 2">
            <a:extLst>
              <a:ext uri="{FF2B5EF4-FFF2-40B4-BE49-F238E27FC236}">
                <a16:creationId xmlns:a16="http://schemas.microsoft.com/office/drawing/2014/main" id="{DE99F04B-51D1-4FD3-839F-48C1E42C25D9}"/>
              </a:ext>
            </a:extLst>
          </p:cNvPr>
          <p:cNvSpPr txBox="1">
            <a:spLocks/>
          </p:cNvSpPr>
          <p:nvPr/>
        </p:nvSpPr>
        <p:spPr>
          <a:xfrm>
            <a:off x="4953000" y="1094862"/>
            <a:ext cx="2834640" cy="873641"/>
          </a:xfrm>
          <a:prstGeom prst="rect">
            <a:avLst/>
          </a:prstGeom>
          <a:noFill/>
          <a:ln>
            <a:solidFill>
              <a:srgbClr val="FFC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Elsie Black"/>
              <a:buNone/>
              <a:defRPr sz="1800" b="0" i="0" u="none" strike="noStrike" cap="none">
                <a:solidFill>
                  <a:schemeClr val="accent6"/>
                </a:solidFill>
                <a:latin typeface="Elsie Black"/>
                <a:ea typeface="Elsie Black"/>
                <a:cs typeface="Elsie Black"/>
                <a:sym typeface="Elsie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914400"/>
            <a:r>
              <a:rPr lang="en-US" sz="4000" ker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đột nhiên</a:t>
            </a:r>
          </a:p>
        </p:txBody>
      </p:sp>
      <p:sp>
        <p:nvSpPr>
          <p:cNvPr id="72" name="Title 2">
            <a:extLst>
              <a:ext uri="{FF2B5EF4-FFF2-40B4-BE49-F238E27FC236}">
                <a16:creationId xmlns:a16="http://schemas.microsoft.com/office/drawing/2014/main" id="{4E196E97-BB8D-4C20-A451-775727DD0E05}"/>
              </a:ext>
            </a:extLst>
          </p:cNvPr>
          <p:cNvSpPr txBox="1">
            <a:spLocks/>
          </p:cNvSpPr>
          <p:nvPr/>
        </p:nvSpPr>
        <p:spPr>
          <a:xfrm>
            <a:off x="1187302" y="2570747"/>
            <a:ext cx="2834640" cy="873641"/>
          </a:xfrm>
          <a:prstGeom prst="rect">
            <a:avLst/>
          </a:prstGeom>
          <a:noFill/>
          <a:ln>
            <a:solidFill>
              <a:srgbClr val="FFC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Elsie Black"/>
              <a:buNone/>
              <a:defRPr sz="1800" b="0" i="0" u="none" strike="noStrike" cap="none">
                <a:solidFill>
                  <a:schemeClr val="accent6"/>
                </a:solidFill>
                <a:latin typeface="Elsie Black"/>
                <a:ea typeface="Elsie Black"/>
                <a:cs typeface="Elsie Black"/>
                <a:sym typeface="Elsie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914400"/>
            <a:r>
              <a:rPr lang="en-US" sz="4000" kern="0">
                <a:solidFill>
                  <a:schemeClr val="tx1"/>
                </a:solidFill>
                <a:latin typeface="Arial-Rounded" panose="020B0500000000000000" pitchFamily="34" charset="0"/>
                <a:ea typeface="Arial-Rounded" panose="020B0500000000000000" pitchFamily="34" charset="0"/>
                <a:cs typeface="Arial-Rounded" panose="020B0500000000000000" pitchFamily="34" charset="0"/>
              </a:rPr>
              <a:t>cười</a:t>
            </a:r>
          </a:p>
        </p:txBody>
      </p:sp>
      <p:sp>
        <p:nvSpPr>
          <p:cNvPr id="73" name="Title 2">
            <a:extLst>
              <a:ext uri="{FF2B5EF4-FFF2-40B4-BE49-F238E27FC236}">
                <a16:creationId xmlns:a16="http://schemas.microsoft.com/office/drawing/2014/main" id="{902F72B5-AE7E-4E3F-B304-0FBFBC9C1909}"/>
              </a:ext>
            </a:extLst>
          </p:cNvPr>
          <p:cNvSpPr txBox="1">
            <a:spLocks/>
          </p:cNvSpPr>
          <p:nvPr/>
        </p:nvSpPr>
        <p:spPr>
          <a:xfrm>
            <a:off x="4953000" y="2570747"/>
            <a:ext cx="2834640" cy="873641"/>
          </a:xfrm>
          <a:prstGeom prst="rect">
            <a:avLst/>
          </a:prstGeom>
          <a:noFill/>
          <a:ln>
            <a:solidFill>
              <a:srgbClr val="FFC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Elsie Black"/>
              <a:buNone/>
              <a:defRPr sz="1800" b="0" i="0" u="none" strike="noStrike" cap="none">
                <a:solidFill>
                  <a:schemeClr val="accent6"/>
                </a:solidFill>
                <a:latin typeface="Elsie Black"/>
                <a:ea typeface="Elsie Black"/>
                <a:cs typeface="Elsie Black"/>
                <a:sym typeface="Elsie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914400"/>
            <a:r>
              <a:rPr lang="en-US" sz="4000" kern="0">
                <a:solidFill>
                  <a:schemeClr val="tx1"/>
                </a:solidFill>
                <a:latin typeface="Arial-Rounded" panose="020B0500000000000000" pitchFamily="34" charset="0"/>
                <a:ea typeface="Arial-Rounded" panose="020B0500000000000000" pitchFamily="34" charset="0"/>
                <a:cs typeface="Arial-Rounded" panose="020B0500000000000000" pitchFamily="34" charset="0"/>
              </a:rPr>
              <a:t>bước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8" name="TextBox 17">
            <a:extLst>
              <a:ext uri="{FF2B5EF4-FFF2-40B4-BE49-F238E27FC236}">
                <a16:creationId xmlns:a16="http://schemas.microsoft.com/office/drawing/2014/main" id="{97FFBDCC-CD69-4469-A50F-6DA2941FA6F0}"/>
              </a:ext>
            </a:extLst>
          </p:cNvPr>
          <p:cNvSpPr txBox="1"/>
          <p:nvPr/>
        </p:nvSpPr>
        <p:spPr>
          <a:xfrm>
            <a:off x="142795" y="840972"/>
            <a:ext cx="8991600" cy="3831770"/>
          </a:xfrm>
          <a:prstGeom prst="rect">
            <a:avLst/>
          </a:prstGeom>
          <a:noFill/>
        </p:spPr>
        <p:txBody>
          <a:bodyPr wrap="square" lIns="91391" tIns="45696" rIns="91391" bIns="45696" rtlCol="0">
            <a:spAutoFit/>
          </a:bodyPr>
          <a:lstStyle/>
          <a:p>
            <a:pPr indent="457200" algn="just"/>
            <a:r>
              <a:rPr lang="en-US" sz="2500">
                <a:solidFill>
                  <a:prstClr val="black"/>
                </a:solidFill>
                <a:latin typeface="Arial-Rounded" pitchFamily="34" charset="0"/>
                <a:ea typeface="Arial-Rounded" pitchFamily="34" charset="0"/>
                <a:cs typeface="Arial-Rounded" pitchFamily="34" charset="0"/>
              </a:rPr>
              <a:t>Ngày đầu đi học, Nam hồi hộp lắm. Mẹ nhẹ nhàng đặt một nụ hôn vào bàn tay Nam và dặn:</a:t>
            </a:r>
          </a:p>
          <a:p>
            <a:pPr indent="457200" algn="just"/>
            <a:r>
              <a:rPr lang="en-US" sz="2500">
                <a:solidFill>
                  <a:prstClr val="black"/>
                </a:solidFill>
                <a:latin typeface="Arial-Rounded" pitchFamily="34" charset="0"/>
                <a:ea typeface="Arial-Rounded" pitchFamily="34" charset="0"/>
                <a:cs typeface="Arial-Rounded" pitchFamily="34" charset="0"/>
              </a:rPr>
              <a:t>- Mỗi khi lo lắng, con hãy áp bàn tay này lên má. Mẹ lúc nào cũng ở bên con. </a:t>
            </a:r>
          </a:p>
          <a:p>
            <a:pPr algn="just"/>
            <a:r>
              <a:rPr lang="en-US" sz="2500">
                <a:solidFill>
                  <a:prstClr val="black"/>
                </a:solidFill>
                <a:latin typeface="Arial-Rounded" pitchFamily="34" charset="0"/>
                <a:ea typeface="Arial-Rounded" pitchFamily="34" charset="0"/>
                <a:cs typeface="Arial-Rounded" pitchFamily="34" charset="0"/>
              </a:rPr>
              <a:t>      Nam cảm thấy thật ấm áp. Cậu im lặng rồi đột nhiên mỉm cười: </a:t>
            </a:r>
          </a:p>
          <a:p>
            <a:pPr algn="just"/>
            <a:r>
              <a:rPr lang="en-US" sz="2500">
                <a:solidFill>
                  <a:prstClr val="black"/>
                </a:solidFill>
                <a:latin typeface="Arial-Rounded" pitchFamily="34" charset="0"/>
                <a:ea typeface="Arial-Rounded" pitchFamily="34" charset="0"/>
                <a:cs typeface="Arial-Rounded" pitchFamily="34" charset="0"/>
              </a:rPr>
              <a:t>      - Mẹ đưa tay cho con nào!</a:t>
            </a:r>
          </a:p>
          <a:p>
            <a:pPr algn="just"/>
            <a:r>
              <a:rPr lang="en-US" sz="2500">
                <a:solidFill>
                  <a:prstClr val="black"/>
                </a:solidFill>
                <a:latin typeface="Arial-Rounded" pitchFamily="34" charset="0"/>
                <a:ea typeface="Arial-Rounded" pitchFamily="34" charset="0"/>
                <a:cs typeface="Arial-Rounded" pitchFamily="34" charset="0"/>
              </a:rPr>
              <a:t>      Nam đặt một nụ hôn vào bàn tay mẹ rồi thủ thỉ:</a:t>
            </a:r>
          </a:p>
          <a:p>
            <a:pPr algn="just"/>
            <a:r>
              <a:rPr lang="en-US" sz="2500">
                <a:solidFill>
                  <a:prstClr val="black"/>
                </a:solidFill>
                <a:latin typeface="Arial-Rounded" pitchFamily="34" charset="0"/>
                <a:ea typeface="Arial-Rounded" pitchFamily="34" charset="0"/>
                <a:cs typeface="Arial-Rounded" pitchFamily="34" charset="0"/>
              </a:rPr>
              <a:t>      - Bây giờ thì mẹ cũng có nụ hôn trên bàn tay rồi. Con yêu mẹ! </a:t>
            </a:r>
          </a:p>
          <a:p>
            <a:pPr algn="just"/>
            <a:r>
              <a:rPr lang="en-US" sz="2500">
                <a:solidFill>
                  <a:prstClr val="black"/>
                </a:solidFill>
                <a:latin typeface="Arial-Rounded" pitchFamily="34" charset="0"/>
                <a:ea typeface="Arial-Rounded" pitchFamily="34" charset="0"/>
                <a:cs typeface="Arial-Rounded" pitchFamily="34" charset="0"/>
              </a:rPr>
              <a:t>      Nam chào mẹ và tung tăng bước vào lớp.</a:t>
            </a:r>
          </a:p>
          <a:p>
            <a:pPr algn="just"/>
            <a:r>
              <a:rPr lang="en-US">
                <a:solidFill>
                  <a:prstClr val="black"/>
                </a:solidFill>
                <a:latin typeface="Arial-Rounded" pitchFamily="34" charset="0"/>
                <a:ea typeface="Arial-Rounded" pitchFamily="34" charset="0"/>
                <a:cs typeface="Arial-Rounded" pitchFamily="34" charset="0"/>
              </a:rPr>
              <a:t>                                                (</a:t>
            </a:r>
            <a:r>
              <a:rPr lang="en-US" i="1">
                <a:solidFill>
                  <a:prstClr val="black"/>
                </a:solidFill>
                <a:latin typeface="Arial-Rounded" pitchFamily="34" charset="0"/>
                <a:ea typeface="Arial-Rounded" pitchFamily="34" charset="0"/>
                <a:cs typeface="Arial-Rounded" pitchFamily="34" charset="0"/>
              </a:rPr>
              <a:t>Theo</a:t>
            </a:r>
            <a:r>
              <a:rPr lang="en-US">
                <a:solidFill>
                  <a:prstClr val="black"/>
                </a:solidFill>
                <a:latin typeface="Arial-Rounded" pitchFamily="34" charset="0"/>
                <a:ea typeface="Arial-Rounded" pitchFamily="34" charset="0"/>
                <a:cs typeface="Arial-Rounded" pitchFamily="34" charset="0"/>
              </a:rPr>
              <a:t> Au-đrây Pen, </a:t>
            </a:r>
            <a:r>
              <a:rPr lang="en-US" i="1">
                <a:solidFill>
                  <a:prstClr val="black"/>
                </a:solidFill>
                <a:latin typeface="Arial-Rounded" pitchFamily="34" charset="0"/>
                <a:ea typeface="Arial-Rounded" pitchFamily="34" charset="0"/>
                <a:cs typeface="Arial-Rounded" pitchFamily="34" charset="0"/>
              </a:rPr>
              <a:t>Nụ hôn trên bàn tay,</a:t>
            </a:r>
            <a:r>
              <a:rPr lang="en-US">
                <a:solidFill>
                  <a:prstClr val="black"/>
                </a:solidFill>
                <a:latin typeface="Arial-Rounded" pitchFamily="34" charset="0"/>
                <a:ea typeface="Arial-Rounded" pitchFamily="34" charset="0"/>
                <a:cs typeface="Arial-Rounded" pitchFamily="34" charset="0"/>
              </a:rPr>
              <a:t> Đỗ Nhật Nam </a:t>
            </a:r>
            <a:r>
              <a:rPr lang="en-US" i="1">
                <a:solidFill>
                  <a:prstClr val="black"/>
                </a:solidFill>
                <a:latin typeface="Arial-Rounded" pitchFamily="34" charset="0"/>
                <a:ea typeface="Arial-Rounded" pitchFamily="34" charset="0"/>
                <a:cs typeface="Arial-Rounded" pitchFamily="34" charset="0"/>
              </a:rPr>
              <a:t>dịch</a:t>
            </a:r>
            <a:r>
              <a:rPr lang="en-US">
                <a:solidFill>
                  <a:prstClr val="black"/>
                </a:solidFill>
                <a:latin typeface="Arial-Rounded" pitchFamily="34" charset="0"/>
                <a:ea typeface="Arial-Rounded" pitchFamily="34" charset="0"/>
                <a:cs typeface="Arial-Rounded" pitchFamily="34" charset="0"/>
              </a:rPr>
              <a:t>)</a:t>
            </a:r>
            <a:endParaRPr lang="en-US" sz="2400">
              <a:solidFill>
                <a:prstClr val="black"/>
              </a:solidFill>
              <a:latin typeface="Arial Rounded MT Bol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7A556E82-2087-478B-9210-1A020D00EBF4}"/>
              </a:ext>
            </a:extLst>
          </p:cNvPr>
          <p:cNvSpPr txBox="1"/>
          <p:nvPr/>
        </p:nvSpPr>
        <p:spPr>
          <a:xfrm>
            <a:off x="2625516" y="333327"/>
            <a:ext cx="3977986" cy="477005"/>
          </a:xfrm>
          <a:prstGeom prst="rect">
            <a:avLst/>
          </a:prstGeom>
          <a:noFill/>
        </p:spPr>
        <p:txBody>
          <a:bodyPr wrap="square" lIns="91391" tIns="45696" rIns="91391" bIns="45696" rtlCol="0">
            <a:spAutoFit/>
          </a:bodyPr>
          <a:lstStyle/>
          <a:p>
            <a:pPr algn="ctr"/>
            <a:r>
              <a:rPr lang="en-US" sz="2500" b="1">
                <a:solidFill>
                  <a:prstClr val="black"/>
                </a:solidFill>
                <a:latin typeface="Arial-Rounded" pitchFamily="34" charset="0"/>
                <a:ea typeface="Arial-Rounded" pitchFamily="34" charset="0"/>
                <a:cs typeface="Arial-Rounded" pitchFamily="34" charset="0"/>
              </a:rPr>
              <a:t>Nụ hôn trên bàn tay</a:t>
            </a:r>
            <a:endParaRPr lang="en-US" sz="2500" b="1">
              <a:solidFill>
                <a:prstClr val="black"/>
              </a:solidFill>
              <a:latin typeface="Arial Rounded MT Bol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BFB9EC7E-FA89-41C3-912E-BDD22ADF13DE}"/>
              </a:ext>
            </a:extLst>
          </p:cNvPr>
          <p:cNvSpPr txBox="1"/>
          <p:nvPr/>
        </p:nvSpPr>
        <p:spPr>
          <a:xfrm>
            <a:off x="142795" y="840972"/>
            <a:ext cx="8991600" cy="3831770"/>
          </a:xfrm>
          <a:prstGeom prst="rect">
            <a:avLst/>
          </a:prstGeom>
          <a:noFill/>
        </p:spPr>
        <p:txBody>
          <a:bodyPr wrap="square" lIns="91391" tIns="45696" rIns="91391" bIns="45696" rtlCol="0">
            <a:spAutoFit/>
          </a:bodyPr>
          <a:lstStyle/>
          <a:p>
            <a:pPr indent="457200" algn="just"/>
            <a:r>
              <a:rPr lang="en-US" sz="2500">
                <a:solidFill>
                  <a:srgbClr val="C00000"/>
                </a:solidFill>
                <a:latin typeface="Arial-Rounded" pitchFamily="34" charset="0"/>
                <a:ea typeface="Arial-Rounded" pitchFamily="34" charset="0"/>
                <a:cs typeface="Arial-Rounded" pitchFamily="34" charset="0"/>
              </a:rPr>
              <a:t>Ngày đầu đi học, Nam hồi hộp lắm. </a:t>
            </a:r>
            <a:r>
              <a:rPr lang="en-US" sz="2500">
                <a:latin typeface="Arial-Rounded" pitchFamily="34" charset="0"/>
                <a:ea typeface="Arial-Rounded" pitchFamily="34" charset="0"/>
                <a:cs typeface="Arial-Rounded" pitchFamily="34" charset="0"/>
              </a:rPr>
              <a:t>Mẹ nhẹ nhàng đặt một nụ hôn vào bàn tay Nam và dặn:</a:t>
            </a:r>
          </a:p>
          <a:p>
            <a:pPr indent="457200" algn="just"/>
            <a:r>
              <a:rPr lang="en-US" sz="2500">
                <a:solidFill>
                  <a:srgbClr val="7030A0"/>
                </a:solidFill>
                <a:latin typeface="Arial-Rounded" pitchFamily="34" charset="0"/>
                <a:ea typeface="Arial-Rounded" pitchFamily="34" charset="0"/>
                <a:cs typeface="Arial-Rounded" pitchFamily="34" charset="0"/>
              </a:rPr>
              <a:t>- Mỗi khi lo lắng, con hãy áp bàn tay này lên má. </a:t>
            </a:r>
            <a:r>
              <a:rPr lang="en-US" sz="2500">
                <a:solidFill>
                  <a:srgbClr val="0070C0"/>
                </a:solidFill>
                <a:latin typeface="Arial-Rounded" pitchFamily="34" charset="0"/>
                <a:ea typeface="Arial-Rounded" pitchFamily="34" charset="0"/>
                <a:cs typeface="Arial-Rounded" pitchFamily="34" charset="0"/>
              </a:rPr>
              <a:t>Mẹ lúc nào cũng ở bên con. </a:t>
            </a:r>
          </a:p>
          <a:p>
            <a:pPr algn="just"/>
            <a:r>
              <a:rPr lang="en-US" sz="2500">
                <a:solidFill>
                  <a:prstClr val="black"/>
                </a:solidFill>
                <a:latin typeface="Arial-Rounded" pitchFamily="34" charset="0"/>
                <a:ea typeface="Arial-Rounded" pitchFamily="34" charset="0"/>
                <a:cs typeface="Arial-Rounded" pitchFamily="34" charset="0"/>
              </a:rPr>
              <a:t>      </a:t>
            </a:r>
            <a:r>
              <a:rPr lang="en-US" sz="2500">
                <a:solidFill>
                  <a:srgbClr val="F68426"/>
                </a:solidFill>
                <a:latin typeface="Arial-Rounded" pitchFamily="34" charset="0"/>
                <a:ea typeface="Arial-Rounded" pitchFamily="34" charset="0"/>
                <a:cs typeface="Arial-Rounded" pitchFamily="34" charset="0"/>
              </a:rPr>
              <a:t>Nam cảm thấy thật ấm áp. </a:t>
            </a:r>
            <a:r>
              <a:rPr lang="en-US" sz="2500">
                <a:solidFill>
                  <a:srgbClr val="00B050"/>
                </a:solidFill>
                <a:latin typeface="Arial-Rounded" pitchFamily="34" charset="0"/>
                <a:ea typeface="Arial-Rounded" pitchFamily="34" charset="0"/>
                <a:cs typeface="Arial-Rounded" pitchFamily="34" charset="0"/>
              </a:rPr>
              <a:t>Cậu im lặng rồi đột nhiên mỉm cười: </a:t>
            </a:r>
          </a:p>
          <a:p>
            <a:pPr algn="just"/>
            <a:r>
              <a:rPr lang="en-US" sz="2500">
                <a:solidFill>
                  <a:srgbClr val="002060"/>
                </a:solidFill>
                <a:latin typeface="Arial-Rounded" pitchFamily="34" charset="0"/>
                <a:ea typeface="Arial-Rounded" pitchFamily="34" charset="0"/>
                <a:cs typeface="Arial-Rounded" pitchFamily="34" charset="0"/>
              </a:rPr>
              <a:t>      - Mẹ đưa tay cho con nào!</a:t>
            </a:r>
          </a:p>
          <a:p>
            <a:pPr algn="just"/>
            <a:r>
              <a:rPr lang="en-US" sz="2500">
                <a:solidFill>
                  <a:prstClr val="black"/>
                </a:solidFill>
                <a:latin typeface="Arial-Rounded" pitchFamily="34" charset="0"/>
                <a:ea typeface="Arial-Rounded" pitchFamily="34" charset="0"/>
                <a:cs typeface="Arial-Rounded" pitchFamily="34" charset="0"/>
              </a:rPr>
              <a:t>      </a:t>
            </a:r>
            <a:r>
              <a:rPr lang="en-US" sz="2500">
                <a:solidFill>
                  <a:srgbClr val="7030A0"/>
                </a:solidFill>
                <a:latin typeface="Arial-Rounded" pitchFamily="34" charset="0"/>
                <a:ea typeface="Arial-Rounded" pitchFamily="34" charset="0"/>
                <a:cs typeface="Arial-Rounded" pitchFamily="34" charset="0"/>
              </a:rPr>
              <a:t>Nam đặt một nụ hôn vào bàn tay mẹ rồi thủ thỉ:</a:t>
            </a:r>
          </a:p>
          <a:p>
            <a:pPr algn="just"/>
            <a:r>
              <a:rPr lang="en-US" sz="2500">
                <a:solidFill>
                  <a:srgbClr val="7030A0"/>
                </a:solidFill>
                <a:latin typeface="Arial-Rounded" pitchFamily="34" charset="0"/>
                <a:ea typeface="Arial-Rounded" pitchFamily="34" charset="0"/>
                <a:cs typeface="Arial-Rounded" pitchFamily="34" charset="0"/>
              </a:rPr>
              <a:t>      </a:t>
            </a:r>
            <a:r>
              <a:rPr lang="en-US" sz="2500">
                <a:solidFill>
                  <a:schemeClr val="tx1">
                    <a:lumMod val="65000"/>
                    <a:lumOff val="35000"/>
                  </a:schemeClr>
                </a:solidFill>
                <a:latin typeface="Arial-Rounded" pitchFamily="34" charset="0"/>
                <a:ea typeface="Arial-Rounded" pitchFamily="34" charset="0"/>
                <a:cs typeface="Arial-Rounded" pitchFamily="34" charset="0"/>
              </a:rPr>
              <a:t>- Bây giờ thì mẹ cũng có nụ hôn trên bàn tay rồi. </a:t>
            </a:r>
            <a:r>
              <a:rPr lang="en-US" sz="2500">
                <a:solidFill>
                  <a:srgbClr val="C00000"/>
                </a:solidFill>
                <a:latin typeface="Arial-Rounded" pitchFamily="34" charset="0"/>
                <a:ea typeface="Arial-Rounded" pitchFamily="34" charset="0"/>
                <a:cs typeface="Arial-Rounded" pitchFamily="34" charset="0"/>
              </a:rPr>
              <a:t>Con yêu mẹ! </a:t>
            </a:r>
          </a:p>
          <a:p>
            <a:pPr algn="just"/>
            <a:r>
              <a:rPr lang="en-US" sz="2500">
                <a:solidFill>
                  <a:prstClr val="black"/>
                </a:solidFill>
                <a:latin typeface="Arial-Rounded" pitchFamily="34" charset="0"/>
                <a:ea typeface="Arial-Rounded" pitchFamily="34" charset="0"/>
                <a:cs typeface="Arial-Rounded" pitchFamily="34" charset="0"/>
              </a:rPr>
              <a:t>      </a:t>
            </a:r>
            <a:r>
              <a:rPr lang="en-US" sz="2500">
                <a:solidFill>
                  <a:schemeClr val="tx2"/>
                </a:solidFill>
                <a:latin typeface="Arial-Rounded" pitchFamily="34" charset="0"/>
                <a:ea typeface="Arial-Rounded" pitchFamily="34" charset="0"/>
                <a:cs typeface="Arial-Rounded" pitchFamily="34" charset="0"/>
              </a:rPr>
              <a:t>Nam chào mẹ và tung tăng bước vào lớp.</a:t>
            </a:r>
          </a:p>
          <a:p>
            <a:pPr algn="just"/>
            <a:r>
              <a:rPr lang="en-US">
                <a:solidFill>
                  <a:prstClr val="black"/>
                </a:solidFill>
                <a:latin typeface="Arial-Rounded" pitchFamily="34" charset="0"/>
                <a:ea typeface="Arial-Rounded" pitchFamily="34" charset="0"/>
                <a:cs typeface="Arial-Rounded" pitchFamily="34" charset="0"/>
              </a:rPr>
              <a:t>                                                (</a:t>
            </a:r>
            <a:r>
              <a:rPr lang="en-US" i="1">
                <a:solidFill>
                  <a:prstClr val="black"/>
                </a:solidFill>
                <a:latin typeface="Arial-Rounded" pitchFamily="34" charset="0"/>
                <a:ea typeface="Arial-Rounded" pitchFamily="34" charset="0"/>
                <a:cs typeface="Arial-Rounded" pitchFamily="34" charset="0"/>
              </a:rPr>
              <a:t>Theo</a:t>
            </a:r>
            <a:r>
              <a:rPr lang="en-US">
                <a:solidFill>
                  <a:prstClr val="black"/>
                </a:solidFill>
                <a:latin typeface="Arial-Rounded" pitchFamily="34" charset="0"/>
                <a:ea typeface="Arial-Rounded" pitchFamily="34" charset="0"/>
                <a:cs typeface="Arial-Rounded" pitchFamily="34" charset="0"/>
              </a:rPr>
              <a:t> Au-đrây Pen, </a:t>
            </a:r>
            <a:r>
              <a:rPr lang="en-US" i="1">
                <a:solidFill>
                  <a:prstClr val="black"/>
                </a:solidFill>
                <a:latin typeface="Arial-Rounded" pitchFamily="34" charset="0"/>
                <a:ea typeface="Arial-Rounded" pitchFamily="34" charset="0"/>
                <a:cs typeface="Arial-Rounded" pitchFamily="34" charset="0"/>
              </a:rPr>
              <a:t>Nụ hôn trên bàn tay,</a:t>
            </a:r>
            <a:r>
              <a:rPr lang="en-US">
                <a:solidFill>
                  <a:prstClr val="black"/>
                </a:solidFill>
                <a:latin typeface="Arial-Rounded" pitchFamily="34" charset="0"/>
                <a:ea typeface="Arial-Rounded" pitchFamily="34" charset="0"/>
                <a:cs typeface="Arial-Rounded" pitchFamily="34" charset="0"/>
              </a:rPr>
              <a:t> Đỗ Nhật Nam </a:t>
            </a:r>
            <a:r>
              <a:rPr lang="en-US" i="1">
                <a:solidFill>
                  <a:prstClr val="black"/>
                </a:solidFill>
                <a:latin typeface="Arial-Rounded" pitchFamily="34" charset="0"/>
                <a:ea typeface="Arial-Rounded" pitchFamily="34" charset="0"/>
                <a:cs typeface="Arial-Rounded" pitchFamily="34" charset="0"/>
              </a:rPr>
              <a:t>dịch</a:t>
            </a:r>
            <a:r>
              <a:rPr lang="en-US">
                <a:solidFill>
                  <a:prstClr val="black"/>
                </a:solidFill>
                <a:latin typeface="Arial-Rounded" pitchFamily="34" charset="0"/>
                <a:ea typeface="Arial-Rounded" pitchFamily="34" charset="0"/>
                <a:cs typeface="Arial-Rounded" pitchFamily="34" charset="0"/>
              </a:rPr>
              <a:t>)</a:t>
            </a:r>
            <a:endParaRPr lang="en-US" sz="240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7263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66149"/>
            <a:ext cx="3642531" cy="584739"/>
          </a:xfrm>
          <a:prstGeom prst="rect">
            <a:avLst/>
          </a:prstGeom>
          <a:solidFill>
            <a:schemeClr val="accent6">
              <a:lumMod val="60000"/>
              <a:lumOff val="40000"/>
            </a:schemeClr>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457200" y="1733550"/>
            <a:ext cx="8382000" cy="1077182"/>
          </a:xfrm>
          <a:prstGeom prst="rect">
            <a:avLst/>
          </a:prstGeom>
          <a:noFill/>
        </p:spPr>
        <p:txBody>
          <a:bodyPr wrap="square" lIns="91403" tIns="45702" rIns="91403" bIns="45702" rtlCol="0">
            <a:spAutoFit/>
          </a:bodyPr>
          <a:lstStyle/>
          <a:p>
            <a:pPr indent="457200" algn="just"/>
            <a:r>
              <a:rPr lang="en-US" sz="3200">
                <a:latin typeface="Arial-Rounded" pitchFamily="34" charset="0"/>
                <a:ea typeface="Arial-Rounded" pitchFamily="34" charset="0"/>
                <a:cs typeface="Arial-Rounded" pitchFamily="34" charset="0"/>
              </a:rPr>
              <a:t>Mẹ nhẹ nhàng đặt một nụ hôn vào bàn tay Nam và dặn:</a:t>
            </a:r>
          </a:p>
        </p:txBody>
      </p:sp>
      <p:cxnSp>
        <p:nvCxnSpPr>
          <p:cNvPr id="5" name="Straight Connector 4"/>
          <p:cNvCxnSpPr/>
          <p:nvPr/>
        </p:nvCxnSpPr>
        <p:spPr>
          <a:xfrm flipH="1">
            <a:off x="3616625" y="182355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423555"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1"/>
            <a:ext cx="8382000" cy="1077182"/>
          </a:xfrm>
          <a:prstGeom prst="rect">
            <a:avLst/>
          </a:prstGeom>
          <a:noFill/>
        </p:spPr>
        <p:txBody>
          <a:bodyPr wrap="square" lIns="91403" tIns="45702" rIns="91403" bIns="45702" rtlCol="0">
            <a:spAutoFit/>
          </a:bodyPr>
          <a:lstStyle/>
          <a:p>
            <a:pPr algn="just"/>
            <a:r>
              <a:rPr lang="en-US" sz="3200">
                <a:latin typeface="Arial-Rounded" pitchFamily="34" charset="0"/>
                <a:ea typeface="Arial-Rounded" pitchFamily="34" charset="0"/>
                <a:cs typeface="Arial-Rounded" pitchFamily="34" charset="0"/>
              </a:rPr>
              <a:t>    Mỗi khi lo lắng, con hãy áp bàn tay này lên má.</a:t>
            </a:r>
          </a:p>
        </p:txBody>
      </p:sp>
      <p:cxnSp>
        <p:nvCxnSpPr>
          <p:cNvPr id="10" name="Straight Connector 9"/>
          <p:cNvCxnSpPr/>
          <p:nvPr/>
        </p:nvCxnSpPr>
        <p:spPr>
          <a:xfrm flipH="1">
            <a:off x="3664215" y="317148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57800" y="31840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19200" y="3688400"/>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846244" y="2272159"/>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604600" y="182134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077200" y="317148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0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1+#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8" name="TextBox 17">
            <a:extLst>
              <a:ext uri="{FF2B5EF4-FFF2-40B4-BE49-F238E27FC236}">
                <a16:creationId xmlns:a16="http://schemas.microsoft.com/office/drawing/2014/main" id="{97FFBDCC-CD69-4469-A50F-6DA2941FA6F0}"/>
              </a:ext>
            </a:extLst>
          </p:cNvPr>
          <p:cNvSpPr txBox="1"/>
          <p:nvPr/>
        </p:nvSpPr>
        <p:spPr>
          <a:xfrm>
            <a:off x="142795" y="793395"/>
            <a:ext cx="8991600" cy="3831770"/>
          </a:xfrm>
          <a:prstGeom prst="rect">
            <a:avLst/>
          </a:prstGeom>
          <a:noFill/>
        </p:spPr>
        <p:txBody>
          <a:bodyPr wrap="square" lIns="91391" tIns="45696" rIns="91391" bIns="45696" rtlCol="0">
            <a:spAutoFit/>
          </a:bodyPr>
          <a:lstStyle/>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Ngày đầu đi học, Nam hồi hộp lắm. Mẹ nhẹ nhàng đặt một nụ hôn vào bàn tay Nam và dặn:</a:t>
            </a:r>
          </a:p>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Mỗi khi lo lắng, con hãy áp bàn tay này lên má. Mẹ lúc nào cũng ở bên con.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Nam cảm thấy thật ấm áp. Cậu im lặng rồi đột nhiên mỉm cười: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 Mẹ đưa tay cho con nào!</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Nam đặt một nụ hôn vào bàn tay mẹ rồi thủ thỉ:</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 Bây giờ thì mẹ cũng có nụ hôn trên bàn tay rồi. Con yêu mẹ!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Nam chào mẹ và tung tăng bước vào lớp.</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t>
            </a:r>
            <a:r>
              <a:rPr kumimoji="0" lang="en-US" sz="1800" b="0" i="1"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Theo</a:t>
            </a: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Au-đrây Pen, </a:t>
            </a:r>
            <a:r>
              <a:rPr kumimoji="0" lang="en-US" sz="1800" b="0" i="1"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Nụ hôn trên bàn tay,</a:t>
            </a: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Đỗ Nhật Nam </a:t>
            </a:r>
            <a:r>
              <a:rPr kumimoji="0" lang="en-US" sz="1800" b="0" i="1"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dịch</a:t>
            </a: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a:t>
            </a:r>
            <a:endParaRPr kumimoji="0" lang="en-US" sz="2400"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7A556E82-2087-478B-9210-1A020D00EBF4}"/>
              </a:ext>
            </a:extLst>
          </p:cNvPr>
          <p:cNvSpPr txBox="1"/>
          <p:nvPr/>
        </p:nvSpPr>
        <p:spPr>
          <a:xfrm>
            <a:off x="2625516" y="285750"/>
            <a:ext cx="3977986" cy="477005"/>
          </a:xfrm>
          <a:prstGeom prst="rect">
            <a:avLst/>
          </a:prstGeom>
          <a:noFill/>
        </p:spPr>
        <p:txBody>
          <a:bodyPr wrap="square" lIns="91391" tIns="45696" rIns="91391" bIns="45696"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Nụ hôn trên bàn tay</a:t>
            </a:r>
            <a:endParaRPr kumimoji="0" lang="en-US" sz="25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8" name="TextBox 7">
            <a:extLst>
              <a:ext uri="{FF2B5EF4-FFF2-40B4-BE49-F238E27FC236}">
                <a16:creationId xmlns:a16="http://schemas.microsoft.com/office/drawing/2014/main" id="{A31B9643-B7D6-4D83-AAD8-BF63747D3EB6}"/>
              </a:ext>
            </a:extLst>
          </p:cNvPr>
          <p:cNvSpPr txBox="1"/>
          <p:nvPr/>
        </p:nvSpPr>
        <p:spPr>
          <a:xfrm>
            <a:off x="2625516" y="4539594"/>
            <a:ext cx="3642531" cy="523220"/>
          </a:xfrm>
          <a:prstGeom prst="rect">
            <a:avLst/>
          </a:prstGeom>
          <a:solidFill>
            <a:schemeClr val="bg1"/>
          </a:solidFill>
        </p:spPr>
        <p:txBody>
          <a:bodyPr wrap="square" rtlCol="0">
            <a:spAutoFit/>
          </a:bodyPr>
          <a:lstStyle/>
          <a:p>
            <a:pPr algn="ctr"/>
            <a:r>
              <a:rPr lang="en-US" sz="2800" b="1">
                <a:solidFill>
                  <a:schemeClr val="accent3">
                    <a:lumMod val="75000"/>
                  </a:schemeClr>
                </a:solidFill>
                <a:latin typeface="Arial-Rounded" pitchFamily="34" charset="0"/>
                <a:ea typeface="Arial-Rounded" pitchFamily="34" charset="0"/>
                <a:cs typeface="Arial-Rounded" pitchFamily="34" charset="0"/>
              </a:rPr>
              <a:t>Đọc nối tiếp câu</a:t>
            </a:r>
          </a:p>
        </p:txBody>
      </p:sp>
    </p:spTree>
    <p:extLst>
      <p:ext uri="{BB962C8B-B14F-4D97-AF65-F5344CB8AC3E}">
        <p14:creationId xmlns:p14="http://schemas.microsoft.com/office/powerpoint/2010/main" val="995641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4" name="TextBox 13">
            <a:extLst>
              <a:ext uri="{FF2B5EF4-FFF2-40B4-BE49-F238E27FC236}">
                <a16:creationId xmlns:a16="http://schemas.microsoft.com/office/drawing/2014/main" id="{5B484A1E-A7B0-4055-998B-2A336DAF18F5}"/>
              </a:ext>
            </a:extLst>
          </p:cNvPr>
          <p:cNvSpPr txBox="1"/>
          <p:nvPr/>
        </p:nvSpPr>
        <p:spPr>
          <a:xfrm>
            <a:off x="2086069" y="4372418"/>
            <a:ext cx="4840244" cy="461628"/>
          </a:xfrm>
          <a:prstGeom prst="rect">
            <a:avLst/>
          </a:prstGeom>
          <a:solidFill>
            <a:schemeClr val="accent3">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Nên chia bài đọc thành mấy đoạn?</a:t>
            </a:r>
          </a:p>
        </p:txBody>
      </p:sp>
      <p:sp>
        <p:nvSpPr>
          <p:cNvPr id="16" name="TextBox 15">
            <a:extLst>
              <a:ext uri="{FF2B5EF4-FFF2-40B4-BE49-F238E27FC236}">
                <a16:creationId xmlns:a16="http://schemas.microsoft.com/office/drawing/2014/main" id="{5F6DB94A-02ED-4747-B163-2AE6A0FDE8E4}"/>
              </a:ext>
            </a:extLst>
          </p:cNvPr>
          <p:cNvSpPr txBox="1"/>
          <p:nvPr/>
        </p:nvSpPr>
        <p:spPr>
          <a:xfrm>
            <a:off x="2216183" y="4372418"/>
            <a:ext cx="4580015" cy="461628"/>
          </a:xfrm>
          <a:prstGeom prst="rect">
            <a:avLst/>
          </a:prstGeom>
          <a:solidFill>
            <a:schemeClr val="accent3">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Đọc nối tiếp đoạn</a:t>
            </a:r>
          </a:p>
        </p:txBody>
      </p:sp>
      <p:pic>
        <p:nvPicPr>
          <p:cNvPr id="20" name="Picture 2">
            <a:extLst>
              <a:ext uri="{FF2B5EF4-FFF2-40B4-BE49-F238E27FC236}">
                <a16:creationId xmlns:a16="http://schemas.microsoft.com/office/drawing/2014/main" id="{A068F3C7-C116-405C-943C-68847664B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5463"/>
            <a:ext cx="8811491" cy="430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FB576BA3-C3BB-4891-A9D5-8A758802DB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 y="361950"/>
            <a:ext cx="5270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0BC0B8E2-2E8F-48D4-8ACA-C7878D6673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06" y="1733550"/>
            <a:ext cx="527050"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89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9" name="Google Shape;879;p50"/>
          <p:cNvSpPr/>
          <p:nvPr/>
        </p:nvSpPr>
        <p:spPr>
          <a:xfrm rot="2293565">
            <a:off x="5053332" y="17438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50"/>
          <p:cNvSpPr/>
          <p:nvPr/>
        </p:nvSpPr>
        <p:spPr>
          <a:xfrm rot="2293565">
            <a:off x="369203" y="449095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33;p60">
            <a:extLst>
              <a:ext uri="{FF2B5EF4-FFF2-40B4-BE49-F238E27FC236}">
                <a16:creationId xmlns:a16="http://schemas.microsoft.com/office/drawing/2014/main" id="{71600C83-7159-4E45-A776-9FD55C7D51DC}"/>
              </a:ext>
            </a:extLst>
          </p:cNvPr>
          <p:cNvSpPr/>
          <p:nvPr/>
        </p:nvSpPr>
        <p:spPr>
          <a:xfrm rot="2293565">
            <a:off x="278927" y="17942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391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B6C8762E-D75F-4011-AF3F-309D041CB5F3}"/>
              </a:ext>
            </a:extLst>
          </p:cNvPr>
          <p:cNvSpPr txBox="1"/>
          <p:nvPr/>
        </p:nvSpPr>
        <p:spPr>
          <a:xfrm>
            <a:off x="502587" y="742950"/>
            <a:ext cx="8397660" cy="584775"/>
          </a:xfrm>
          <a:prstGeom prst="rect">
            <a:avLst/>
          </a:prstGeom>
          <a:noFill/>
        </p:spPr>
        <p:txBody>
          <a:bodyPr wrap="square" rtlCol="0">
            <a:spAutoFit/>
          </a:bodyPr>
          <a:lstStyle/>
          <a:p>
            <a:pPr algn="just"/>
            <a:r>
              <a:rPr lang="en-US" sz="32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Hồi hộp:</a:t>
            </a: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F4E4C220-14D7-4A1E-A039-4A41F2167208}"/>
              </a:ext>
            </a:extLst>
          </p:cNvPr>
          <p:cNvSpPr txBox="1"/>
          <p:nvPr/>
        </p:nvSpPr>
        <p:spPr>
          <a:xfrm>
            <a:off x="443590" y="747990"/>
            <a:ext cx="8397660" cy="1569660"/>
          </a:xfrm>
          <a:prstGeom prst="rect">
            <a:avLst/>
          </a:prstGeom>
          <a:noFill/>
        </p:spPr>
        <p:txBody>
          <a:bodyPr wrap="square" rtlCol="0">
            <a:spAutoFit/>
          </a:bodyPr>
          <a:lstStyle/>
          <a:p>
            <a:pPr algn="just"/>
            <a:r>
              <a:rPr lang="en-US" sz="32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ở trong trạng thái tim đập nhanh do            đang quan tâm đến cái gì đó sắp xảy ra.</a:t>
            </a:r>
          </a:p>
          <a:p>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2" descr="Hồi hộp trống ngực – Một trong những biểu hiện bệnh tim mạch nguy hiểm">
            <a:extLst>
              <a:ext uri="{FF2B5EF4-FFF2-40B4-BE49-F238E27FC236}">
                <a16:creationId xmlns:a16="http://schemas.microsoft.com/office/drawing/2014/main" id="{CD5F0FEE-CDA0-40D7-AD1E-23A0A5565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45258"/>
            <a:ext cx="3124200" cy="238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76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6B4A5-0023-4A2A-AA89-4C3DBE23BCCD}"/>
              </a:ext>
            </a:extLst>
          </p:cNvPr>
          <p:cNvPicPr>
            <a:picLocks noChangeAspect="1"/>
          </p:cNvPicPr>
          <p:nvPr/>
        </p:nvPicPr>
        <p:blipFill>
          <a:blip r:embed="rId2"/>
          <a:stretch>
            <a:fillRect/>
          </a:stretch>
        </p:blipFill>
        <p:spPr>
          <a:xfrm>
            <a:off x="-10886" y="-39387"/>
            <a:ext cx="10218958" cy="5286301"/>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3"/>
          <a:srcRect l="39962" t="48579" r="32544" b="-5587"/>
          <a:stretch/>
        </p:blipFill>
        <p:spPr>
          <a:xfrm>
            <a:off x="785813" y="2085976"/>
            <a:ext cx="1800225" cy="2630090"/>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0" y="3264660"/>
            <a:ext cx="3257550" cy="2478916"/>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839324" y="4167698"/>
            <a:ext cx="607352" cy="623150"/>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3"/>
          <a:srcRect l="39962" t="48579" r="32544" b="-5587"/>
          <a:stretch/>
        </p:blipFill>
        <p:spPr>
          <a:xfrm>
            <a:off x="6100763" y="1985963"/>
            <a:ext cx="1800225" cy="2630090"/>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314950" y="3164647"/>
            <a:ext cx="3257550" cy="2478916"/>
          </a:xfrm>
          <a:prstGeom prst="rect">
            <a:avLst/>
          </a:prstGeom>
        </p:spPr>
      </p:pic>
      <p:pic>
        <p:nvPicPr>
          <p:cNvPr id="18" name="Picture 17">
            <a:extLst>
              <a:ext uri="{FF2B5EF4-FFF2-40B4-BE49-F238E27FC236}">
                <a16:creationId xmlns:a16="http://schemas.microsoft.com/office/drawing/2014/main" id="{A823AF78-BD21-418E-AB34-BF782C4348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6154274" y="4067686"/>
            <a:ext cx="607352" cy="623150"/>
          </a:xfrm>
          <a:prstGeom prst="rect">
            <a:avLst/>
          </a:prstGeom>
        </p:spPr>
      </p:pic>
      <p:pic>
        <p:nvPicPr>
          <p:cNvPr id="20" name="Picture 19">
            <a:extLst>
              <a:ext uri="{FF2B5EF4-FFF2-40B4-BE49-F238E27FC236}">
                <a16:creationId xmlns:a16="http://schemas.microsoft.com/office/drawing/2014/main" id="{31DD92BB-E4DD-4732-8B58-E36786202113}"/>
              </a:ext>
            </a:extLst>
          </p:cNvPr>
          <p:cNvPicPr>
            <a:picLocks noChangeAspect="1"/>
          </p:cNvPicPr>
          <p:nvPr/>
        </p:nvPicPr>
        <p:blipFill>
          <a:blip r:embed="rId8"/>
          <a:stretch>
            <a:fillRect/>
          </a:stretch>
        </p:blipFill>
        <p:spPr>
          <a:xfrm>
            <a:off x="573439" y="904773"/>
            <a:ext cx="7997121" cy="1444877"/>
          </a:xfrm>
          <a:prstGeom prst="rect">
            <a:avLst/>
          </a:prstGeom>
        </p:spPr>
      </p:pic>
    </p:spTree>
    <p:extLst>
      <p:ext uri="{BB962C8B-B14F-4D97-AF65-F5344CB8AC3E}">
        <p14:creationId xmlns:p14="http://schemas.microsoft.com/office/powerpoint/2010/main" val="5740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5" name="TextBox 14">
            <a:extLst>
              <a:ext uri="{FF2B5EF4-FFF2-40B4-BE49-F238E27FC236}">
                <a16:creationId xmlns:a16="http://schemas.microsoft.com/office/drawing/2014/main" id="{B6C8762E-D75F-4011-AF3F-309D041CB5F3}"/>
              </a:ext>
            </a:extLst>
          </p:cNvPr>
          <p:cNvSpPr txBox="1"/>
          <p:nvPr/>
        </p:nvSpPr>
        <p:spPr>
          <a:xfrm>
            <a:off x="373170" y="438150"/>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Nhẹ nhàng:</a:t>
            </a: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8BC6B3F-7A8B-45C1-95EA-97D69721C1DD}"/>
              </a:ext>
            </a:extLst>
          </p:cNvPr>
          <p:cNvSpPr txBox="1"/>
          <p:nvPr/>
        </p:nvSpPr>
        <p:spPr>
          <a:xfrm>
            <a:off x="732569" y="438150"/>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nhẹ, không gây cảm giác khó chịu</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7BA7C24A-66CD-4363-A6C9-AAAE7690FA65}"/>
              </a:ext>
            </a:extLst>
          </p:cNvPr>
          <p:cNvSpPr txBox="1"/>
          <p:nvPr/>
        </p:nvSpPr>
        <p:spPr>
          <a:xfrm>
            <a:off x="373170" y="1276350"/>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Thủ thỉ:</a:t>
            </a: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1BDB8AB-48A2-4174-82B0-6A3145A8E386}"/>
              </a:ext>
            </a:extLst>
          </p:cNvPr>
          <p:cNvSpPr txBox="1"/>
          <p:nvPr/>
        </p:nvSpPr>
        <p:spPr>
          <a:xfrm>
            <a:off x="373170" y="1276350"/>
            <a:ext cx="8397660" cy="1569660"/>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nhẹ, vừa đủ nghe nhằm bộc lộ tình cảm</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391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5 phút thủ thỉ và cái ôm 8 giây: Quy tắc dạy con ngoan, mẹ Nhật nào cũng áp  dụng">
            <a:extLst>
              <a:ext uri="{FF2B5EF4-FFF2-40B4-BE49-F238E27FC236}">
                <a16:creationId xmlns:a16="http://schemas.microsoft.com/office/drawing/2014/main" id="{11D9FF05-AADB-45A3-B39E-E02E47D70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10467"/>
            <a:ext cx="3705225" cy="194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5" name="TextBox 14">
            <a:extLst>
              <a:ext uri="{FF2B5EF4-FFF2-40B4-BE49-F238E27FC236}">
                <a16:creationId xmlns:a16="http://schemas.microsoft.com/office/drawing/2014/main" id="{B6C8762E-D75F-4011-AF3F-309D041CB5F3}"/>
              </a:ext>
            </a:extLst>
          </p:cNvPr>
          <p:cNvSpPr txBox="1"/>
          <p:nvPr/>
        </p:nvSpPr>
        <p:spPr>
          <a:xfrm>
            <a:off x="410539" y="1491431"/>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Tung tăng:</a:t>
            </a: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4BA4FF6-8B45-46D4-8583-414A21297850}"/>
              </a:ext>
            </a:extLst>
          </p:cNvPr>
          <p:cNvSpPr txBox="1"/>
          <p:nvPr/>
        </p:nvSpPr>
        <p:spPr>
          <a:xfrm>
            <a:off x="441540" y="1494532"/>
            <a:ext cx="8397660" cy="1077218"/>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 chuyển</a:t>
            </a:r>
            <a:r>
              <a:rPr kumimoji="0" lang="en-US" sz="3200" b="0" i="0" u="none" strike="noStrike" kern="120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với những động tác biểu thị sự vui thích</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168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20" name="Picture 2">
            <a:extLst>
              <a:ext uri="{FF2B5EF4-FFF2-40B4-BE49-F238E27FC236}">
                <a16:creationId xmlns:a16="http://schemas.microsoft.com/office/drawing/2014/main" id="{A068F3C7-C116-405C-943C-68847664B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463"/>
            <a:ext cx="8811491" cy="430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6C653F40-16FB-4A82-979C-B802F2052E61}"/>
              </a:ext>
            </a:extLst>
          </p:cNvPr>
          <p:cNvSpPr txBox="1"/>
          <p:nvPr/>
        </p:nvSpPr>
        <p:spPr>
          <a:xfrm>
            <a:off x="2162190" y="4502421"/>
            <a:ext cx="2014204" cy="419662"/>
          </a:xfrm>
          <a:prstGeom prst="rect">
            <a:avLst/>
          </a:prstGeom>
          <a:solidFill>
            <a:schemeClr val="accent3">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Thi đua</a:t>
            </a:r>
          </a:p>
        </p:txBody>
      </p:sp>
      <p:pic>
        <p:nvPicPr>
          <p:cNvPr id="3" name="Picture 2" descr="A picture containing text, vector graphics&#10;&#10;Description automatically generated">
            <a:extLst>
              <a:ext uri="{FF2B5EF4-FFF2-40B4-BE49-F238E27FC236}">
                <a16:creationId xmlns:a16="http://schemas.microsoft.com/office/drawing/2014/main" id="{DF7D4D30-93E7-48EA-98A3-157D0BE942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3813"/>
          <a:stretch/>
        </p:blipFill>
        <p:spPr>
          <a:xfrm>
            <a:off x="5029200" y="4248799"/>
            <a:ext cx="772324" cy="874216"/>
          </a:xfrm>
          <a:prstGeom prst="rect">
            <a:avLst/>
          </a:prstGeom>
        </p:spPr>
      </p:pic>
      <p:pic>
        <p:nvPicPr>
          <p:cNvPr id="23" name="Picture 22" descr="A picture containing text, vector graphics&#10;&#10;Description automatically generated">
            <a:extLst>
              <a:ext uri="{FF2B5EF4-FFF2-40B4-BE49-F238E27FC236}">
                <a16:creationId xmlns:a16="http://schemas.microsoft.com/office/drawing/2014/main" id="{0BAE275A-C3C5-46BD-808C-363BF3A7B2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3813"/>
          <a:stretch/>
        </p:blipFill>
        <p:spPr>
          <a:xfrm>
            <a:off x="5948761" y="4248799"/>
            <a:ext cx="772324" cy="874216"/>
          </a:xfrm>
          <a:prstGeom prst="rect">
            <a:avLst/>
          </a:prstGeom>
        </p:spPr>
      </p:pic>
    </p:spTree>
    <p:extLst>
      <p:ext uri="{BB962C8B-B14F-4D97-AF65-F5344CB8AC3E}">
        <p14:creationId xmlns:p14="http://schemas.microsoft.com/office/powerpoint/2010/main" val="919248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020" y="1372318"/>
            <a:ext cx="8319959" cy="1815845"/>
          </a:xfrm>
          <a:prstGeom prst="rect">
            <a:avLst/>
          </a:prstGeom>
        </p:spPr>
        <p:txBody>
          <a:bodyPr wrap="square" lIns="91403" tIns="45702" rIns="91403" bIns="45702">
            <a:spAutoFit/>
          </a:bodyPr>
          <a:lstStyle/>
          <a:p>
            <a:pPr algn="just"/>
            <a:r>
              <a:rPr lang="en-US" sz="2800">
                <a:latin typeface="Arial-Rounded" pitchFamily="34" charset="0"/>
                <a:ea typeface="Arial-Rounded" pitchFamily="34" charset="0"/>
                <a:cs typeface="Arial-Rounded" pitchFamily="34" charset="0"/>
              </a:rPr>
              <a:t>      Ngày đầu đi học, Nam hồi hộp lắm. Mẹ nhẹ nhàng đặt một nụ hôn vào bàn tay Nam và dặn:</a:t>
            </a:r>
          </a:p>
          <a:p>
            <a:pPr algn="just"/>
            <a:r>
              <a:rPr lang="en-US" sz="2800">
                <a:latin typeface="Arial-Rounded" pitchFamily="34" charset="0"/>
                <a:ea typeface="Arial-Rounded" pitchFamily="34" charset="0"/>
                <a:cs typeface="Arial-Rounded" pitchFamily="34" charset="0"/>
              </a:rPr>
              <a:t>      - Mỗi khi lo lắng, con hãy áp bàn tay này lên má. Mẹ lúc nào cũng ở bên con. </a:t>
            </a:r>
          </a:p>
        </p:txBody>
      </p:sp>
      <p:sp>
        <p:nvSpPr>
          <p:cNvPr id="6" name="TextBox 5"/>
          <p:cNvSpPr txBox="1"/>
          <p:nvPr/>
        </p:nvSpPr>
        <p:spPr>
          <a:xfrm>
            <a:off x="1771944" y="572549"/>
            <a:ext cx="5600110" cy="461628"/>
          </a:xfrm>
          <a:prstGeom prst="rect">
            <a:avLst/>
          </a:prstGeom>
          <a:solidFill>
            <a:schemeClr val="accent6">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Ngày đầu đi học, Nam thế nào?</a:t>
            </a:r>
          </a:p>
        </p:txBody>
      </p:sp>
      <p:sp>
        <p:nvSpPr>
          <p:cNvPr id="7" name="TextBox 6"/>
          <p:cNvSpPr txBox="1"/>
          <p:nvPr/>
        </p:nvSpPr>
        <p:spPr>
          <a:xfrm>
            <a:off x="1771944" y="572549"/>
            <a:ext cx="5600110" cy="461628"/>
          </a:xfrm>
          <a:prstGeom prst="rect">
            <a:avLst/>
          </a:prstGeom>
          <a:solidFill>
            <a:schemeClr val="accent6">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Mẹ dặn Nam điều gì?</a:t>
            </a:r>
          </a:p>
        </p:txBody>
      </p:sp>
      <p:sp>
        <p:nvSpPr>
          <p:cNvPr id="8" name="TextBox 7">
            <a:extLst>
              <a:ext uri="{FF2B5EF4-FFF2-40B4-BE49-F238E27FC236}">
                <a16:creationId xmlns:a16="http://schemas.microsoft.com/office/drawing/2014/main" id="{6EBA52E9-2B05-4FE7-8480-EEA8E3F3FC58}"/>
              </a:ext>
            </a:extLst>
          </p:cNvPr>
          <p:cNvSpPr txBox="1"/>
          <p:nvPr/>
        </p:nvSpPr>
        <p:spPr>
          <a:xfrm>
            <a:off x="989991" y="4285710"/>
            <a:ext cx="7488989" cy="461628"/>
          </a:xfrm>
          <a:prstGeom prst="rect">
            <a:avLst/>
          </a:prstGeom>
          <a:solidFill>
            <a:srgbClr val="BEE395"/>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Ngày đầu đi học, Nam hồi hộp lắm.</a:t>
            </a:r>
          </a:p>
        </p:txBody>
      </p:sp>
      <p:cxnSp>
        <p:nvCxnSpPr>
          <p:cNvPr id="4" name="Straight Connector 3">
            <a:extLst>
              <a:ext uri="{FF2B5EF4-FFF2-40B4-BE49-F238E27FC236}">
                <a16:creationId xmlns:a16="http://schemas.microsoft.com/office/drawing/2014/main" id="{8A62E2E2-5F90-4B0B-A42C-946FD741304B}"/>
              </a:ext>
            </a:extLst>
          </p:cNvPr>
          <p:cNvCxnSpPr/>
          <p:nvPr/>
        </p:nvCxnSpPr>
        <p:spPr>
          <a:xfrm>
            <a:off x="4495800" y="188595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409190-6DC0-4F32-A256-DB9B1470E125}"/>
              </a:ext>
            </a:extLst>
          </p:cNvPr>
          <p:cNvCxnSpPr>
            <a:cxnSpLocks/>
          </p:cNvCxnSpPr>
          <p:nvPr/>
        </p:nvCxnSpPr>
        <p:spPr>
          <a:xfrm>
            <a:off x="1181099" y="2724150"/>
            <a:ext cx="74295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90C439A-8F8A-463B-B0D3-F81AA680EC8A}"/>
              </a:ext>
            </a:extLst>
          </p:cNvPr>
          <p:cNvSpPr txBox="1"/>
          <p:nvPr/>
        </p:nvSpPr>
        <p:spPr>
          <a:xfrm>
            <a:off x="533400" y="4278162"/>
            <a:ext cx="8319959" cy="461628"/>
          </a:xfrm>
          <a:prstGeom prst="rect">
            <a:avLst/>
          </a:prstGeom>
          <a:solidFill>
            <a:srgbClr val="BEE395"/>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Mẹ dặn Nam: “Mỗi khi lo lắng, con hãy áp bàn tay này lên má.”.</a:t>
            </a:r>
          </a:p>
        </p:txBody>
      </p:sp>
    </p:spTree>
    <p:extLst>
      <p:ext uri="{BB962C8B-B14F-4D97-AF65-F5344CB8AC3E}">
        <p14:creationId xmlns:p14="http://schemas.microsoft.com/office/powerpoint/2010/main" val="5785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8" grpId="1"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819150"/>
            <a:ext cx="8575964" cy="3108507"/>
          </a:xfrm>
          <a:prstGeom prst="rect">
            <a:avLst/>
          </a:prstGeom>
        </p:spPr>
        <p:txBody>
          <a:bodyPr wrap="square" lIns="91403" tIns="45702" rIns="91403" bIns="45702">
            <a:spAutoFit/>
          </a:bodyPr>
          <a:lstStyle/>
          <a:p>
            <a:pPr algn="just"/>
            <a:r>
              <a:rPr lang="en-US" sz="2800">
                <a:latin typeface="Arial-Rounded" pitchFamily="34" charset="0"/>
                <a:ea typeface="Arial-Rounded" pitchFamily="34" charset="0"/>
                <a:cs typeface="Arial-Rounded" pitchFamily="34" charset="0"/>
              </a:rPr>
              <a:t>      Nam cảm thấy thật ấm áp. Cậu im lặng rồi đột nhiên mỉm cười: </a:t>
            </a:r>
          </a:p>
          <a:p>
            <a:pPr algn="just"/>
            <a:r>
              <a:rPr lang="en-US" sz="2800">
                <a:latin typeface="Arial-Rounded" pitchFamily="34" charset="0"/>
                <a:ea typeface="Arial-Rounded" pitchFamily="34" charset="0"/>
                <a:cs typeface="Arial-Rounded" pitchFamily="34" charset="0"/>
              </a:rPr>
              <a:t>      - Mẹ đưa tay cho con nào!</a:t>
            </a:r>
          </a:p>
          <a:p>
            <a:pPr algn="just"/>
            <a:r>
              <a:rPr lang="en-US" sz="2800">
                <a:latin typeface="Arial-Rounded" pitchFamily="34" charset="0"/>
                <a:ea typeface="Arial-Rounded" pitchFamily="34" charset="0"/>
                <a:cs typeface="Arial-Rounded" pitchFamily="34" charset="0"/>
              </a:rPr>
              <a:t>      Nam đặt một nụ hôn vào bàn tay mẹ rồi thủ thỉ:</a:t>
            </a:r>
          </a:p>
          <a:p>
            <a:pPr algn="just"/>
            <a:r>
              <a:rPr lang="en-US" sz="2800">
                <a:latin typeface="Arial-Rounded" pitchFamily="34" charset="0"/>
                <a:ea typeface="Arial-Rounded" pitchFamily="34" charset="0"/>
                <a:cs typeface="Arial-Rounded" pitchFamily="34" charset="0"/>
              </a:rPr>
              <a:t>      - Bây giờ thì mẹ cũng có nụ hôn trên bàn tay rồi. Con yêu mẹ! </a:t>
            </a:r>
          </a:p>
          <a:p>
            <a:pPr algn="just"/>
            <a:r>
              <a:rPr lang="en-US" sz="2800">
                <a:latin typeface="Arial-Rounded" pitchFamily="34" charset="0"/>
                <a:ea typeface="Arial-Rounded" pitchFamily="34" charset="0"/>
                <a:cs typeface="Arial-Rounded" pitchFamily="34" charset="0"/>
              </a:rPr>
              <a:t>      Nam chào mẹ và tung tăng bước vào lớp.</a:t>
            </a:r>
          </a:p>
        </p:txBody>
      </p:sp>
      <p:sp>
        <p:nvSpPr>
          <p:cNvPr id="8" name="TextBox 7"/>
          <p:cNvSpPr txBox="1"/>
          <p:nvPr/>
        </p:nvSpPr>
        <p:spPr>
          <a:xfrm>
            <a:off x="1998605" y="205544"/>
            <a:ext cx="5299191" cy="461628"/>
          </a:xfrm>
          <a:prstGeom prst="rect">
            <a:avLst/>
          </a:prstGeom>
          <a:solidFill>
            <a:schemeClr val="accent6">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Sau khi chào mẹ, Nam làm gì?</a:t>
            </a:r>
          </a:p>
        </p:txBody>
      </p:sp>
      <p:sp>
        <p:nvSpPr>
          <p:cNvPr id="11" name="TextBox 10">
            <a:extLst>
              <a:ext uri="{FF2B5EF4-FFF2-40B4-BE49-F238E27FC236}">
                <a16:creationId xmlns:a16="http://schemas.microsoft.com/office/drawing/2014/main" id="{49110414-CE2A-4EA2-807D-59CA054B03F8}"/>
              </a:ext>
            </a:extLst>
          </p:cNvPr>
          <p:cNvSpPr txBox="1"/>
          <p:nvPr/>
        </p:nvSpPr>
        <p:spPr>
          <a:xfrm>
            <a:off x="304800" y="4324350"/>
            <a:ext cx="8534400" cy="523184"/>
          </a:xfrm>
          <a:prstGeom prst="rect">
            <a:avLst/>
          </a:prstGeom>
          <a:solidFill>
            <a:srgbClr val="BEE395"/>
          </a:solidFill>
        </p:spPr>
        <p:txBody>
          <a:bodyPr wrap="square" lIns="91403" tIns="45702" rIns="91403" bIns="45702" rtlCol="0">
            <a:spAutoFit/>
          </a:bodyPr>
          <a:lstStyle/>
          <a:p>
            <a:pPr algn="ctr"/>
            <a:r>
              <a:rPr lang="en-US" sz="2800">
                <a:latin typeface="Arial-Rounded" pitchFamily="34" charset="0"/>
                <a:ea typeface="Arial-Rounded" pitchFamily="34" charset="0"/>
                <a:cs typeface="Arial-Rounded" pitchFamily="34" charset="0"/>
              </a:rPr>
              <a:t>Sau khi chào mẹ, Nam tung tang bước vào lớp.</a:t>
            </a:r>
          </a:p>
        </p:txBody>
      </p:sp>
      <p:cxnSp>
        <p:nvCxnSpPr>
          <p:cNvPr id="12" name="Straight Connector 11">
            <a:extLst>
              <a:ext uri="{FF2B5EF4-FFF2-40B4-BE49-F238E27FC236}">
                <a16:creationId xmlns:a16="http://schemas.microsoft.com/office/drawing/2014/main" id="{022FA3EA-5AD7-4118-821E-6FB456579458}"/>
              </a:ext>
            </a:extLst>
          </p:cNvPr>
          <p:cNvCxnSpPr>
            <a:cxnSpLocks/>
          </p:cNvCxnSpPr>
          <p:nvPr/>
        </p:nvCxnSpPr>
        <p:spPr>
          <a:xfrm>
            <a:off x="3657600" y="3867150"/>
            <a:ext cx="3352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68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74" name="Google Shape;774;p48"/>
          <p:cNvSpPr/>
          <p:nvPr/>
        </p:nvSpPr>
        <p:spPr>
          <a:xfrm rot="2293565">
            <a:off x="7227178" y="432880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48"/>
          <p:cNvSpPr/>
          <p:nvPr/>
        </p:nvSpPr>
        <p:spPr>
          <a:xfrm rot="2293565">
            <a:off x="7674953" y="24975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9AA00DFE-B835-4B1E-8E51-90915DE5688A}"/>
              </a:ext>
            </a:extLst>
          </p:cNvPr>
          <p:cNvSpPr txBox="1"/>
          <p:nvPr/>
        </p:nvSpPr>
        <p:spPr>
          <a:xfrm>
            <a:off x="685800" y="4433339"/>
            <a:ext cx="7772400" cy="461628"/>
          </a:xfrm>
          <a:prstGeom prst="rect">
            <a:avLst/>
          </a:prstGeom>
          <a:solidFill>
            <a:srgbClr val="F79646">
              <a:lumMod val="60000"/>
              <a:lumOff val="40000"/>
            </a:srgbClr>
          </a:solidFill>
        </p:spPr>
        <p:txBody>
          <a:bodyPr wrap="square" lIns="91403" tIns="45702" rIns="91403" bIns="45702"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Em hãy kể một việc mẹ đã làm cho em mà em thích nhất.</a:t>
            </a:r>
          </a:p>
        </p:txBody>
      </p:sp>
      <p:pic>
        <p:nvPicPr>
          <p:cNvPr id="20" name="Picture 2">
            <a:extLst>
              <a:ext uri="{FF2B5EF4-FFF2-40B4-BE49-F238E27FC236}">
                <a16:creationId xmlns:a16="http://schemas.microsoft.com/office/drawing/2014/main" id="{B85580D3-0813-42A3-B8D8-C5FD51608B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694" y="1586103"/>
            <a:ext cx="1891741" cy="24177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3FCB15F8-2473-4C07-A5F7-6C5DE6A40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0550"/>
            <a:ext cx="2359566" cy="257968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6E61C840-B37F-40AC-A817-E4702664BB39}"/>
              </a:ext>
            </a:extLst>
          </p:cNvPr>
          <p:cNvPicPr>
            <a:picLocks noChangeAspect="1"/>
          </p:cNvPicPr>
          <p:nvPr/>
        </p:nvPicPr>
        <p:blipFill rotWithShape="1">
          <a:blip r:embed="rId5">
            <a:extLst>
              <a:ext uri="{28A0092B-C50C-407E-A947-70E740481C1C}">
                <a14:useLocalDpi xmlns:a14="http://schemas.microsoft.com/office/drawing/2010/main" val="0"/>
              </a:ext>
            </a:extLst>
          </a:blip>
          <a:srcRect l="22189" t="11480" r="21511" b="19292"/>
          <a:stretch/>
        </p:blipFill>
        <p:spPr>
          <a:xfrm>
            <a:off x="3347002" y="541678"/>
            <a:ext cx="2678655" cy="3560763"/>
          </a:xfrm>
          <a:prstGeom prst="roundRect">
            <a:avLst/>
          </a:prstGeom>
        </p:spPr>
      </p:pic>
      <p:sp>
        <p:nvSpPr>
          <p:cNvPr id="773" name="Google Shape;773;p48"/>
          <p:cNvSpPr/>
          <p:nvPr/>
        </p:nvSpPr>
        <p:spPr>
          <a:xfrm rot="2293565">
            <a:off x="3633653" y="579834"/>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48"/>
          <p:cNvSpPr/>
          <p:nvPr/>
        </p:nvSpPr>
        <p:spPr>
          <a:xfrm rot="2293565">
            <a:off x="94018" y="3011367"/>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5;p48">
            <a:extLst>
              <a:ext uri="{FF2B5EF4-FFF2-40B4-BE49-F238E27FC236}">
                <a16:creationId xmlns:a16="http://schemas.microsoft.com/office/drawing/2014/main" id="{077BFA1A-0FFE-44D0-AC8D-9FC6A33197D3}"/>
              </a:ext>
            </a:extLst>
          </p:cNvPr>
          <p:cNvSpPr/>
          <p:nvPr/>
        </p:nvSpPr>
        <p:spPr>
          <a:xfrm rot="2293565">
            <a:off x="8620823" y="1479675"/>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71449" y="139905"/>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4</a:t>
            </a:r>
          </a:p>
        </p:txBody>
      </p:sp>
      <p:sp>
        <p:nvSpPr>
          <p:cNvPr id="4" name="TextBox 3"/>
          <p:cNvSpPr txBox="1"/>
          <p:nvPr/>
        </p:nvSpPr>
        <p:spPr>
          <a:xfrm>
            <a:off x="838200" y="229202"/>
            <a:ext cx="6622473" cy="461616"/>
          </a:xfrm>
          <a:prstGeom prst="rect">
            <a:avLst/>
          </a:prstGeom>
          <a:noFill/>
        </p:spPr>
        <p:txBody>
          <a:bodyPr wrap="square" lIns="91391" tIns="45696" rIns="91391" bIns="45696"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Viết vào vở câu trả lời cho câu hỏi a ở mục </a:t>
            </a:r>
            <a:r>
              <a:rPr kumimoji="0" lang="en-US" sz="24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3</a:t>
            </a:r>
          </a:p>
        </p:txBody>
      </p:sp>
      <p:pic>
        <p:nvPicPr>
          <p:cNvPr id="6" name="Picture 5">
            <a:extLst>
              <a:ext uri="{FF2B5EF4-FFF2-40B4-BE49-F238E27FC236}">
                <a16:creationId xmlns:a16="http://schemas.microsoft.com/office/drawing/2014/main" id="{890B1EDA-290C-4C82-9717-4355BCB006B1}"/>
              </a:ext>
            </a:extLst>
          </p:cNvPr>
          <p:cNvPicPr>
            <a:picLocks noChangeAspect="1"/>
          </p:cNvPicPr>
          <p:nvPr/>
        </p:nvPicPr>
        <p:blipFill>
          <a:blip r:embed="rId4"/>
          <a:stretch>
            <a:fillRect/>
          </a:stretch>
        </p:blipFill>
        <p:spPr>
          <a:xfrm>
            <a:off x="3009900" y="690818"/>
            <a:ext cx="3124200" cy="4266567"/>
          </a:xfrm>
          <a:prstGeom prst="rect">
            <a:avLst/>
          </a:prstGeom>
        </p:spPr>
      </p:pic>
      <p:sp>
        <p:nvSpPr>
          <p:cNvPr id="7" name="Rectangle: Rounded Corners 6">
            <a:extLst>
              <a:ext uri="{FF2B5EF4-FFF2-40B4-BE49-F238E27FC236}">
                <a16:creationId xmlns:a16="http://schemas.microsoft.com/office/drawing/2014/main" id="{53F4227A-B035-425D-92E6-904A9A178BA9}"/>
              </a:ext>
            </a:extLst>
          </p:cNvPr>
          <p:cNvSpPr/>
          <p:nvPr/>
        </p:nvSpPr>
        <p:spPr>
          <a:xfrm>
            <a:off x="3048000" y="3181350"/>
            <a:ext cx="20574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14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9347" y="2117607"/>
            <a:ext cx="8973247" cy="2147323"/>
            <a:chOff x="-73983" y="3503807"/>
            <a:chExt cx="8973247"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3983" y="3977304"/>
              <a:ext cx="8649947" cy="600164"/>
            </a:xfrm>
            <a:prstGeom prst="rect">
              <a:avLst/>
            </a:prstGeom>
          </p:spPr>
          <p:txBody>
            <a:bodyPr wrap="square">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Ngày đầu đi hǌ, Nam hē hŅ lắm</a:t>
              </a:r>
              <a:r>
                <a:rPr kumimoji="0" lang="en-US" sz="33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a:t>
              </a:r>
            </a:p>
          </p:txBody>
        </p:sp>
      </p:grpSp>
      <p:sp>
        <p:nvSpPr>
          <p:cNvPr id="3" name="Oval 2"/>
          <p:cNvSpPr/>
          <p:nvPr/>
        </p:nvSpPr>
        <p:spPr>
          <a:xfrm>
            <a:off x="254576"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4</a:t>
            </a:r>
          </a:p>
        </p:txBody>
      </p:sp>
      <p:sp>
        <p:nvSpPr>
          <p:cNvPr id="4" name="TextBox 3"/>
          <p:cNvSpPr txBox="1"/>
          <p:nvPr/>
        </p:nvSpPr>
        <p:spPr>
          <a:xfrm>
            <a:off x="921327" y="445960"/>
            <a:ext cx="6622473" cy="461616"/>
          </a:xfrm>
          <a:prstGeom prst="rect">
            <a:avLst/>
          </a:prstGeom>
          <a:noFill/>
        </p:spPr>
        <p:txBody>
          <a:bodyPr wrap="square" lIns="91391" tIns="45696" rIns="91391" bIns="45696"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Viết vào vở câu trả lời cho câu hỏi a ở mục </a:t>
            </a:r>
            <a:r>
              <a:rPr kumimoji="0" lang="en-US" sz="24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3</a:t>
            </a:r>
          </a:p>
        </p:txBody>
      </p:sp>
      <p:sp>
        <p:nvSpPr>
          <p:cNvPr id="5" name="Rectangle 4"/>
          <p:cNvSpPr/>
          <p:nvPr/>
        </p:nvSpPr>
        <p:spPr>
          <a:xfrm>
            <a:off x="54895" y="1200150"/>
            <a:ext cx="5958608" cy="646294"/>
          </a:xfrm>
          <a:prstGeom prst="rect">
            <a:avLst/>
          </a:prstGeom>
        </p:spPr>
        <p:txBody>
          <a:bodyPr wrap="none" lIns="91403" tIns="45702" rIns="91403" bIns="45702">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a. Ngày đầu đi học, Nam (…).</a:t>
            </a:r>
          </a:p>
        </p:txBody>
      </p:sp>
      <p:cxnSp>
        <p:nvCxnSpPr>
          <p:cNvPr id="11" name="Straight Arrow Connector 10"/>
          <p:cNvCxnSpPr/>
          <p:nvPr/>
        </p:nvCxnSpPr>
        <p:spPr>
          <a:xfrm>
            <a:off x="189950" y="285091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696200" y="2095622"/>
            <a:ext cx="5334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781800" y="215222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9436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578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386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76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7432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812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887272" y="4533877"/>
            <a:ext cx="5147785" cy="400073"/>
          </a:xfrm>
          <a:prstGeom prst="rect">
            <a:avLst/>
          </a:prstGeom>
          <a:solidFill>
            <a:schemeClr val="accent6">
              <a:lumMod val="60000"/>
              <a:lumOff val="40000"/>
            </a:schemeClr>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1904590" y="4533877"/>
            <a:ext cx="5147785" cy="400073"/>
          </a:xfrm>
          <a:prstGeom prst="rect">
            <a:avLst/>
          </a:prstGeom>
          <a:solidFill>
            <a:schemeClr val="accent6">
              <a:lumMod val="60000"/>
              <a:lumOff val="40000"/>
            </a:schemeClr>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1887272" y="4533877"/>
            <a:ext cx="5147785" cy="400073"/>
          </a:xfrm>
          <a:prstGeom prst="rect">
            <a:avLst/>
          </a:prstGeom>
          <a:solidFill>
            <a:schemeClr val="accent6">
              <a:lumMod val="60000"/>
              <a:lumOff val="40000"/>
            </a:schemeClr>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Khoảng cách giữa các chữ như thế nào?</a:t>
            </a:r>
          </a:p>
        </p:txBody>
      </p:sp>
      <p:sp>
        <p:nvSpPr>
          <p:cNvPr id="2" name="Oval 1">
            <a:extLst>
              <a:ext uri="{FF2B5EF4-FFF2-40B4-BE49-F238E27FC236}">
                <a16:creationId xmlns:a16="http://schemas.microsoft.com/office/drawing/2014/main" id="{D85081B8-5AC2-46BF-B468-0522646F5929}"/>
              </a:ext>
            </a:extLst>
          </p:cNvPr>
          <p:cNvSpPr/>
          <p:nvPr/>
        </p:nvSpPr>
        <p:spPr>
          <a:xfrm>
            <a:off x="3886200" y="2823785"/>
            <a:ext cx="152393" cy="2960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80">
                                          <p:stCondLst>
                                            <p:cond delay="0"/>
                                          </p:stCondLst>
                                        </p:cTn>
                                        <p:tgtEl>
                                          <p:spTgt spid="11"/>
                                        </p:tgtEl>
                                      </p:cBhvr>
                                    </p:animEffect>
                                    <p:anim calcmode="lin" valueType="num">
                                      <p:cBhvr>
                                        <p:cTn id="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8" dur="26">
                                          <p:stCondLst>
                                            <p:cond delay="650"/>
                                          </p:stCondLst>
                                        </p:cTn>
                                        <p:tgtEl>
                                          <p:spTgt spid="11"/>
                                        </p:tgtEl>
                                      </p:cBhvr>
                                      <p:to x="100000" y="60000"/>
                                    </p:animScale>
                                    <p:animScale>
                                      <p:cBhvr>
                                        <p:cTn id="29" dur="166" decel="50000">
                                          <p:stCondLst>
                                            <p:cond delay="676"/>
                                          </p:stCondLst>
                                        </p:cTn>
                                        <p:tgtEl>
                                          <p:spTgt spid="11"/>
                                        </p:tgtEl>
                                      </p:cBhvr>
                                      <p:to x="100000" y="100000"/>
                                    </p:animScale>
                                    <p:animScale>
                                      <p:cBhvr>
                                        <p:cTn id="30" dur="26">
                                          <p:stCondLst>
                                            <p:cond delay="1312"/>
                                          </p:stCondLst>
                                        </p:cTn>
                                        <p:tgtEl>
                                          <p:spTgt spid="11"/>
                                        </p:tgtEl>
                                      </p:cBhvr>
                                      <p:to x="100000" y="80000"/>
                                    </p:animScale>
                                    <p:animScale>
                                      <p:cBhvr>
                                        <p:cTn id="31" dur="166" decel="50000">
                                          <p:stCondLst>
                                            <p:cond delay="1338"/>
                                          </p:stCondLst>
                                        </p:cTn>
                                        <p:tgtEl>
                                          <p:spTgt spid="11"/>
                                        </p:tgtEl>
                                      </p:cBhvr>
                                      <p:to x="100000" y="100000"/>
                                    </p:animScale>
                                    <p:animScale>
                                      <p:cBhvr>
                                        <p:cTn id="32" dur="26">
                                          <p:stCondLst>
                                            <p:cond delay="1642"/>
                                          </p:stCondLst>
                                        </p:cTn>
                                        <p:tgtEl>
                                          <p:spTgt spid="11"/>
                                        </p:tgtEl>
                                      </p:cBhvr>
                                      <p:to x="100000" y="90000"/>
                                    </p:animScale>
                                    <p:animScale>
                                      <p:cBhvr>
                                        <p:cTn id="33" dur="166" decel="50000">
                                          <p:stCondLst>
                                            <p:cond delay="1668"/>
                                          </p:stCondLst>
                                        </p:cTn>
                                        <p:tgtEl>
                                          <p:spTgt spid="11"/>
                                        </p:tgtEl>
                                      </p:cBhvr>
                                      <p:to x="100000" y="100000"/>
                                    </p:animScale>
                                    <p:animScale>
                                      <p:cBhvr>
                                        <p:cTn id="34" dur="26">
                                          <p:stCondLst>
                                            <p:cond delay="1808"/>
                                          </p:stCondLst>
                                        </p:cTn>
                                        <p:tgtEl>
                                          <p:spTgt spid="11"/>
                                        </p:tgtEl>
                                      </p:cBhvr>
                                      <p:to x="100000" y="95000"/>
                                    </p:animScale>
                                    <p:animScale>
                                      <p:cBhvr>
                                        <p:cTn id="35" dur="166" decel="50000">
                                          <p:stCondLst>
                                            <p:cond delay="1834"/>
                                          </p:stCondLst>
                                        </p:cTn>
                                        <p:tgtEl>
                                          <p:spTgt spid="11"/>
                                        </p:tgtEl>
                                      </p:cBhvr>
                                      <p:to x="100000" y="100000"/>
                                    </p:animScale>
                                  </p:childTnLst>
                                </p:cTn>
                              </p:par>
                            </p:childTnLst>
                          </p:cTn>
                        </p:par>
                        <p:par>
                          <p:cTn id="36" fill="hold">
                            <p:stCondLst>
                              <p:cond delay="2000"/>
                            </p:stCondLst>
                            <p:childTnLst>
                              <p:par>
                                <p:cTn id="37" presetID="32" presetClass="emph" presetSubtype="0" fill="hold" nodeType="afterEffect">
                                  <p:stCondLst>
                                    <p:cond delay="0"/>
                                  </p:stCondLst>
                                  <p:childTnLst>
                                    <p:animRot by="120000">
                                      <p:cBhvr>
                                        <p:cTn id="38" dur="125" fill="hold">
                                          <p:stCondLst>
                                            <p:cond delay="0"/>
                                          </p:stCondLst>
                                        </p:cTn>
                                        <p:tgtEl>
                                          <p:spTgt spid="11"/>
                                        </p:tgtEl>
                                        <p:attrNameLst>
                                          <p:attrName>r</p:attrName>
                                        </p:attrNameLst>
                                      </p:cBhvr>
                                    </p:animRot>
                                    <p:animRot by="-240000">
                                      <p:cBhvr>
                                        <p:cTn id="39" dur="250" fill="hold">
                                          <p:stCondLst>
                                            <p:cond delay="250"/>
                                          </p:stCondLst>
                                        </p:cTn>
                                        <p:tgtEl>
                                          <p:spTgt spid="11"/>
                                        </p:tgtEl>
                                        <p:attrNameLst>
                                          <p:attrName>r</p:attrName>
                                        </p:attrNameLst>
                                      </p:cBhvr>
                                    </p:animRot>
                                    <p:animRot by="240000">
                                      <p:cBhvr>
                                        <p:cTn id="40" dur="250" fill="hold">
                                          <p:stCondLst>
                                            <p:cond delay="500"/>
                                          </p:stCondLst>
                                        </p:cTn>
                                        <p:tgtEl>
                                          <p:spTgt spid="11"/>
                                        </p:tgtEl>
                                        <p:attrNameLst>
                                          <p:attrName>r</p:attrName>
                                        </p:attrNameLst>
                                      </p:cBhvr>
                                    </p:animRot>
                                    <p:animRot by="-240000">
                                      <p:cBhvr>
                                        <p:cTn id="41" dur="250" fill="hold">
                                          <p:stCondLst>
                                            <p:cond delay="750"/>
                                          </p:stCondLst>
                                        </p:cTn>
                                        <p:tgtEl>
                                          <p:spTgt spid="11"/>
                                        </p:tgtEl>
                                        <p:attrNameLst>
                                          <p:attrName>r</p:attrName>
                                        </p:attrNameLst>
                                      </p:cBhvr>
                                    </p:animRot>
                                    <p:animRot by="120000">
                                      <p:cBhvr>
                                        <p:cTn id="42" dur="250" fill="hold">
                                          <p:stCondLst>
                                            <p:cond delay="1000"/>
                                          </p:stCondLst>
                                        </p:cTn>
                                        <p:tgtEl>
                                          <p:spTgt spid="11"/>
                                        </p:tgtEl>
                                        <p:attrNameLst>
                                          <p:attrName>r</p:attrName>
                                        </p:attrNameLst>
                                      </p:cBhvr>
                                    </p:animRo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80">
                                          <p:stCondLst>
                                            <p:cond delay="0"/>
                                          </p:stCondLst>
                                        </p:cTn>
                                        <p:tgtEl>
                                          <p:spTgt spid="13"/>
                                        </p:tgtEl>
                                      </p:cBhvr>
                                    </p:animEffect>
                                    <p:anim calcmode="lin" valueType="num">
                                      <p:cBhvr>
                                        <p:cTn id="5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6" dur="26">
                                          <p:stCondLst>
                                            <p:cond delay="650"/>
                                          </p:stCondLst>
                                        </p:cTn>
                                        <p:tgtEl>
                                          <p:spTgt spid="13"/>
                                        </p:tgtEl>
                                      </p:cBhvr>
                                      <p:to x="100000" y="60000"/>
                                    </p:animScale>
                                    <p:animScale>
                                      <p:cBhvr>
                                        <p:cTn id="57" dur="166" decel="50000">
                                          <p:stCondLst>
                                            <p:cond delay="676"/>
                                          </p:stCondLst>
                                        </p:cTn>
                                        <p:tgtEl>
                                          <p:spTgt spid="13"/>
                                        </p:tgtEl>
                                      </p:cBhvr>
                                      <p:to x="100000" y="100000"/>
                                    </p:animScale>
                                    <p:animScale>
                                      <p:cBhvr>
                                        <p:cTn id="58" dur="26">
                                          <p:stCondLst>
                                            <p:cond delay="1312"/>
                                          </p:stCondLst>
                                        </p:cTn>
                                        <p:tgtEl>
                                          <p:spTgt spid="13"/>
                                        </p:tgtEl>
                                      </p:cBhvr>
                                      <p:to x="100000" y="80000"/>
                                    </p:animScale>
                                    <p:animScale>
                                      <p:cBhvr>
                                        <p:cTn id="59" dur="166" decel="50000">
                                          <p:stCondLst>
                                            <p:cond delay="1338"/>
                                          </p:stCondLst>
                                        </p:cTn>
                                        <p:tgtEl>
                                          <p:spTgt spid="13"/>
                                        </p:tgtEl>
                                      </p:cBhvr>
                                      <p:to x="100000" y="100000"/>
                                    </p:animScale>
                                    <p:animScale>
                                      <p:cBhvr>
                                        <p:cTn id="60" dur="26">
                                          <p:stCondLst>
                                            <p:cond delay="1642"/>
                                          </p:stCondLst>
                                        </p:cTn>
                                        <p:tgtEl>
                                          <p:spTgt spid="13"/>
                                        </p:tgtEl>
                                      </p:cBhvr>
                                      <p:to x="100000" y="90000"/>
                                    </p:animScale>
                                    <p:animScale>
                                      <p:cBhvr>
                                        <p:cTn id="61" dur="166" decel="50000">
                                          <p:stCondLst>
                                            <p:cond delay="1668"/>
                                          </p:stCondLst>
                                        </p:cTn>
                                        <p:tgtEl>
                                          <p:spTgt spid="13"/>
                                        </p:tgtEl>
                                      </p:cBhvr>
                                      <p:to x="100000" y="100000"/>
                                    </p:animScale>
                                    <p:animScale>
                                      <p:cBhvr>
                                        <p:cTn id="62" dur="26">
                                          <p:stCondLst>
                                            <p:cond delay="1808"/>
                                          </p:stCondLst>
                                        </p:cTn>
                                        <p:tgtEl>
                                          <p:spTgt spid="13"/>
                                        </p:tgtEl>
                                      </p:cBhvr>
                                      <p:to x="100000" y="95000"/>
                                    </p:animScale>
                                    <p:animScale>
                                      <p:cBhvr>
                                        <p:cTn id="63" dur="166" decel="50000">
                                          <p:stCondLst>
                                            <p:cond delay="1834"/>
                                          </p:stCondLst>
                                        </p:cTn>
                                        <p:tgtEl>
                                          <p:spTgt spid="13"/>
                                        </p:tgtEl>
                                      </p:cBhvr>
                                      <p:to x="100000" y="100000"/>
                                    </p:animScale>
                                  </p:childTnLst>
                                </p:cTn>
                              </p:par>
                            </p:childTnLst>
                          </p:cTn>
                        </p:par>
                        <p:par>
                          <p:cTn id="64" fill="hold">
                            <p:stCondLst>
                              <p:cond delay="2000"/>
                            </p:stCondLst>
                            <p:childTnLst>
                              <p:par>
                                <p:cTn id="65" presetID="32" presetClass="emph" presetSubtype="0" fill="hold" nodeType="afterEffect">
                                  <p:stCondLst>
                                    <p:cond delay="0"/>
                                  </p:stCondLst>
                                  <p:childTnLst>
                                    <p:animRot by="120000">
                                      <p:cBhvr>
                                        <p:cTn id="66" dur="125" fill="hold">
                                          <p:stCondLst>
                                            <p:cond delay="0"/>
                                          </p:stCondLst>
                                        </p:cTn>
                                        <p:tgtEl>
                                          <p:spTgt spid="13"/>
                                        </p:tgtEl>
                                        <p:attrNameLst>
                                          <p:attrName>r</p:attrName>
                                        </p:attrNameLst>
                                      </p:cBhvr>
                                    </p:animRot>
                                    <p:animRot by="-240000">
                                      <p:cBhvr>
                                        <p:cTn id="67" dur="250" fill="hold">
                                          <p:stCondLst>
                                            <p:cond delay="250"/>
                                          </p:stCondLst>
                                        </p:cTn>
                                        <p:tgtEl>
                                          <p:spTgt spid="13"/>
                                        </p:tgtEl>
                                        <p:attrNameLst>
                                          <p:attrName>r</p:attrName>
                                        </p:attrNameLst>
                                      </p:cBhvr>
                                    </p:animRot>
                                    <p:animRot by="240000">
                                      <p:cBhvr>
                                        <p:cTn id="68" dur="250" fill="hold">
                                          <p:stCondLst>
                                            <p:cond delay="500"/>
                                          </p:stCondLst>
                                        </p:cTn>
                                        <p:tgtEl>
                                          <p:spTgt spid="13"/>
                                        </p:tgtEl>
                                        <p:attrNameLst>
                                          <p:attrName>r</p:attrName>
                                        </p:attrNameLst>
                                      </p:cBhvr>
                                    </p:animRot>
                                    <p:animRot by="-240000">
                                      <p:cBhvr>
                                        <p:cTn id="69" dur="250" fill="hold">
                                          <p:stCondLst>
                                            <p:cond delay="750"/>
                                          </p:stCondLst>
                                        </p:cTn>
                                        <p:tgtEl>
                                          <p:spTgt spid="13"/>
                                        </p:tgtEl>
                                        <p:attrNameLst>
                                          <p:attrName>r</p:attrName>
                                        </p:attrNameLst>
                                      </p:cBhvr>
                                    </p:animRot>
                                    <p:animRot by="120000">
                                      <p:cBhvr>
                                        <p:cTn id="70" dur="250" fill="hold">
                                          <p:stCondLst>
                                            <p:cond delay="1000"/>
                                          </p:stCondLst>
                                        </p:cTn>
                                        <p:tgtEl>
                                          <p:spTgt spid="13"/>
                                        </p:tgtEl>
                                        <p:attrNameLst>
                                          <p:attrName>r</p:attrName>
                                        </p:attrNameLst>
                                      </p:cBhvr>
                                    </p:animRot>
                                  </p:childTnLst>
                                </p:cTn>
                              </p:par>
                              <p:par>
                                <p:cTn id="71" presetID="10"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down)">
                                      <p:cBhvr>
                                        <p:cTn id="78" dur="580">
                                          <p:stCondLst>
                                            <p:cond delay="0"/>
                                          </p:stCondLst>
                                        </p:cTn>
                                        <p:tgtEl>
                                          <p:spTgt spid="25"/>
                                        </p:tgtEl>
                                      </p:cBhvr>
                                    </p:animEffect>
                                    <p:anim calcmode="lin" valueType="num">
                                      <p:cBhvr>
                                        <p:cTn id="7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4" dur="26">
                                          <p:stCondLst>
                                            <p:cond delay="650"/>
                                          </p:stCondLst>
                                        </p:cTn>
                                        <p:tgtEl>
                                          <p:spTgt spid="25"/>
                                        </p:tgtEl>
                                      </p:cBhvr>
                                      <p:to x="100000" y="60000"/>
                                    </p:animScale>
                                    <p:animScale>
                                      <p:cBhvr>
                                        <p:cTn id="85" dur="166" decel="50000">
                                          <p:stCondLst>
                                            <p:cond delay="676"/>
                                          </p:stCondLst>
                                        </p:cTn>
                                        <p:tgtEl>
                                          <p:spTgt spid="25"/>
                                        </p:tgtEl>
                                      </p:cBhvr>
                                      <p:to x="100000" y="100000"/>
                                    </p:animScale>
                                    <p:animScale>
                                      <p:cBhvr>
                                        <p:cTn id="86" dur="26">
                                          <p:stCondLst>
                                            <p:cond delay="1312"/>
                                          </p:stCondLst>
                                        </p:cTn>
                                        <p:tgtEl>
                                          <p:spTgt spid="25"/>
                                        </p:tgtEl>
                                      </p:cBhvr>
                                      <p:to x="100000" y="80000"/>
                                    </p:animScale>
                                    <p:animScale>
                                      <p:cBhvr>
                                        <p:cTn id="87" dur="166" decel="50000">
                                          <p:stCondLst>
                                            <p:cond delay="1338"/>
                                          </p:stCondLst>
                                        </p:cTn>
                                        <p:tgtEl>
                                          <p:spTgt spid="25"/>
                                        </p:tgtEl>
                                      </p:cBhvr>
                                      <p:to x="100000" y="100000"/>
                                    </p:animScale>
                                    <p:animScale>
                                      <p:cBhvr>
                                        <p:cTn id="88" dur="26">
                                          <p:stCondLst>
                                            <p:cond delay="1642"/>
                                          </p:stCondLst>
                                        </p:cTn>
                                        <p:tgtEl>
                                          <p:spTgt spid="25"/>
                                        </p:tgtEl>
                                      </p:cBhvr>
                                      <p:to x="100000" y="90000"/>
                                    </p:animScale>
                                    <p:animScale>
                                      <p:cBhvr>
                                        <p:cTn id="89" dur="166" decel="50000">
                                          <p:stCondLst>
                                            <p:cond delay="1668"/>
                                          </p:stCondLst>
                                        </p:cTn>
                                        <p:tgtEl>
                                          <p:spTgt spid="25"/>
                                        </p:tgtEl>
                                      </p:cBhvr>
                                      <p:to x="100000" y="100000"/>
                                    </p:animScale>
                                    <p:animScale>
                                      <p:cBhvr>
                                        <p:cTn id="90" dur="26">
                                          <p:stCondLst>
                                            <p:cond delay="1808"/>
                                          </p:stCondLst>
                                        </p:cTn>
                                        <p:tgtEl>
                                          <p:spTgt spid="25"/>
                                        </p:tgtEl>
                                      </p:cBhvr>
                                      <p:to x="100000" y="95000"/>
                                    </p:animScale>
                                    <p:animScale>
                                      <p:cBhvr>
                                        <p:cTn id="91" dur="166" decel="50000">
                                          <p:stCondLst>
                                            <p:cond delay="1834"/>
                                          </p:stCondLst>
                                        </p:cTn>
                                        <p:tgtEl>
                                          <p:spTgt spid="2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wipe(down)">
                                      <p:cBhvr>
                                        <p:cTn id="94" dur="580">
                                          <p:stCondLst>
                                            <p:cond delay="0"/>
                                          </p:stCondLst>
                                        </p:cTn>
                                        <p:tgtEl>
                                          <p:spTgt spid="28"/>
                                        </p:tgtEl>
                                      </p:cBhvr>
                                    </p:animEffect>
                                    <p:anim calcmode="lin" valueType="num">
                                      <p:cBhvr>
                                        <p:cTn id="9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0" dur="26">
                                          <p:stCondLst>
                                            <p:cond delay="650"/>
                                          </p:stCondLst>
                                        </p:cTn>
                                        <p:tgtEl>
                                          <p:spTgt spid="28"/>
                                        </p:tgtEl>
                                      </p:cBhvr>
                                      <p:to x="100000" y="60000"/>
                                    </p:animScale>
                                    <p:animScale>
                                      <p:cBhvr>
                                        <p:cTn id="101" dur="166" decel="50000">
                                          <p:stCondLst>
                                            <p:cond delay="676"/>
                                          </p:stCondLst>
                                        </p:cTn>
                                        <p:tgtEl>
                                          <p:spTgt spid="28"/>
                                        </p:tgtEl>
                                      </p:cBhvr>
                                      <p:to x="100000" y="100000"/>
                                    </p:animScale>
                                    <p:animScale>
                                      <p:cBhvr>
                                        <p:cTn id="102" dur="26">
                                          <p:stCondLst>
                                            <p:cond delay="1312"/>
                                          </p:stCondLst>
                                        </p:cTn>
                                        <p:tgtEl>
                                          <p:spTgt spid="28"/>
                                        </p:tgtEl>
                                      </p:cBhvr>
                                      <p:to x="100000" y="80000"/>
                                    </p:animScale>
                                    <p:animScale>
                                      <p:cBhvr>
                                        <p:cTn id="103" dur="166" decel="50000">
                                          <p:stCondLst>
                                            <p:cond delay="1338"/>
                                          </p:stCondLst>
                                        </p:cTn>
                                        <p:tgtEl>
                                          <p:spTgt spid="28"/>
                                        </p:tgtEl>
                                      </p:cBhvr>
                                      <p:to x="100000" y="100000"/>
                                    </p:animScale>
                                    <p:animScale>
                                      <p:cBhvr>
                                        <p:cTn id="104" dur="26">
                                          <p:stCondLst>
                                            <p:cond delay="1642"/>
                                          </p:stCondLst>
                                        </p:cTn>
                                        <p:tgtEl>
                                          <p:spTgt spid="28"/>
                                        </p:tgtEl>
                                      </p:cBhvr>
                                      <p:to x="100000" y="90000"/>
                                    </p:animScale>
                                    <p:animScale>
                                      <p:cBhvr>
                                        <p:cTn id="105" dur="166" decel="50000">
                                          <p:stCondLst>
                                            <p:cond delay="1668"/>
                                          </p:stCondLst>
                                        </p:cTn>
                                        <p:tgtEl>
                                          <p:spTgt spid="28"/>
                                        </p:tgtEl>
                                      </p:cBhvr>
                                      <p:to x="100000" y="100000"/>
                                    </p:animScale>
                                    <p:animScale>
                                      <p:cBhvr>
                                        <p:cTn id="106" dur="26">
                                          <p:stCondLst>
                                            <p:cond delay="1808"/>
                                          </p:stCondLst>
                                        </p:cTn>
                                        <p:tgtEl>
                                          <p:spTgt spid="28"/>
                                        </p:tgtEl>
                                      </p:cBhvr>
                                      <p:to x="100000" y="95000"/>
                                    </p:animScale>
                                    <p:animScale>
                                      <p:cBhvr>
                                        <p:cTn id="107" dur="166" decel="50000">
                                          <p:stCondLst>
                                            <p:cond delay="1834"/>
                                          </p:stCondLst>
                                        </p:cTn>
                                        <p:tgtEl>
                                          <p:spTgt spid="28"/>
                                        </p:tgtEl>
                                      </p:cBhvr>
                                      <p:to x="100000" y="100000"/>
                                    </p:animScale>
                                  </p:childTnLst>
                                </p:cTn>
                              </p:par>
                              <p:par>
                                <p:cTn id="108" presetID="26" presetClass="entr" presetSubtype="0" fill="hold"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80">
                                          <p:stCondLst>
                                            <p:cond delay="0"/>
                                          </p:stCondLst>
                                        </p:cTn>
                                        <p:tgtEl>
                                          <p:spTgt spid="29"/>
                                        </p:tgtEl>
                                      </p:cBhvr>
                                    </p:animEffect>
                                    <p:anim calcmode="lin" valueType="num">
                                      <p:cBhvr>
                                        <p:cTn id="1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6" dur="26">
                                          <p:stCondLst>
                                            <p:cond delay="650"/>
                                          </p:stCondLst>
                                        </p:cTn>
                                        <p:tgtEl>
                                          <p:spTgt spid="29"/>
                                        </p:tgtEl>
                                      </p:cBhvr>
                                      <p:to x="100000" y="60000"/>
                                    </p:animScale>
                                    <p:animScale>
                                      <p:cBhvr>
                                        <p:cTn id="117" dur="166" decel="50000">
                                          <p:stCondLst>
                                            <p:cond delay="676"/>
                                          </p:stCondLst>
                                        </p:cTn>
                                        <p:tgtEl>
                                          <p:spTgt spid="29"/>
                                        </p:tgtEl>
                                      </p:cBhvr>
                                      <p:to x="100000" y="100000"/>
                                    </p:animScale>
                                    <p:animScale>
                                      <p:cBhvr>
                                        <p:cTn id="118" dur="26">
                                          <p:stCondLst>
                                            <p:cond delay="1312"/>
                                          </p:stCondLst>
                                        </p:cTn>
                                        <p:tgtEl>
                                          <p:spTgt spid="29"/>
                                        </p:tgtEl>
                                      </p:cBhvr>
                                      <p:to x="100000" y="80000"/>
                                    </p:animScale>
                                    <p:animScale>
                                      <p:cBhvr>
                                        <p:cTn id="119" dur="166" decel="50000">
                                          <p:stCondLst>
                                            <p:cond delay="1338"/>
                                          </p:stCondLst>
                                        </p:cTn>
                                        <p:tgtEl>
                                          <p:spTgt spid="29"/>
                                        </p:tgtEl>
                                      </p:cBhvr>
                                      <p:to x="100000" y="100000"/>
                                    </p:animScale>
                                    <p:animScale>
                                      <p:cBhvr>
                                        <p:cTn id="120" dur="26">
                                          <p:stCondLst>
                                            <p:cond delay="1642"/>
                                          </p:stCondLst>
                                        </p:cTn>
                                        <p:tgtEl>
                                          <p:spTgt spid="29"/>
                                        </p:tgtEl>
                                      </p:cBhvr>
                                      <p:to x="100000" y="90000"/>
                                    </p:animScale>
                                    <p:animScale>
                                      <p:cBhvr>
                                        <p:cTn id="121" dur="166" decel="50000">
                                          <p:stCondLst>
                                            <p:cond delay="1668"/>
                                          </p:stCondLst>
                                        </p:cTn>
                                        <p:tgtEl>
                                          <p:spTgt spid="29"/>
                                        </p:tgtEl>
                                      </p:cBhvr>
                                      <p:to x="100000" y="100000"/>
                                    </p:animScale>
                                    <p:animScale>
                                      <p:cBhvr>
                                        <p:cTn id="122" dur="26">
                                          <p:stCondLst>
                                            <p:cond delay="1808"/>
                                          </p:stCondLst>
                                        </p:cTn>
                                        <p:tgtEl>
                                          <p:spTgt spid="29"/>
                                        </p:tgtEl>
                                      </p:cBhvr>
                                      <p:to x="100000" y="95000"/>
                                    </p:animScale>
                                    <p:animScale>
                                      <p:cBhvr>
                                        <p:cTn id="123" dur="166" decel="50000">
                                          <p:stCondLst>
                                            <p:cond delay="1834"/>
                                          </p:stCondLst>
                                        </p:cTn>
                                        <p:tgtEl>
                                          <p:spTgt spid="29"/>
                                        </p:tgtEl>
                                      </p:cBhvr>
                                      <p:to x="100000" y="100000"/>
                                    </p:animScale>
                                  </p:childTnLst>
                                </p:cTn>
                              </p:par>
                              <p:par>
                                <p:cTn id="124" presetID="26" presetClass="entr" presetSubtype="0" fill="hold"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down)">
                                      <p:cBhvr>
                                        <p:cTn id="126" dur="580">
                                          <p:stCondLst>
                                            <p:cond delay="0"/>
                                          </p:stCondLst>
                                        </p:cTn>
                                        <p:tgtEl>
                                          <p:spTgt spid="30"/>
                                        </p:tgtEl>
                                      </p:cBhvr>
                                    </p:animEffect>
                                    <p:anim calcmode="lin" valueType="num">
                                      <p:cBhvr>
                                        <p:cTn id="12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2" dur="26">
                                          <p:stCondLst>
                                            <p:cond delay="650"/>
                                          </p:stCondLst>
                                        </p:cTn>
                                        <p:tgtEl>
                                          <p:spTgt spid="30"/>
                                        </p:tgtEl>
                                      </p:cBhvr>
                                      <p:to x="100000" y="60000"/>
                                    </p:animScale>
                                    <p:animScale>
                                      <p:cBhvr>
                                        <p:cTn id="133" dur="166" decel="50000">
                                          <p:stCondLst>
                                            <p:cond delay="676"/>
                                          </p:stCondLst>
                                        </p:cTn>
                                        <p:tgtEl>
                                          <p:spTgt spid="30"/>
                                        </p:tgtEl>
                                      </p:cBhvr>
                                      <p:to x="100000" y="100000"/>
                                    </p:animScale>
                                    <p:animScale>
                                      <p:cBhvr>
                                        <p:cTn id="134" dur="26">
                                          <p:stCondLst>
                                            <p:cond delay="1312"/>
                                          </p:stCondLst>
                                        </p:cTn>
                                        <p:tgtEl>
                                          <p:spTgt spid="30"/>
                                        </p:tgtEl>
                                      </p:cBhvr>
                                      <p:to x="100000" y="80000"/>
                                    </p:animScale>
                                    <p:animScale>
                                      <p:cBhvr>
                                        <p:cTn id="135" dur="166" decel="50000">
                                          <p:stCondLst>
                                            <p:cond delay="1338"/>
                                          </p:stCondLst>
                                        </p:cTn>
                                        <p:tgtEl>
                                          <p:spTgt spid="30"/>
                                        </p:tgtEl>
                                      </p:cBhvr>
                                      <p:to x="100000" y="100000"/>
                                    </p:animScale>
                                    <p:animScale>
                                      <p:cBhvr>
                                        <p:cTn id="136" dur="26">
                                          <p:stCondLst>
                                            <p:cond delay="1642"/>
                                          </p:stCondLst>
                                        </p:cTn>
                                        <p:tgtEl>
                                          <p:spTgt spid="30"/>
                                        </p:tgtEl>
                                      </p:cBhvr>
                                      <p:to x="100000" y="90000"/>
                                    </p:animScale>
                                    <p:animScale>
                                      <p:cBhvr>
                                        <p:cTn id="137" dur="166" decel="50000">
                                          <p:stCondLst>
                                            <p:cond delay="1668"/>
                                          </p:stCondLst>
                                        </p:cTn>
                                        <p:tgtEl>
                                          <p:spTgt spid="30"/>
                                        </p:tgtEl>
                                      </p:cBhvr>
                                      <p:to x="100000" y="100000"/>
                                    </p:animScale>
                                    <p:animScale>
                                      <p:cBhvr>
                                        <p:cTn id="138" dur="26">
                                          <p:stCondLst>
                                            <p:cond delay="1808"/>
                                          </p:stCondLst>
                                        </p:cTn>
                                        <p:tgtEl>
                                          <p:spTgt spid="30"/>
                                        </p:tgtEl>
                                      </p:cBhvr>
                                      <p:to x="100000" y="95000"/>
                                    </p:animScale>
                                    <p:animScale>
                                      <p:cBhvr>
                                        <p:cTn id="139" dur="166" decel="50000">
                                          <p:stCondLst>
                                            <p:cond delay="1834"/>
                                          </p:stCondLst>
                                        </p:cTn>
                                        <p:tgtEl>
                                          <p:spTgt spid="30"/>
                                        </p:tgtEl>
                                      </p:cBhvr>
                                      <p:to x="100000" y="100000"/>
                                    </p:animScale>
                                  </p:childTnLst>
                                </p:cTn>
                              </p:par>
                              <p:par>
                                <p:cTn id="140" presetID="26" presetClass="entr" presetSubtype="0" fill="hold"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wipe(down)">
                                      <p:cBhvr>
                                        <p:cTn id="142" dur="580">
                                          <p:stCondLst>
                                            <p:cond delay="0"/>
                                          </p:stCondLst>
                                        </p:cTn>
                                        <p:tgtEl>
                                          <p:spTgt spid="31"/>
                                        </p:tgtEl>
                                      </p:cBhvr>
                                    </p:animEffect>
                                    <p:anim calcmode="lin" valueType="num">
                                      <p:cBhvr>
                                        <p:cTn id="14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48" dur="26">
                                          <p:stCondLst>
                                            <p:cond delay="650"/>
                                          </p:stCondLst>
                                        </p:cTn>
                                        <p:tgtEl>
                                          <p:spTgt spid="31"/>
                                        </p:tgtEl>
                                      </p:cBhvr>
                                      <p:to x="100000" y="60000"/>
                                    </p:animScale>
                                    <p:animScale>
                                      <p:cBhvr>
                                        <p:cTn id="149" dur="166" decel="50000">
                                          <p:stCondLst>
                                            <p:cond delay="676"/>
                                          </p:stCondLst>
                                        </p:cTn>
                                        <p:tgtEl>
                                          <p:spTgt spid="31"/>
                                        </p:tgtEl>
                                      </p:cBhvr>
                                      <p:to x="100000" y="100000"/>
                                    </p:animScale>
                                    <p:animScale>
                                      <p:cBhvr>
                                        <p:cTn id="150" dur="26">
                                          <p:stCondLst>
                                            <p:cond delay="1312"/>
                                          </p:stCondLst>
                                        </p:cTn>
                                        <p:tgtEl>
                                          <p:spTgt spid="31"/>
                                        </p:tgtEl>
                                      </p:cBhvr>
                                      <p:to x="100000" y="80000"/>
                                    </p:animScale>
                                    <p:animScale>
                                      <p:cBhvr>
                                        <p:cTn id="151" dur="166" decel="50000">
                                          <p:stCondLst>
                                            <p:cond delay="1338"/>
                                          </p:stCondLst>
                                        </p:cTn>
                                        <p:tgtEl>
                                          <p:spTgt spid="31"/>
                                        </p:tgtEl>
                                      </p:cBhvr>
                                      <p:to x="100000" y="100000"/>
                                    </p:animScale>
                                    <p:animScale>
                                      <p:cBhvr>
                                        <p:cTn id="152" dur="26">
                                          <p:stCondLst>
                                            <p:cond delay="1642"/>
                                          </p:stCondLst>
                                        </p:cTn>
                                        <p:tgtEl>
                                          <p:spTgt spid="31"/>
                                        </p:tgtEl>
                                      </p:cBhvr>
                                      <p:to x="100000" y="90000"/>
                                    </p:animScale>
                                    <p:animScale>
                                      <p:cBhvr>
                                        <p:cTn id="153" dur="166" decel="50000">
                                          <p:stCondLst>
                                            <p:cond delay="1668"/>
                                          </p:stCondLst>
                                        </p:cTn>
                                        <p:tgtEl>
                                          <p:spTgt spid="31"/>
                                        </p:tgtEl>
                                      </p:cBhvr>
                                      <p:to x="100000" y="100000"/>
                                    </p:animScale>
                                    <p:animScale>
                                      <p:cBhvr>
                                        <p:cTn id="154" dur="26">
                                          <p:stCondLst>
                                            <p:cond delay="1808"/>
                                          </p:stCondLst>
                                        </p:cTn>
                                        <p:tgtEl>
                                          <p:spTgt spid="31"/>
                                        </p:tgtEl>
                                      </p:cBhvr>
                                      <p:to x="100000" y="95000"/>
                                    </p:animScale>
                                    <p:animScale>
                                      <p:cBhvr>
                                        <p:cTn id="155" dur="166" decel="50000">
                                          <p:stCondLst>
                                            <p:cond delay="1834"/>
                                          </p:stCondLst>
                                        </p:cTn>
                                        <p:tgtEl>
                                          <p:spTgt spid="31"/>
                                        </p:tgtEl>
                                      </p:cBhvr>
                                      <p:to x="100000" y="100000"/>
                                    </p:animScale>
                                  </p:childTnLst>
                                </p:cTn>
                              </p:par>
                              <p:par>
                                <p:cTn id="156" presetID="26" presetClass="entr" presetSubtype="0" fill="hold" nodeType="withEffect">
                                  <p:stCondLst>
                                    <p:cond delay="0"/>
                                  </p:stCondLst>
                                  <p:childTnLst>
                                    <p:set>
                                      <p:cBhvr>
                                        <p:cTn id="157" dur="1" fill="hold">
                                          <p:stCondLst>
                                            <p:cond delay="0"/>
                                          </p:stCondLst>
                                        </p:cTn>
                                        <p:tgtEl>
                                          <p:spTgt spid="32"/>
                                        </p:tgtEl>
                                        <p:attrNameLst>
                                          <p:attrName>style.visibility</p:attrName>
                                        </p:attrNameLst>
                                      </p:cBhvr>
                                      <p:to>
                                        <p:strVal val="visible"/>
                                      </p:to>
                                    </p:set>
                                    <p:animEffect transition="in" filter="wipe(down)">
                                      <p:cBhvr>
                                        <p:cTn id="158" dur="580">
                                          <p:stCondLst>
                                            <p:cond delay="0"/>
                                          </p:stCondLst>
                                        </p:cTn>
                                        <p:tgtEl>
                                          <p:spTgt spid="32"/>
                                        </p:tgtEl>
                                      </p:cBhvr>
                                    </p:animEffect>
                                    <p:anim calcmode="lin" valueType="num">
                                      <p:cBhvr>
                                        <p:cTn id="15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64" dur="26">
                                          <p:stCondLst>
                                            <p:cond delay="650"/>
                                          </p:stCondLst>
                                        </p:cTn>
                                        <p:tgtEl>
                                          <p:spTgt spid="32"/>
                                        </p:tgtEl>
                                      </p:cBhvr>
                                      <p:to x="100000" y="60000"/>
                                    </p:animScale>
                                    <p:animScale>
                                      <p:cBhvr>
                                        <p:cTn id="165" dur="166" decel="50000">
                                          <p:stCondLst>
                                            <p:cond delay="676"/>
                                          </p:stCondLst>
                                        </p:cTn>
                                        <p:tgtEl>
                                          <p:spTgt spid="32"/>
                                        </p:tgtEl>
                                      </p:cBhvr>
                                      <p:to x="100000" y="100000"/>
                                    </p:animScale>
                                    <p:animScale>
                                      <p:cBhvr>
                                        <p:cTn id="166" dur="26">
                                          <p:stCondLst>
                                            <p:cond delay="1312"/>
                                          </p:stCondLst>
                                        </p:cTn>
                                        <p:tgtEl>
                                          <p:spTgt spid="32"/>
                                        </p:tgtEl>
                                      </p:cBhvr>
                                      <p:to x="100000" y="80000"/>
                                    </p:animScale>
                                    <p:animScale>
                                      <p:cBhvr>
                                        <p:cTn id="167" dur="166" decel="50000">
                                          <p:stCondLst>
                                            <p:cond delay="1338"/>
                                          </p:stCondLst>
                                        </p:cTn>
                                        <p:tgtEl>
                                          <p:spTgt spid="32"/>
                                        </p:tgtEl>
                                      </p:cBhvr>
                                      <p:to x="100000" y="100000"/>
                                    </p:animScale>
                                    <p:animScale>
                                      <p:cBhvr>
                                        <p:cTn id="168" dur="26">
                                          <p:stCondLst>
                                            <p:cond delay="1642"/>
                                          </p:stCondLst>
                                        </p:cTn>
                                        <p:tgtEl>
                                          <p:spTgt spid="32"/>
                                        </p:tgtEl>
                                      </p:cBhvr>
                                      <p:to x="100000" y="90000"/>
                                    </p:animScale>
                                    <p:animScale>
                                      <p:cBhvr>
                                        <p:cTn id="169" dur="166" decel="50000">
                                          <p:stCondLst>
                                            <p:cond delay="1668"/>
                                          </p:stCondLst>
                                        </p:cTn>
                                        <p:tgtEl>
                                          <p:spTgt spid="32"/>
                                        </p:tgtEl>
                                      </p:cBhvr>
                                      <p:to x="100000" y="100000"/>
                                    </p:animScale>
                                    <p:animScale>
                                      <p:cBhvr>
                                        <p:cTn id="170" dur="26">
                                          <p:stCondLst>
                                            <p:cond delay="1808"/>
                                          </p:stCondLst>
                                        </p:cTn>
                                        <p:tgtEl>
                                          <p:spTgt spid="32"/>
                                        </p:tgtEl>
                                      </p:cBhvr>
                                      <p:to x="100000" y="95000"/>
                                    </p:animScale>
                                    <p:animScale>
                                      <p:cBhvr>
                                        <p:cTn id="171" dur="166" decel="50000">
                                          <p:stCondLst>
                                            <p:cond delay="1834"/>
                                          </p:stCondLst>
                                        </p:cTn>
                                        <p:tgtEl>
                                          <p:spTgt spid="32"/>
                                        </p:tgtEl>
                                      </p:cBhvr>
                                      <p:to x="100000" y="100000"/>
                                    </p:animScale>
                                  </p:childTnLst>
                                </p:cTn>
                              </p:par>
                              <p:par>
                                <p:cTn id="172" presetID="26" presetClass="entr" presetSubtype="0" fill="hold" nodeType="withEffect">
                                  <p:stCondLst>
                                    <p:cond delay="0"/>
                                  </p:stCondLst>
                                  <p:childTnLst>
                                    <p:set>
                                      <p:cBhvr>
                                        <p:cTn id="173" dur="1" fill="hold">
                                          <p:stCondLst>
                                            <p:cond delay="0"/>
                                          </p:stCondLst>
                                        </p:cTn>
                                        <p:tgtEl>
                                          <p:spTgt spid="33"/>
                                        </p:tgtEl>
                                        <p:attrNameLst>
                                          <p:attrName>style.visibility</p:attrName>
                                        </p:attrNameLst>
                                      </p:cBhvr>
                                      <p:to>
                                        <p:strVal val="visible"/>
                                      </p:to>
                                    </p:set>
                                    <p:animEffect transition="in" filter="wipe(down)">
                                      <p:cBhvr>
                                        <p:cTn id="174" dur="580">
                                          <p:stCondLst>
                                            <p:cond delay="0"/>
                                          </p:stCondLst>
                                        </p:cTn>
                                        <p:tgtEl>
                                          <p:spTgt spid="33"/>
                                        </p:tgtEl>
                                      </p:cBhvr>
                                    </p:animEffect>
                                    <p:anim calcmode="lin" valueType="num">
                                      <p:cBhvr>
                                        <p:cTn id="17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0" dur="26">
                                          <p:stCondLst>
                                            <p:cond delay="650"/>
                                          </p:stCondLst>
                                        </p:cTn>
                                        <p:tgtEl>
                                          <p:spTgt spid="33"/>
                                        </p:tgtEl>
                                      </p:cBhvr>
                                      <p:to x="100000" y="60000"/>
                                    </p:animScale>
                                    <p:animScale>
                                      <p:cBhvr>
                                        <p:cTn id="181" dur="166" decel="50000">
                                          <p:stCondLst>
                                            <p:cond delay="676"/>
                                          </p:stCondLst>
                                        </p:cTn>
                                        <p:tgtEl>
                                          <p:spTgt spid="33"/>
                                        </p:tgtEl>
                                      </p:cBhvr>
                                      <p:to x="100000" y="100000"/>
                                    </p:animScale>
                                    <p:animScale>
                                      <p:cBhvr>
                                        <p:cTn id="182" dur="26">
                                          <p:stCondLst>
                                            <p:cond delay="1312"/>
                                          </p:stCondLst>
                                        </p:cTn>
                                        <p:tgtEl>
                                          <p:spTgt spid="33"/>
                                        </p:tgtEl>
                                      </p:cBhvr>
                                      <p:to x="100000" y="80000"/>
                                    </p:animScale>
                                    <p:animScale>
                                      <p:cBhvr>
                                        <p:cTn id="183" dur="166" decel="50000">
                                          <p:stCondLst>
                                            <p:cond delay="1338"/>
                                          </p:stCondLst>
                                        </p:cTn>
                                        <p:tgtEl>
                                          <p:spTgt spid="33"/>
                                        </p:tgtEl>
                                      </p:cBhvr>
                                      <p:to x="100000" y="100000"/>
                                    </p:animScale>
                                    <p:animScale>
                                      <p:cBhvr>
                                        <p:cTn id="184" dur="26">
                                          <p:stCondLst>
                                            <p:cond delay="1642"/>
                                          </p:stCondLst>
                                        </p:cTn>
                                        <p:tgtEl>
                                          <p:spTgt spid="33"/>
                                        </p:tgtEl>
                                      </p:cBhvr>
                                      <p:to x="100000" y="90000"/>
                                    </p:animScale>
                                    <p:animScale>
                                      <p:cBhvr>
                                        <p:cTn id="185" dur="166" decel="50000">
                                          <p:stCondLst>
                                            <p:cond delay="1668"/>
                                          </p:stCondLst>
                                        </p:cTn>
                                        <p:tgtEl>
                                          <p:spTgt spid="33"/>
                                        </p:tgtEl>
                                      </p:cBhvr>
                                      <p:to x="100000" y="100000"/>
                                    </p:animScale>
                                    <p:animScale>
                                      <p:cBhvr>
                                        <p:cTn id="186" dur="26">
                                          <p:stCondLst>
                                            <p:cond delay="1808"/>
                                          </p:stCondLst>
                                        </p:cTn>
                                        <p:tgtEl>
                                          <p:spTgt spid="33"/>
                                        </p:tgtEl>
                                      </p:cBhvr>
                                      <p:to x="100000" y="95000"/>
                                    </p:animScale>
                                    <p:animScale>
                                      <p:cBhvr>
                                        <p:cTn id="187" dur="166" decel="50000">
                                          <p:stCondLst>
                                            <p:cond delay="1834"/>
                                          </p:stCondLst>
                                        </p:cTn>
                                        <p:tgtEl>
                                          <p:spTgt spid="33"/>
                                        </p:tgtEl>
                                      </p:cBhvr>
                                      <p:to x="100000" y="100000"/>
                                    </p:animScale>
                                  </p:childTnLst>
                                </p:cTn>
                              </p:par>
                            </p:childTnLst>
                          </p:cTn>
                        </p:par>
                        <p:par>
                          <p:cTn id="188" fill="hold">
                            <p:stCondLst>
                              <p:cond delay="2000"/>
                            </p:stCondLst>
                            <p:childTnLst>
                              <p:par>
                                <p:cTn id="189" presetID="32" presetClass="emph" presetSubtype="0" fill="hold" nodeType="afterEffect">
                                  <p:stCondLst>
                                    <p:cond delay="0"/>
                                  </p:stCondLst>
                                  <p:childTnLst>
                                    <p:animRot by="120000">
                                      <p:cBhvr>
                                        <p:cTn id="190" dur="100" fill="hold">
                                          <p:stCondLst>
                                            <p:cond delay="0"/>
                                          </p:stCondLst>
                                        </p:cTn>
                                        <p:tgtEl>
                                          <p:spTgt spid="25"/>
                                        </p:tgtEl>
                                        <p:attrNameLst>
                                          <p:attrName>r</p:attrName>
                                        </p:attrNameLst>
                                      </p:cBhvr>
                                    </p:animRot>
                                    <p:animRot by="-240000">
                                      <p:cBhvr>
                                        <p:cTn id="191" dur="200" fill="hold">
                                          <p:stCondLst>
                                            <p:cond delay="200"/>
                                          </p:stCondLst>
                                        </p:cTn>
                                        <p:tgtEl>
                                          <p:spTgt spid="25"/>
                                        </p:tgtEl>
                                        <p:attrNameLst>
                                          <p:attrName>r</p:attrName>
                                        </p:attrNameLst>
                                      </p:cBhvr>
                                    </p:animRot>
                                    <p:animRot by="240000">
                                      <p:cBhvr>
                                        <p:cTn id="192" dur="200" fill="hold">
                                          <p:stCondLst>
                                            <p:cond delay="400"/>
                                          </p:stCondLst>
                                        </p:cTn>
                                        <p:tgtEl>
                                          <p:spTgt spid="25"/>
                                        </p:tgtEl>
                                        <p:attrNameLst>
                                          <p:attrName>r</p:attrName>
                                        </p:attrNameLst>
                                      </p:cBhvr>
                                    </p:animRot>
                                    <p:animRot by="-240000">
                                      <p:cBhvr>
                                        <p:cTn id="193" dur="200" fill="hold">
                                          <p:stCondLst>
                                            <p:cond delay="600"/>
                                          </p:stCondLst>
                                        </p:cTn>
                                        <p:tgtEl>
                                          <p:spTgt spid="25"/>
                                        </p:tgtEl>
                                        <p:attrNameLst>
                                          <p:attrName>r</p:attrName>
                                        </p:attrNameLst>
                                      </p:cBhvr>
                                    </p:animRot>
                                    <p:animRot by="120000">
                                      <p:cBhvr>
                                        <p:cTn id="194" dur="200" fill="hold">
                                          <p:stCondLst>
                                            <p:cond delay="800"/>
                                          </p:stCondLst>
                                        </p:cTn>
                                        <p:tgtEl>
                                          <p:spTgt spid="25"/>
                                        </p:tgtEl>
                                        <p:attrNameLst>
                                          <p:attrName>r</p:attrName>
                                        </p:attrNameLst>
                                      </p:cBhvr>
                                    </p:animRot>
                                  </p:childTnLst>
                                </p:cTn>
                              </p:par>
                              <p:par>
                                <p:cTn id="195" presetID="32" presetClass="emph" presetSubtype="0" fill="hold" nodeType="withEffect">
                                  <p:stCondLst>
                                    <p:cond delay="0"/>
                                  </p:stCondLst>
                                  <p:childTnLst>
                                    <p:animRot by="120000">
                                      <p:cBhvr>
                                        <p:cTn id="196" dur="100" fill="hold">
                                          <p:stCondLst>
                                            <p:cond delay="0"/>
                                          </p:stCondLst>
                                        </p:cTn>
                                        <p:tgtEl>
                                          <p:spTgt spid="28"/>
                                        </p:tgtEl>
                                        <p:attrNameLst>
                                          <p:attrName>r</p:attrName>
                                        </p:attrNameLst>
                                      </p:cBhvr>
                                    </p:animRot>
                                    <p:animRot by="-240000">
                                      <p:cBhvr>
                                        <p:cTn id="197" dur="200" fill="hold">
                                          <p:stCondLst>
                                            <p:cond delay="200"/>
                                          </p:stCondLst>
                                        </p:cTn>
                                        <p:tgtEl>
                                          <p:spTgt spid="28"/>
                                        </p:tgtEl>
                                        <p:attrNameLst>
                                          <p:attrName>r</p:attrName>
                                        </p:attrNameLst>
                                      </p:cBhvr>
                                    </p:animRot>
                                    <p:animRot by="240000">
                                      <p:cBhvr>
                                        <p:cTn id="198" dur="200" fill="hold">
                                          <p:stCondLst>
                                            <p:cond delay="400"/>
                                          </p:stCondLst>
                                        </p:cTn>
                                        <p:tgtEl>
                                          <p:spTgt spid="28"/>
                                        </p:tgtEl>
                                        <p:attrNameLst>
                                          <p:attrName>r</p:attrName>
                                        </p:attrNameLst>
                                      </p:cBhvr>
                                    </p:animRot>
                                    <p:animRot by="-240000">
                                      <p:cBhvr>
                                        <p:cTn id="199" dur="200" fill="hold">
                                          <p:stCondLst>
                                            <p:cond delay="600"/>
                                          </p:stCondLst>
                                        </p:cTn>
                                        <p:tgtEl>
                                          <p:spTgt spid="28"/>
                                        </p:tgtEl>
                                        <p:attrNameLst>
                                          <p:attrName>r</p:attrName>
                                        </p:attrNameLst>
                                      </p:cBhvr>
                                    </p:animRot>
                                    <p:animRot by="120000">
                                      <p:cBhvr>
                                        <p:cTn id="200" dur="200" fill="hold">
                                          <p:stCondLst>
                                            <p:cond delay="800"/>
                                          </p:stCondLst>
                                        </p:cTn>
                                        <p:tgtEl>
                                          <p:spTgt spid="28"/>
                                        </p:tgtEl>
                                        <p:attrNameLst>
                                          <p:attrName>r</p:attrName>
                                        </p:attrNameLst>
                                      </p:cBhvr>
                                    </p:animRot>
                                  </p:childTnLst>
                                </p:cTn>
                              </p:par>
                              <p:par>
                                <p:cTn id="201" presetID="32" presetClass="emph" presetSubtype="0" fill="hold" nodeType="withEffect">
                                  <p:stCondLst>
                                    <p:cond delay="0"/>
                                  </p:stCondLst>
                                  <p:childTnLst>
                                    <p:animRot by="120000">
                                      <p:cBhvr>
                                        <p:cTn id="202" dur="100" fill="hold">
                                          <p:stCondLst>
                                            <p:cond delay="0"/>
                                          </p:stCondLst>
                                        </p:cTn>
                                        <p:tgtEl>
                                          <p:spTgt spid="29"/>
                                        </p:tgtEl>
                                        <p:attrNameLst>
                                          <p:attrName>r</p:attrName>
                                        </p:attrNameLst>
                                      </p:cBhvr>
                                    </p:animRot>
                                    <p:animRot by="-240000">
                                      <p:cBhvr>
                                        <p:cTn id="203" dur="200" fill="hold">
                                          <p:stCondLst>
                                            <p:cond delay="200"/>
                                          </p:stCondLst>
                                        </p:cTn>
                                        <p:tgtEl>
                                          <p:spTgt spid="29"/>
                                        </p:tgtEl>
                                        <p:attrNameLst>
                                          <p:attrName>r</p:attrName>
                                        </p:attrNameLst>
                                      </p:cBhvr>
                                    </p:animRot>
                                    <p:animRot by="240000">
                                      <p:cBhvr>
                                        <p:cTn id="204" dur="200" fill="hold">
                                          <p:stCondLst>
                                            <p:cond delay="400"/>
                                          </p:stCondLst>
                                        </p:cTn>
                                        <p:tgtEl>
                                          <p:spTgt spid="29"/>
                                        </p:tgtEl>
                                        <p:attrNameLst>
                                          <p:attrName>r</p:attrName>
                                        </p:attrNameLst>
                                      </p:cBhvr>
                                    </p:animRot>
                                    <p:animRot by="-240000">
                                      <p:cBhvr>
                                        <p:cTn id="205" dur="200" fill="hold">
                                          <p:stCondLst>
                                            <p:cond delay="600"/>
                                          </p:stCondLst>
                                        </p:cTn>
                                        <p:tgtEl>
                                          <p:spTgt spid="29"/>
                                        </p:tgtEl>
                                        <p:attrNameLst>
                                          <p:attrName>r</p:attrName>
                                        </p:attrNameLst>
                                      </p:cBhvr>
                                    </p:animRot>
                                    <p:animRot by="120000">
                                      <p:cBhvr>
                                        <p:cTn id="206" dur="200" fill="hold">
                                          <p:stCondLst>
                                            <p:cond delay="800"/>
                                          </p:stCondLst>
                                        </p:cTn>
                                        <p:tgtEl>
                                          <p:spTgt spid="29"/>
                                        </p:tgtEl>
                                        <p:attrNameLst>
                                          <p:attrName>r</p:attrName>
                                        </p:attrNameLst>
                                      </p:cBhvr>
                                    </p:animRot>
                                  </p:childTnLst>
                                </p:cTn>
                              </p:par>
                              <p:par>
                                <p:cTn id="207" presetID="32" presetClass="emph" presetSubtype="0" fill="hold" nodeType="withEffect">
                                  <p:stCondLst>
                                    <p:cond delay="0"/>
                                  </p:stCondLst>
                                  <p:childTnLst>
                                    <p:animRot by="120000">
                                      <p:cBhvr>
                                        <p:cTn id="208" dur="100" fill="hold">
                                          <p:stCondLst>
                                            <p:cond delay="0"/>
                                          </p:stCondLst>
                                        </p:cTn>
                                        <p:tgtEl>
                                          <p:spTgt spid="30"/>
                                        </p:tgtEl>
                                        <p:attrNameLst>
                                          <p:attrName>r</p:attrName>
                                        </p:attrNameLst>
                                      </p:cBhvr>
                                    </p:animRot>
                                    <p:animRot by="-240000">
                                      <p:cBhvr>
                                        <p:cTn id="209" dur="200" fill="hold">
                                          <p:stCondLst>
                                            <p:cond delay="200"/>
                                          </p:stCondLst>
                                        </p:cTn>
                                        <p:tgtEl>
                                          <p:spTgt spid="30"/>
                                        </p:tgtEl>
                                        <p:attrNameLst>
                                          <p:attrName>r</p:attrName>
                                        </p:attrNameLst>
                                      </p:cBhvr>
                                    </p:animRot>
                                    <p:animRot by="240000">
                                      <p:cBhvr>
                                        <p:cTn id="210" dur="200" fill="hold">
                                          <p:stCondLst>
                                            <p:cond delay="400"/>
                                          </p:stCondLst>
                                        </p:cTn>
                                        <p:tgtEl>
                                          <p:spTgt spid="30"/>
                                        </p:tgtEl>
                                        <p:attrNameLst>
                                          <p:attrName>r</p:attrName>
                                        </p:attrNameLst>
                                      </p:cBhvr>
                                    </p:animRot>
                                    <p:animRot by="-240000">
                                      <p:cBhvr>
                                        <p:cTn id="211" dur="200" fill="hold">
                                          <p:stCondLst>
                                            <p:cond delay="600"/>
                                          </p:stCondLst>
                                        </p:cTn>
                                        <p:tgtEl>
                                          <p:spTgt spid="30"/>
                                        </p:tgtEl>
                                        <p:attrNameLst>
                                          <p:attrName>r</p:attrName>
                                        </p:attrNameLst>
                                      </p:cBhvr>
                                    </p:animRot>
                                    <p:animRot by="120000">
                                      <p:cBhvr>
                                        <p:cTn id="212" dur="200" fill="hold">
                                          <p:stCondLst>
                                            <p:cond delay="800"/>
                                          </p:stCondLst>
                                        </p:cTn>
                                        <p:tgtEl>
                                          <p:spTgt spid="30"/>
                                        </p:tgtEl>
                                        <p:attrNameLst>
                                          <p:attrName>r</p:attrName>
                                        </p:attrNameLst>
                                      </p:cBhvr>
                                    </p:animRot>
                                  </p:childTnLst>
                                </p:cTn>
                              </p:par>
                              <p:par>
                                <p:cTn id="213" presetID="32" presetClass="emph" presetSubtype="0" fill="hold" nodeType="withEffect">
                                  <p:stCondLst>
                                    <p:cond delay="0"/>
                                  </p:stCondLst>
                                  <p:childTnLst>
                                    <p:animRot by="120000">
                                      <p:cBhvr>
                                        <p:cTn id="214" dur="100" fill="hold">
                                          <p:stCondLst>
                                            <p:cond delay="0"/>
                                          </p:stCondLst>
                                        </p:cTn>
                                        <p:tgtEl>
                                          <p:spTgt spid="31"/>
                                        </p:tgtEl>
                                        <p:attrNameLst>
                                          <p:attrName>r</p:attrName>
                                        </p:attrNameLst>
                                      </p:cBhvr>
                                    </p:animRot>
                                    <p:animRot by="-240000">
                                      <p:cBhvr>
                                        <p:cTn id="215" dur="200" fill="hold">
                                          <p:stCondLst>
                                            <p:cond delay="200"/>
                                          </p:stCondLst>
                                        </p:cTn>
                                        <p:tgtEl>
                                          <p:spTgt spid="31"/>
                                        </p:tgtEl>
                                        <p:attrNameLst>
                                          <p:attrName>r</p:attrName>
                                        </p:attrNameLst>
                                      </p:cBhvr>
                                    </p:animRot>
                                    <p:animRot by="240000">
                                      <p:cBhvr>
                                        <p:cTn id="216" dur="200" fill="hold">
                                          <p:stCondLst>
                                            <p:cond delay="400"/>
                                          </p:stCondLst>
                                        </p:cTn>
                                        <p:tgtEl>
                                          <p:spTgt spid="31"/>
                                        </p:tgtEl>
                                        <p:attrNameLst>
                                          <p:attrName>r</p:attrName>
                                        </p:attrNameLst>
                                      </p:cBhvr>
                                    </p:animRot>
                                    <p:animRot by="-240000">
                                      <p:cBhvr>
                                        <p:cTn id="217" dur="200" fill="hold">
                                          <p:stCondLst>
                                            <p:cond delay="600"/>
                                          </p:stCondLst>
                                        </p:cTn>
                                        <p:tgtEl>
                                          <p:spTgt spid="31"/>
                                        </p:tgtEl>
                                        <p:attrNameLst>
                                          <p:attrName>r</p:attrName>
                                        </p:attrNameLst>
                                      </p:cBhvr>
                                    </p:animRot>
                                    <p:animRot by="120000">
                                      <p:cBhvr>
                                        <p:cTn id="218" dur="200" fill="hold">
                                          <p:stCondLst>
                                            <p:cond delay="800"/>
                                          </p:stCondLst>
                                        </p:cTn>
                                        <p:tgtEl>
                                          <p:spTgt spid="31"/>
                                        </p:tgtEl>
                                        <p:attrNameLst>
                                          <p:attrName>r</p:attrName>
                                        </p:attrNameLst>
                                      </p:cBhvr>
                                    </p:animRot>
                                  </p:childTnLst>
                                </p:cTn>
                              </p:par>
                              <p:par>
                                <p:cTn id="219" presetID="32" presetClass="emph" presetSubtype="0" fill="hold" nodeType="withEffect">
                                  <p:stCondLst>
                                    <p:cond delay="0"/>
                                  </p:stCondLst>
                                  <p:childTnLst>
                                    <p:animRot by="120000">
                                      <p:cBhvr>
                                        <p:cTn id="220" dur="100" fill="hold">
                                          <p:stCondLst>
                                            <p:cond delay="0"/>
                                          </p:stCondLst>
                                        </p:cTn>
                                        <p:tgtEl>
                                          <p:spTgt spid="32"/>
                                        </p:tgtEl>
                                        <p:attrNameLst>
                                          <p:attrName>r</p:attrName>
                                        </p:attrNameLst>
                                      </p:cBhvr>
                                    </p:animRot>
                                    <p:animRot by="-240000">
                                      <p:cBhvr>
                                        <p:cTn id="221" dur="200" fill="hold">
                                          <p:stCondLst>
                                            <p:cond delay="200"/>
                                          </p:stCondLst>
                                        </p:cTn>
                                        <p:tgtEl>
                                          <p:spTgt spid="32"/>
                                        </p:tgtEl>
                                        <p:attrNameLst>
                                          <p:attrName>r</p:attrName>
                                        </p:attrNameLst>
                                      </p:cBhvr>
                                    </p:animRot>
                                    <p:animRot by="240000">
                                      <p:cBhvr>
                                        <p:cTn id="222" dur="200" fill="hold">
                                          <p:stCondLst>
                                            <p:cond delay="400"/>
                                          </p:stCondLst>
                                        </p:cTn>
                                        <p:tgtEl>
                                          <p:spTgt spid="32"/>
                                        </p:tgtEl>
                                        <p:attrNameLst>
                                          <p:attrName>r</p:attrName>
                                        </p:attrNameLst>
                                      </p:cBhvr>
                                    </p:animRot>
                                    <p:animRot by="-240000">
                                      <p:cBhvr>
                                        <p:cTn id="223" dur="200" fill="hold">
                                          <p:stCondLst>
                                            <p:cond delay="600"/>
                                          </p:stCondLst>
                                        </p:cTn>
                                        <p:tgtEl>
                                          <p:spTgt spid="32"/>
                                        </p:tgtEl>
                                        <p:attrNameLst>
                                          <p:attrName>r</p:attrName>
                                        </p:attrNameLst>
                                      </p:cBhvr>
                                    </p:animRot>
                                    <p:animRot by="120000">
                                      <p:cBhvr>
                                        <p:cTn id="224" dur="200" fill="hold">
                                          <p:stCondLst>
                                            <p:cond delay="800"/>
                                          </p:stCondLst>
                                        </p:cTn>
                                        <p:tgtEl>
                                          <p:spTgt spid="32"/>
                                        </p:tgtEl>
                                        <p:attrNameLst>
                                          <p:attrName>r</p:attrName>
                                        </p:attrNameLst>
                                      </p:cBhvr>
                                    </p:animRot>
                                  </p:childTnLst>
                                </p:cTn>
                              </p:par>
                              <p:par>
                                <p:cTn id="225" presetID="32" presetClass="emph" presetSubtype="0" fill="hold" nodeType="with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cTn>
                              </p:par>
                            </p:childTnLst>
                          </p:cTn>
                        </p:par>
                      </p:childTnLst>
                    </p:cTn>
                  </p:par>
                  <p:par>
                    <p:cTn id="231" fill="hold">
                      <p:stCondLst>
                        <p:cond delay="indefinite"/>
                      </p:stCondLst>
                      <p:childTnLst>
                        <p:par>
                          <p:cTn id="232" fill="hold">
                            <p:stCondLst>
                              <p:cond delay="0"/>
                            </p:stCondLst>
                            <p:childTnLst>
                              <p:par>
                                <p:cTn id="233" presetID="21" presetClass="entr" presetSubtype="1" fill="hold" grpId="0" nodeType="clickEffect">
                                  <p:stCondLst>
                                    <p:cond delay="0"/>
                                  </p:stCondLst>
                                  <p:childTnLst>
                                    <p:set>
                                      <p:cBhvr>
                                        <p:cTn id="234" dur="1" fill="hold">
                                          <p:stCondLst>
                                            <p:cond delay="0"/>
                                          </p:stCondLst>
                                        </p:cTn>
                                        <p:tgtEl>
                                          <p:spTgt spid="2"/>
                                        </p:tgtEl>
                                        <p:attrNameLst>
                                          <p:attrName>style.visibility</p:attrName>
                                        </p:attrNameLst>
                                      </p:cBhvr>
                                      <p:to>
                                        <p:strVal val="visible"/>
                                      </p:to>
                                    </p:set>
                                    <p:animEffect transition="in" filter="wheel(1)">
                                      <p:cBhvr>
                                        <p:cTn id="2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9" name="Google Shape;879;p50"/>
          <p:cNvSpPr/>
          <p:nvPr/>
        </p:nvSpPr>
        <p:spPr>
          <a:xfrm rot="2293565">
            <a:off x="7164861" y="102597"/>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33;p60">
            <a:extLst>
              <a:ext uri="{FF2B5EF4-FFF2-40B4-BE49-F238E27FC236}">
                <a16:creationId xmlns:a16="http://schemas.microsoft.com/office/drawing/2014/main" id="{71600C83-7159-4E45-A776-9FD55C7D51DC}"/>
              </a:ext>
            </a:extLst>
          </p:cNvPr>
          <p:cNvSpPr/>
          <p:nvPr/>
        </p:nvSpPr>
        <p:spPr>
          <a:xfrm rot="2293565">
            <a:off x="278927" y="17942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391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93D66843-BC17-4726-B18C-1AC81844BDA4}"/>
              </a:ext>
            </a:extLst>
          </p:cNvPr>
          <p:cNvPicPr>
            <a:picLocks noChangeAspect="1"/>
          </p:cNvPicPr>
          <p:nvPr/>
        </p:nvPicPr>
        <p:blipFill>
          <a:blip r:embed="rId3"/>
          <a:stretch>
            <a:fillRect/>
          </a:stretch>
        </p:blipFill>
        <p:spPr>
          <a:xfrm>
            <a:off x="743854" y="1038041"/>
            <a:ext cx="1495493" cy="2170763"/>
          </a:xfrm>
          <a:prstGeom prst="rect">
            <a:avLst/>
          </a:prstGeom>
        </p:spPr>
      </p:pic>
      <p:pic>
        <p:nvPicPr>
          <p:cNvPr id="4" name="Picture 3">
            <a:extLst>
              <a:ext uri="{FF2B5EF4-FFF2-40B4-BE49-F238E27FC236}">
                <a16:creationId xmlns:a16="http://schemas.microsoft.com/office/drawing/2014/main" id="{EAF0AA54-61EA-4FD9-91A9-8167058A60C4}"/>
              </a:ext>
            </a:extLst>
          </p:cNvPr>
          <p:cNvPicPr>
            <a:picLocks noChangeAspect="1"/>
          </p:cNvPicPr>
          <p:nvPr/>
        </p:nvPicPr>
        <p:blipFill rotWithShape="1">
          <a:blip r:embed="rId4"/>
          <a:srcRect l="7881"/>
          <a:stretch/>
        </p:blipFill>
        <p:spPr>
          <a:xfrm>
            <a:off x="3224898" y="178994"/>
            <a:ext cx="4071575" cy="4648200"/>
          </a:xfrm>
          <a:prstGeom prst="rect">
            <a:avLst/>
          </a:prstGeom>
        </p:spPr>
      </p:pic>
      <p:sp>
        <p:nvSpPr>
          <p:cNvPr id="7" name="TextBox 6">
            <a:extLst>
              <a:ext uri="{FF2B5EF4-FFF2-40B4-BE49-F238E27FC236}">
                <a16:creationId xmlns:a16="http://schemas.microsoft.com/office/drawing/2014/main" id="{D5F7D56F-EA5D-48D3-8A79-ACD0C105A369}"/>
              </a:ext>
            </a:extLst>
          </p:cNvPr>
          <p:cNvSpPr txBox="1"/>
          <p:nvPr/>
        </p:nvSpPr>
        <p:spPr>
          <a:xfrm>
            <a:off x="801270" y="3486150"/>
            <a:ext cx="1380660" cy="369332"/>
          </a:xfrm>
          <a:prstGeom prst="rect">
            <a:avLst/>
          </a:prstGeom>
          <a:solidFill>
            <a:schemeClr val="accent3">
              <a:lumMod val="60000"/>
              <a:lumOff val="40000"/>
            </a:schemeClr>
          </a:solidFill>
        </p:spPr>
        <p:txBody>
          <a:bodyPr wrap="square" rtlCol="0">
            <a:spAutoFit/>
          </a:bodyPr>
          <a:lstStyle/>
          <a:p>
            <a:pPr algn="ctr"/>
            <a:r>
              <a:rPr lang="en-US">
                <a:latin typeface="Arial" panose="020B0604020202020204" pitchFamily="34" charset="0"/>
                <a:cs typeface="Arial" panose="020B0604020202020204" pitchFamily="34" charset="0"/>
              </a:rPr>
              <a:t>Trang 8</a:t>
            </a:r>
          </a:p>
        </p:txBody>
      </p:sp>
    </p:spTree>
    <p:extLst>
      <p:ext uri="{BB962C8B-B14F-4D97-AF65-F5344CB8AC3E}">
        <p14:creationId xmlns:p14="http://schemas.microsoft.com/office/powerpoint/2010/main" val="3462796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4" name="Picture 3">
            <a:extLst>
              <a:ext uri="{FF2B5EF4-FFF2-40B4-BE49-F238E27FC236}">
                <a16:creationId xmlns:a16="http://schemas.microsoft.com/office/drawing/2014/main" id="{9BA3B531-BBDB-4B73-87B9-65BC42C2B952}"/>
              </a:ext>
            </a:extLst>
          </p:cNvPr>
          <p:cNvPicPr>
            <a:picLocks noChangeAspect="1"/>
          </p:cNvPicPr>
          <p:nvPr/>
        </p:nvPicPr>
        <p:blipFill>
          <a:blip r:embed="rId5"/>
          <a:stretch>
            <a:fillRect/>
          </a:stretch>
        </p:blipFill>
        <p:spPr>
          <a:xfrm>
            <a:off x="2895600" y="1276758"/>
            <a:ext cx="5918970" cy="2337744"/>
          </a:xfrm>
          <a:prstGeom prst="rect">
            <a:avLst/>
          </a:prstGeom>
        </p:spPr>
      </p:pic>
      <p:sp>
        <p:nvSpPr>
          <p:cNvPr id="15" name="TextBox 14">
            <a:extLst>
              <a:ext uri="{FF2B5EF4-FFF2-40B4-BE49-F238E27FC236}">
                <a16:creationId xmlns:a16="http://schemas.microsoft.com/office/drawing/2014/main" id="{1766CCD7-4324-4C3A-AD22-19A3C45C501D}"/>
              </a:ext>
            </a:extLst>
          </p:cNvPr>
          <p:cNvSpPr txBox="1"/>
          <p:nvPr/>
        </p:nvSpPr>
        <p:spPr>
          <a:xfrm>
            <a:off x="5405672" y="3769418"/>
            <a:ext cx="1380660" cy="369332"/>
          </a:xfrm>
          <a:prstGeom prst="rect">
            <a:avLst/>
          </a:prstGeom>
          <a:solidFill>
            <a:schemeClr val="accent3">
              <a:lumMod val="60000"/>
              <a:lumOff val="40000"/>
            </a:schemeClr>
          </a:solidFill>
        </p:spPr>
        <p:txBody>
          <a:bodyPr wrap="square" rtlCol="0">
            <a:spAutoFit/>
          </a:bodyPr>
          <a:lstStyle/>
          <a:p>
            <a:pPr algn="ctr"/>
            <a:r>
              <a:rPr lang="en-US">
                <a:latin typeface="Arial" panose="020B0604020202020204" pitchFamily="34" charset="0"/>
                <a:cs typeface="Arial" panose="020B0604020202020204" pitchFamily="34" charset="0"/>
              </a:rPr>
              <a:t>Trang 8</a:t>
            </a:r>
          </a:p>
        </p:txBody>
      </p:sp>
      <p:pic>
        <p:nvPicPr>
          <p:cNvPr id="5" name="HƯỚNG DẪN QUY TRÌNH VIẾT CHỮ M HOA CỠ NHỎ_Trim">
            <a:hlinkClick r:id="" action="ppaction://media"/>
            <a:extLst>
              <a:ext uri="{FF2B5EF4-FFF2-40B4-BE49-F238E27FC236}">
                <a16:creationId xmlns:a16="http://schemas.microsoft.com/office/drawing/2014/main" id="{FDB4824F-A0CD-4462-AB00-512BAE90824F}"/>
              </a:ext>
            </a:extLst>
          </p:cNvPr>
          <p:cNvPicPr>
            <a:picLocks noChangeAspect="1"/>
          </p:cNvPicPr>
          <p:nvPr>
            <a:videoFile r:link="rId1"/>
            <p:extLst>
              <p:ext uri="{DAA4B4D4-6D71-4841-9C94-3DE7FCFB9230}">
                <p14:media xmlns:p14="http://schemas.microsoft.com/office/powerpoint/2010/main" r:embed="rId2">
                  <p14:trim st="1508" end="2817.2083"/>
                </p14:media>
              </p:ext>
            </p:extLst>
          </p:nvPr>
        </p:nvPicPr>
        <p:blipFill rotWithShape="1">
          <a:blip r:embed="rId6"/>
          <a:srcRect l="25833" r="25000" b="12471"/>
          <a:stretch>
            <a:fillRect/>
          </a:stretch>
        </p:blipFill>
        <p:spPr>
          <a:xfrm>
            <a:off x="0" y="1119721"/>
            <a:ext cx="3048000" cy="3052229"/>
          </a:xfrm>
          <a:prstGeom prst="rect">
            <a:avLst/>
          </a:prstGeom>
        </p:spPr>
      </p:pic>
    </p:spTree>
    <p:extLst>
      <p:ext uri="{BB962C8B-B14F-4D97-AF65-F5344CB8AC3E}">
        <p14:creationId xmlns:p14="http://schemas.microsoft.com/office/powerpoint/2010/main" val="640048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9CD93C-3E03-465C-9277-FC3CD176A51C}"/>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06933" y="2084733"/>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125354" y="244197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50552" y="168319"/>
            <a:ext cx="7429501" cy="1446550"/>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Cái gì giúp bé bước nhanh</a:t>
            </a:r>
          </a:p>
          <a:p>
            <a:pPr algn="ctr"/>
            <a:r>
              <a:rPr lang="en-US" sz="3000">
                <a:latin typeface="Arial" panose="020B0604020202020204" pitchFamily="34" charset="0"/>
                <a:cs typeface="Arial" panose="020B0604020202020204" pitchFamily="34" charset="0"/>
              </a:rPr>
              <a:t>Đếnn trường gặp bạn học hành bé ơi?</a:t>
            </a:r>
          </a:p>
          <a:p>
            <a:pPr algn="r"/>
            <a:r>
              <a:rPr lang="en-US" sz="2800" i="1">
                <a:latin typeface="Arial" panose="020B0604020202020204" pitchFamily="34" charset="0"/>
                <a:cs typeface="Arial" panose="020B0604020202020204" pitchFamily="34" charset="0"/>
              </a:rPr>
              <a:t>Là bộ phận nào trên cơ thể?</a:t>
            </a:r>
            <a:endParaRPr lang="en-US" sz="3600" i="1">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F337471-0756-420E-BD0A-49CF1D8E4C4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rot="841947">
            <a:off x="946257" y="3051657"/>
            <a:ext cx="545086" cy="559265"/>
          </a:xfrm>
          <a:prstGeom prst="rect">
            <a:avLst/>
          </a:prstGeom>
        </p:spPr>
      </p:pic>
      <p:pic>
        <p:nvPicPr>
          <p:cNvPr id="21" name="Picture 20">
            <a:extLst>
              <a:ext uri="{FF2B5EF4-FFF2-40B4-BE49-F238E27FC236}">
                <a16:creationId xmlns:a16="http://schemas.microsoft.com/office/drawing/2014/main" id="{F8CC52E2-12BF-4F0A-8E4A-D538A771AA44}"/>
              </a:ext>
            </a:extLst>
          </p:cNvPr>
          <p:cNvPicPr>
            <a:picLocks noChangeAspect="1"/>
          </p:cNvPicPr>
          <p:nvPr/>
        </p:nvPicPr>
        <p:blipFill>
          <a:blip r:embed="rId10"/>
          <a:stretch>
            <a:fillRect/>
          </a:stretch>
        </p:blipFill>
        <p:spPr>
          <a:xfrm>
            <a:off x="3679293" y="1444324"/>
            <a:ext cx="1810669" cy="2089585"/>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1"/>
          <a:srcRect l="39962" t="48579" r="32544" b="-5587"/>
          <a:stretch/>
        </p:blipFill>
        <p:spPr>
          <a:xfrm>
            <a:off x="760938" y="1678873"/>
            <a:ext cx="1800225" cy="2630090"/>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1"/>
          <a:srcRect l="39962" t="48579" r="32544" b="-5587"/>
          <a:stretch/>
        </p:blipFill>
        <p:spPr>
          <a:xfrm>
            <a:off x="5670202" y="1728534"/>
            <a:ext cx="1800225" cy="2630090"/>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2907157" y="4176200"/>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Đôi chân</a:t>
            </a:r>
          </a:p>
        </p:txBody>
      </p:sp>
      <p:sp>
        <p:nvSpPr>
          <p:cNvPr id="20" name="Rectangle: Rounded Corners 19">
            <a:extLst>
              <a:ext uri="{FF2B5EF4-FFF2-40B4-BE49-F238E27FC236}">
                <a16:creationId xmlns:a16="http://schemas.microsoft.com/office/drawing/2014/main" id="{BFC259FF-F583-4B03-B71F-A9988F949C89}"/>
              </a:ext>
            </a:extLst>
          </p:cNvPr>
          <p:cNvSpPr/>
          <p:nvPr/>
        </p:nvSpPr>
        <p:spPr>
          <a:xfrm>
            <a:off x="2752221" y="4176200"/>
            <a:ext cx="3867695"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880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1914 0.02454 L -0.01914 0.02477 C -0.01562 0.00973 -0.01211 -0.00509 -0.00846 -0.0199 C -0.00742 -0.02407 -0.00599 -0.02824 -0.00495 -0.0324 C -0.00443 -0.03449 -0.00443 -0.03703 -0.00378 -0.03888 C 0.00508 -0.06111 0.01029 -0.06064 0.02487 -0.08125 C 0.02682 -0.08402 0.02852 -0.0875 0.03073 -0.08958 C 0.03294 -0.09166 0.03555 -0.09236 0.03789 -0.09375 C 0.03997 -0.09513 0.04193 -0.09629 0.04388 -0.09814 C 0.04596 -0.1 0.04766 -0.10277 0.04987 -0.10439 C 0.0556 -0.10856 0.06042 -0.10925 0.06654 -0.11064 C 0.11081 -0.10162 0.08372 -0.10902 0.10807 -0.10023 L 0.13203 -0.09166 C 0.13633 -0.09027 0.14492 -0.0875 0.14492 -0.08726 C 0.17695 -0.06481 0.16563 -0.07615 0.18073 -0.05995 C 0.18242 -0.05648 0.18359 -0.05254 0.18555 -0.0493 C 0.20156 -0.02083 0.18203 -0.06365 0.20443 -0.01759 C 0.20599 -0.01458 0.2069 -0.01064 0.20807 -0.00717 C 0.20912 -0.00416 0.21068 -0.00162 0.21172 0.00139 C 0.21367 0.00672 0.21758 0.01875 0.21875 0.02454 C 0.22057 0.03287 0.22188 0.04167 0.22357 0.05 C 0.23919 0.12547 0.23216 0.08102 0.23776 0.12408 C 0.23815 0.12686 0.2388 0.12963 0.23906 0.13241 C 0.23919 0.1382 0.23906 0.14375 0.23906 0.14954 L 0.24024 0.14514 " pathEditMode="relative" rAng="0" ptsTypes="AAAAAAAAAAAAAAAAAAAAAAAAA">
                                      <p:cBhvr>
                                        <p:cTn id="10" dur="2000" fill="hold"/>
                                        <p:tgtEl>
                                          <p:spTgt spid="8"/>
                                        </p:tgtEl>
                                        <p:attrNameLst>
                                          <p:attrName>ppt_x</p:attrName>
                                          <p:attrName>ppt_y</p:attrName>
                                        </p:attrNameLst>
                                      </p:cBhvr>
                                      <p:rCtr x="12969" y="-509"/>
                                    </p:animMotion>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1" presetID="1" presetClass="emph" presetSubtype="2" fill="hold" grpId="0" nodeType="withEffect">
                                  <p:stCondLst>
                                    <p:cond delay="0"/>
                                  </p:stCondLst>
                                  <p:childTnLst>
                                    <p:animClr clrSpc="rgb" dir="cw">
                                      <p:cBhvr>
                                        <p:cTn id="12" dur="2000" fill="hold"/>
                                        <p:tgtEl>
                                          <p:spTgt spid="4"/>
                                        </p:tgtEl>
                                        <p:attrNameLst>
                                          <p:attrName>fillcolor</p:attrName>
                                        </p:attrNameLst>
                                      </p:cBhvr>
                                      <p:to>
                                        <a:srgbClr val="FFFF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482 -0.01482 L 0.00482 -0.01482 C 0.08503 -0.12269 0.0556 -0.08774 0.12136 -0.1632 C 0.12891 -0.17176 0.13646 -0.1801 0.14401 -0.18843 C 0.14909 -0.19422 0.15352 -0.20301 0.15951 -0.20533 C 0.18998 -0.21806 0.16029 -0.20649 0.1892 -0.21598 C 0.24714 -0.23542 0.2142 -0.22593 0.24753 -0.23496 C 0.26341 -0.23426 0.2793 -0.23473 0.29519 -0.23288 C 0.3043 -0.23195 0.32253 -0.22663 0.32253 -0.22663 C 0.32526 -0.22524 0.328 -0.22338 0.33086 -0.22246 C 0.33555 -0.22061 0.3405 -0.22014 0.34519 -0.21806 C 0.35 -0.21598 0.35495 -0.21366 0.35938 -0.20973 C 0.37279 -0.19769 0.36706 -0.20093 0.37605 -0.197 C 0.38659 -0.17848 0.37331 -0.20116 0.38321 -0.18635 C 0.38451 -0.1845 0.38542 -0.18195 0.38685 -0.1801 C 0.39193 -0.17292 0.39349 -0.172 0.3987 -0.16737 C 0.40078 -0.15625 0.39857 -0.16528 0.40352 -0.15463 C 0.4056 -0.15 0.41068 -0.13334 0.41068 -0.13125 L 0.41068 -0.12292 L 0.41068 -0.12292 " pathEditMode="relative" ptsTypes="AA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20"/>
                  </p:tgtEl>
                </p:cond>
              </p:nextCondLst>
            </p:seq>
          </p:childTnLst>
        </p:cTn>
      </p:par>
    </p:tnLst>
    <p:bldLst>
      <p:bldP spid="4"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9" name="Google Shape;879;p50"/>
          <p:cNvSpPr/>
          <p:nvPr/>
        </p:nvSpPr>
        <p:spPr>
          <a:xfrm rot="2293565">
            <a:off x="7937803" y="24975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33;p60">
            <a:extLst>
              <a:ext uri="{FF2B5EF4-FFF2-40B4-BE49-F238E27FC236}">
                <a16:creationId xmlns:a16="http://schemas.microsoft.com/office/drawing/2014/main" id="{71600C83-7159-4E45-A776-9FD55C7D51DC}"/>
              </a:ext>
            </a:extLst>
          </p:cNvPr>
          <p:cNvSpPr/>
          <p:nvPr/>
        </p:nvSpPr>
        <p:spPr>
          <a:xfrm rot="2293565">
            <a:off x="278927" y="17942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391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881" name="Google Shape;881;p50"/>
          <p:cNvSpPr/>
          <p:nvPr/>
        </p:nvSpPr>
        <p:spPr>
          <a:xfrm rot="2293565">
            <a:off x="1530775" y="4044515"/>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D5F7D56F-EA5D-48D3-8A79-ACD0C105A369}"/>
              </a:ext>
            </a:extLst>
          </p:cNvPr>
          <p:cNvSpPr txBox="1"/>
          <p:nvPr/>
        </p:nvSpPr>
        <p:spPr>
          <a:xfrm>
            <a:off x="7046758" y="3557574"/>
            <a:ext cx="1380660" cy="369332"/>
          </a:xfrm>
          <a:prstGeom prst="rect">
            <a:avLst/>
          </a:prstGeom>
          <a:solidFill>
            <a:schemeClr val="accent3">
              <a:lumMod val="60000"/>
              <a:lumOff val="40000"/>
            </a:schemeClr>
          </a:solidFill>
        </p:spPr>
        <p:txBody>
          <a:bodyPr wrap="square"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Trang 8</a:t>
            </a:r>
          </a:p>
        </p:txBody>
      </p:sp>
      <p:pic>
        <p:nvPicPr>
          <p:cNvPr id="3" name="Picture 2">
            <a:extLst>
              <a:ext uri="{FF2B5EF4-FFF2-40B4-BE49-F238E27FC236}">
                <a16:creationId xmlns:a16="http://schemas.microsoft.com/office/drawing/2014/main" id="{6FDF44FB-3B18-4416-B94A-5336371F9C25}"/>
              </a:ext>
            </a:extLst>
          </p:cNvPr>
          <p:cNvPicPr>
            <a:picLocks noChangeAspect="1"/>
          </p:cNvPicPr>
          <p:nvPr/>
        </p:nvPicPr>
        <p:blipFill>
          <a:blip r:embed="rId5"/>
          <a:stretch>
            <a:fillRect/>
          </a:stretch>
        </p:blipFill>
        <p:spPr>
          <a:xfrm>
            <a:off x="153941" y="1216594"/>
            <a:ext cx="8836118" cy="2235904"/>
          </a:xfrm>
          <a:prstGeom prst="rect">
            <a:avLst/>
          </a:prstGeom>
        </p:spPr>
      </p:pic>
      <p:sp>
        <p:nvSpPr>
          <p:cNvPr id="11" name="Rectangle 10">
            <a:extLst>
              <a:ext uri="{FF2B5EF4-FFF2-40B4-BE49-F238E27FC236}">
                <a16:creationId xmlns:a16="http://schemas.microsoft.com/office/drawing/2014/main" id="{328EA714-B81D-410D-A44E-0699C989E7F4}"/>
              </a:ext>
            </a:extLst>
          </p:cNvPr>
          <p:cNvSpPr/>
          <p:nvPr/>
        </p:nvSpPr>
        <p:spPr>
          <a:xfrm>
            <a:off x="458741" y="2108699"/>
            <a:ext cx="7278347" cy="569387"/>
          </a:xfrm>
          <a:prstGeom prst="rect">
            <a:avLst/>
          </a:prstGeom>
        </p:spPr>
        <p:txBody>
          <a:bodyPr wrap="square">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Ngày đầu đi hǌ, Nam hē hŅ lắm</a:t>
            </a:r>
            <a:r>
              <a:rPr kumimoji="0" lang="en-US" sz="31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a:t>
            </a:r>
          </a:p>
        </p:txBody>
      </p:sp>
      <p:pic>
        <p:nvPicPr>
          <p:cNvPr id="12" name="N.mp4">
            <a:hlinkClick r:id="" action="ppaction://media"/>
            <a:extLst>
              <a:ext uri="{FF2B5EF4-FFF2-40B4-BE49-F238E27FC236}">
                <a16:creationId xmlns:a16="http://schemas.microsoft.com/office/drawing/2014/main" id="{A4FD15B1-D86D-40BE-9005-B3721FA78B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6295" y="2730549"/>
            <a:ext cx="2510697" cy="2510697"/>
          </a:xfrm>
          <a:prstGeom prst="rect">
            <a:avLst/>
          </a:prstGeom>
        </p:spPr>
      </p:pic>
      <p:sp>
        <p:nvSpPr>
          <p:cNvPr id="14" name="Oval 13">
            <a:extLst>
              <a:ext uri="{FF2B5EF4-FFF2-40B4-BE49-F238E27FC236}">
                <a16:creationId xmlns:a16="http://schemas.microsoft.com/office/drawing/2014/main" id="{237F2E2D-2F3C-42F5-9FB3-BF0A051BE31E}"/>
              </a:ext>
            </a:extLst>
          </p:cNvPr>
          <p:cNvSpPr/>
          <p:nvPr/>
        </p:nvSpPr>
        <p:spPr>
          <a:xfrm>
            <a:off x="447864" y="484810"/>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4</a:t>
            </a:r>
          </a:p>
        </p:txBody>
      </p:sp>
      <p:sp>
        <p:nvSpPr>
          <p:cNvPr id="16" name="TextBox 15">
            <a:extLst>
              <a:ext uri="{FF2B5EF4-FFF2-40B4-BE49-F238E27FC236}">
                <a16:creationId xmlns:a16="http://schemas.microsoft.com/office/drawing/2014/main" id="{EA5F5D8D-E8BE-4BFC-9C03-BF6260736E01}"/>
              </a:ext>
            </a:extLst>
          </p:cNvPr>
          <p:cNvSpPr txBox="1"/>
          <p:nvPr/>
        </p:nvSpPr>
        <p:spPr>
          <a:xfrm>
            <a:off x="1114615" y="574107"/>
            <a:ext cx="6622473" cy="461616"/>
          </a:xfrm>
          <a:prstGeom prst="rect">
            <a:avLst/>
          </a:prstGeom>
          <a:noFill/>
        </p:spPr>
        <p:txBody>
          <a:bodyPr wrap="square" lIns="91391" tIns="45696" rIns="91391" bIns="45696"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Viết vào vở câu trả lời cho câu hỏi a ở mục </a:t>
            </a:r>
            <a:r>
              <a:rPr kumimoji="0" lang="en-US" sz="24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113652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a:latin typeface="Arial-Rounded" pitchFamily="34" charset="0"/>
                <a:ea typeface="Arial-Rounded" pitchFamily="34" charset="0"/>
                <a:cs typeface="Arial-Rounded" pitchFamily="34" charset="0"/>
              </a:rPr>
              <a:t>Nụ hôn trên bàn tay</a:t>
            </a:r>
          </a:p>
          <a:p>
            <a:pPr algn="ctr"/>
            <a:r>
              <a:rPr lang="en-US" sz="2800" b="1">
                <a:latin typeface="Arial-Rounded" pitchFamily="34" charset="0"/>
                <a:ea typeface="Arial-Rounded" pitchFamily="34" charset="0"/>
                <a:cs typeface="Arial-Rounded" pitchFamily="34" charset="0"/>
              </a:rPr>
              <a:t>      + Xem bài trang 26, trang 27.</a:t>
            </a: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F5A396A-43CD-430B-AF62-9171764435F3}"/>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997490" y="2153359"/>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354925" y="242060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25539" y="10289"/>
            <a:ext cx="7429501" cy="1446550"/>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Cái gì chúm chím đáng yêu</a:t>
            </a:r>
          </a:p>
          <a:p>
            <a:pPr algn="ctr"/>
            <a:r>
              <a:rPr lang="en-US" sz="3000">
                <a:latin typeface="Arial" panose="020B0604020202020204" pitchFamily="34" charset="0"/>
                <a:cs typeface="Arial" panose="020B0604020202020204" pitchFamily="34" charset="0"/>
              </a:rPr>
              <a:t>Thốt lời chào hỏi, nói nhiều điều hay?</a:t>
            </a:r>
          </a:p>
          <a:p>
            <a:pPr algn="r"/>
            <a:r>
              <a:rPr lang="en-US" sz="2800" i="1">
                <a:latin typeface="Arial" panose="020B0604020202020204" pitchFamily="34" charset="0"/>
                <a:cs typeface="Arial" panose="020B0604020202020204" pitchFamily="34" charset="0"/>
              </a:rPr>
              <a:t>Là bộ phận nào trên cơ thể?</a:t>
            </a:r>
            <a:endParaRPr lang="en-US" sz="3600" i="1">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BF872C6-3687-4896-A81E-8F2253F6BA4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22" name="Picture 21">
            <a:extLst>
              <a:ext uri="{FF2B5EF4-FFF2-40B4-BE49-F238E27FC236}">
                <a16:creationId xmlns:a16="http://schemas.microsoft.com/office/drawing/2014/main" id="{A01ED44A-87A8-4C7E-BC1D-6ED6FC6AA77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730600" y="2323232"/>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rot="500984">
            <a:off x="5836814" y="3100738"/>
            <a:ext cx="564135" cy="578810"/>
          </a:xfrm>
          <a:prstGeom prst="rect">
            <a:avLst/>
          </a:prstGeom>
        </p:spPr>
      </p:pic>
      <p:pic>
        <p:nvPicPr>
          <p:cNvPr id="24" name="Picture 23">
            <a:extLst>
              <a:ext uri="{FF2B5EF4-FFF2-40B4-BE49-F238E27FC236}">
                <a16:creationId xmlns:a16="http://schemas.microsoft.com/office/drawing/2014/main" id="{38DDA207-F954-49C8-8BAF-7A3570099F1C}"/>
              </a:ext>
            </a:extLst>
          </p:cNvPr>
          <p:cNvPicPr>
            <a:picLocks noChangeAspect="1"/>
          </p:cNvPicPr>
          <p:nvPr/>
        </p:nvPicPr>
        <p:blipFill>
          <a:blip r:embed="rId10"/>
          <a:stretch>
            <a:fillRect/>
          </a:stretch>
        </p:blipFill>
        <p:spPr>
          <a:xfrm>
            <a:off x="3677934" y="1458356"/>
            <a:ext cx="1810669" cy="2089585"/>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1"/>
          <a:srcRect l="39962" t="48579" r="32544" b="-5587"/>
          <a:stretch/>
        </p:blipFill>
        <p:spPr>
          <a:xfrm>
            <a:off x="5702170" y="1805019"/>
            <a:ext cx="1800225" cy="2630090"/>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2825225" y="4202294"/>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Miệng</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1"/>
          <a:srcRect l="39962" t="48579" r="32544" b="-5587"/>
          <a:stretch/>
        </p:blipFill>
        <p:spPr>
          <a:xfrm>
            <a:off x="929432" y="1737123"/>
            <a:ext cx="1800225" cy="2630090"/>
          </a:xfrm>
          <a:prstGeom prst="rect">
            <a:avLst/>
          </a:prstGeom>
        </p:spPr>
      </p:pic>
      <p:sp>
        <p:nvSpPr>
          <p:cNvPr id="15" name="Rectangle: Rounded Corners 14">
            <a:extLst>
              <a:ext uri="{FF2B5EF4-FFF2-40B4-BE49-F238E27FC236}">
                <a16:creationId xmlns:a16="http://schemas.microsoft.com/office/drawing/2014/main" id="{1A598DB8-7BE1-4E5E-9EC0-15D0D94EEAF1}"/>
              </a:ext>
            </a:extLst>
          </p:cNvPr>
          <p:cNvSpPr/>
          <p:nvPr/>
        </p:nvSpPr>
        <p:spPr>
          <a:xfrm>
            <a:off x="2807260" y="4202294"/>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409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0782 0.00509 L -0.00782 0.00533 C -0.01068 -0.00555 -0.01316 -0.01643 -0.01615 -0.02685 C -0.01836 -0.03403 -0.02123 -0.04051 -0.02331 -0.04792 C -0.03816 -0.10046 -0.01485 -0.02801 -0.0293 -0.06898 C -0.0349 -0.08518 -0.02748 -0.07014 -0.03646 -0.08819 C -0.0375 -0.09028 -0.03842 -0.09329 -0.03998 -0.09444 C -0.04454 -0.09768 -0.04948 -0.09861 -0.0543 -0.10069 C -0.06459 -0.09792 -0.075 -0.0956 -0.08516 -0.09236 C -0.09063 -0.09051 -0.09454 -0.0875 -0.09948 -0.08379 C -0.10782 -0.06898 -0.10638 -0.07268 -0.11381 -0.05417 C -0.11628 -0.04792 -0.11915 -0.04213 -0.12084 -0.03518 C -0.12917 -0.00208 -0.13191 0.01181 -0.13516 0.04097 C -0.13607 0.04861 -0.13672 0.05648 -0.1375 0.06435 C -0.13881 0.17153 -0.13868 0.13195 -0.13868 0.18287 L -0.13868 0.1831 " pathEditMode="relative" rAng="0" ptsTypes="AAAAAAAAAAAAAAAA">
                                      <p:cBhvr>
                                        <p:cTn id="10" dur="2000" fill="hold"/>
                                        <p:tgtEl>
                                          <p:spTgt spid="16"/>
                                        </p:tgtEl>
                                        <p:attrNameLst>
                                          <p:attrName>ppt_x</p:attrName>
                                          <p:attrName>ppt_y</p:attrName>
                                        </p:attrNameLst>
                                      </p:cBhvr>
                                      <p:rCtr x="-6549" y="3611"/>
                                    </p:animMotion>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1" presetID="1" presetClass="emph" presetSubtype="2" fill="hold" nodeType="withEffect">
                                  <p:stCondLst>
                                    <p:cond delay="0"/>
                                  </p:stCondLst>
                                  <p:childTnLst>
                                    <p:animClr clrSpc="rgb" dir="cw">
                                      <p:cBhvr>
                                        <p:cTn id="12" dur="2000" fill="hold"/>
                                        <p:tgtEl>
                                          <p:spTgt spid="14"/>
                                        </p:tgtEl>
                                        <p:attrNameLst>
                                          <p:attrName>fillcolor</p:attrName>
                                        </p:attrNameLst>
                                      </p:cBhvr>
                                      <p:to>
                                        <a:srgbClr val="FFFF00"/>
                                      </p:to>
                                    </p:animClr>
                                    <p:set>
                                      <p:cBhvr>
                                        <p:cTn id="13" dur="2000" fill="hold"/>
                                        <p:tgtEl>
                                          <p:spTgt spid="14"/>
                                        </p:tgtEl>
                                        <p:attrNameLst>
                                          <p:attrName>fill.type</p:attrName>
                                        </p:attrNameLst>
                                      </p:cBhvr>
                                      <p:to>
                                        <p:strVal val="solid"/>
                                      </p:to>
                                    </p:set>
                                    <p:set>
                                      <p:cBhvr>
                                        <p:cTn id="14" dur="2000" fill="hold"/>
                                        <p:tgtEl>
                                          <p:spTgt spid="1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104 0.00347 L 0.00104 0.00347 C -0.00026 -0.00996 -0.00052 -0.02384 -0.0026 -0.03681 C -0.00456 -0.04931 -0.00794 -0.06111 -0.01094 -0.07292 C -0.01588 -0.09283 -0.02018 -0.11343 -0.02643 -0.13218 C -0.03385 -0.15509 -0.0345 -0.15834 -0.0431 -0.17871 C -0.05091 -0.19746 -0.06029 -0.21852 -0.07279 -0.22755 C -0.075 -0.22917 -0.08385 -0.23565 -0.08594 -0.23588 L -0.09779 -0.23797 C -0.10104 -0.23727 -0.1043 -0.2375 -0.10729 -0.23588 C -0.1099 -0.23472 -0.11198 -0.23148 -0.11445 -0.22963 C -0.11758 -0.22732 -0.12096 -0.2257 -0.12396 -0.22315 C -0.12604 -0.22153 -0.12799 -0.21898 -0.12995 -0.2169 C -0.13476 -0.21158 -0.14036 -0.20394 -0.1431 -0.19584 C -0.14466 -0.19074 -0.14596 -0.18565 -0.14779 -0.18079 C -0.15 -0.175 -0.15286 -0.16991 -0.15495 -0.16389 C -0.15898 -0.15185 -0.15859 -0.14769 -0.15963 -0.13426 L -0.15963 -0.13426 " pathEditMode="relative" ptsTypes="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EDF3F0-6494-460A-8B0D-B0E0B9E1D0C7}"/>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06933" y="2084733"/>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125354" y="244197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50425" y="72852"/>
            <a:ext cx="7429501" cy="1446550"/>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Nhô cao giữa mặt một mình</a:t>
            </a:r>
          </a:p>
          <a:p>
            <a:pPr algn="ctr"/>
            <a:r>
              <a:rPr lang="en-US" sz="3000">
                <a:latin typeface="Arial" panose="020B0604020202020204" pitchFamily="34" charset="0"/>
                <a:cs typeface="Arial" panose="020B0604020202020204" pitchFamily="34" charset="0"/>
              </a:rPr>
              <a:t>Hít thở thật giỏi, lại tinh ngửi mùi.</a:t>
            </a:r>
          </a:p>
          <a:p>
            <a:pPr algn="r"/>
            <a:r>
              <a:rPr lang="en-US" sz="2800" i="1">
                <a:latin typeface="Arial" panose="020B0604020202020204" pitchFamily="34" charset="0"/>
                <a:cs typeface="Arial" panose="020B0604020202020204" pitchFamily="34" charset="0"/>
              </a:rPr>
              <a:t>Là bộ phận nào trên cơ thể?</a:t>
            </a:r>
            <a:endParaRPr lang="en-US" sz="3600" i="1">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E527A8AB-74C5-4280-986D-0B8733B8FDD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21" name="Picture 20">
            <a:extLst>
              <a:ext uri="{FF2B5EF4-FFF2-40B4-BE49-F238E27FC236}">
                <a16:creationId xmlns:a16="http://schemas.microsoft.com/office/drawing/2014/main" id="{3A0A00A3-5C40-47E8-8517-4C9FF89CF10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454792" y="2324375"/>
            <a:ext cx="515373" cy="528779"/>
          </a:xfrm>
          <a:prstGeom prst="rect">
            <a:avLst/>
          </a:prstGeom>
        </p:spPr>
      </p:pic>
      <p:pic>
        <p:nvPicPr>
          <p:cNvPr id="23" name="Picture 22">
            <a:extLst>
              <a:ext uri="{FF2B5EF4-FFF2-40B4-BE49-F238E27FC236}">
                <a16:creationId xmlns:a16="http://schemas.microsoft.com/office/drawing/2014/main" id="{872D2FBB-74DB-4AF1-B39F-5D479206809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730600" y="2323232"/>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946257" y="2987772"/>
            <a:ext cx="607352" cy="623150"/>
          </a:xfrm>
          <a:prstGeom prst="rect">
            <a:avLst/>
          </a:prstGeom>
        </p:spPr>
      </p:pic>
      <p:pic>
        <p:nvPicPr>
          <p:cNvPr id="25" name="Picture 24">
            <a:extLst>
              <a:ext uri="{FF2B5EF4-FFF2-40B4-BE49-F238E27FC236}">
                <a16:creationId xmlns:a16="http://schemas.microsoft.com/office/drawing/2014/main" id="{9090C1A5-B578-4137-98F8-17E7E87B97D9}"/>
              </a:ext>
            </a:extLst>
          </p:cNvPr>
          <p:cNvPicPr>
            <a:picLocks noChangeAspect="1"/>
          </p:cNvPicPr>
          <p:nvPr/>
        </p:nvPicPr>
        <p:blipFill>
          <a:blip r:embed="rId10"/>
          <a:stretch>
            <a:fillRect/>
          </a:stretch>
        </p:blipFill>
        <p:spPr>
          <a:xfrm>
            <a:off x="3679293" y="1444324"/>
            <a:ext cx="1810669" cy="2089585"/>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1"/>
          <a:srcRect l="39962" t="48579" r="32544" b="-5587"/>
          <a:stretch/>
        </p:blipFill>
        <p:spPr>
          <a:xfrm>
            <a:off x="5670202" y="1728534"/>
            <a:ext cx="1800225" cy="2630090"/>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1"/>
          <a:srcRect l="39962" t="48579" r="32544" b="-5587"/>
          <a:stretch/>
        </p:blipFill>
        <p:spPr>
          <a:xfrm>
            <a:off x="853943" y="1737123"/>
            <a:ext cx="1800225" cy="2630090"/>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2975263" y="4182783"/>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Mũi</a:t>
            </a:r>
          </a:p>
        </p:txBody>
      </p:sp>
      <p:sp>
        <p:nvSpPr>
          <p:cNvPr id="15" name="Rectangle: Rounded Corners 14">
            <a:extLst>
              <a:ext uri="{FF2B5EF4-FFF2-40B4-BE49-F238E27FC236}">
                <a16:creationId xmlns:a16="http://schemas.microsoft.com/office/drawing/2014/main" id="{E02803B7-FDA2-45EB-B4DE-302B0A0CC4B7}"/>
              </a:ext>
            </a:extLst>
          </p:cNvPr>
          <p:cNvSpPr/>
          <p:nvPr/>
        </p:nvSpPr>
        <p:spPr>
          <a:xfrm>
            <a:off x="2986660" y="4168213"/>
            <a:ext cx="3516086" cy="74304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173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1914 0.02453 L -0.01914 0.02477 C -0.01563 0.00972 -0.01211 -0.0051 -0.00847 -0.01991 C -0.00742 -0.02408 -0.00599 -0.02824 -0.00495 -0.03241 C -0.00443 -0.03449 -0.00443 -0.03704 -0.00378 -0.03889 C 0.00508 -0.06111 0.01028 -0.06065 0.02487 -0.08125 C 0.02682 -0.08403 0.02851 -0.0875 0.03073 -0.08959 C 0.03294 -0.09167 0.03554 -0.09236 0.03789 -0.09375 C 0.03997 -0.09514 0.04192 -0.0963 0.04388 -0.09815 C 0.04596 -0.1 0.04765 -0.10278 0.04987 -0.1044 C 0.0556 -0.10857 0.06041 -0.10926 0.0664 -0.11065 C 0.11067 -0.10162 0.08372 -0.10903 0.10794 -0.10023 L 0.1319 -0.09167 C 0.13619 -0.09028 0.14492 -0.0875 0.14492 -0.08727 C 0.17695 -0.06482 0.16562 -0.07616 0.1806 -0.05996 C 0.18229 -0.05648 0.18359 -0.05255 0.18541 -0.04931 C 0.20143 -0.02084 0.1819 -0.06366 0.20442 -0.0176 C 0.20586 -0.01459 0.2069 -0.01065 0.20794 -0.00718 C 0.20911 -0.00417 0.21054 -0.00162 0.21172 0.00139 C 0.21367 0.00671 0.21744 0.01875 0.21875 0.02453 C 0.22057 0.03287 0.22174 0.04166 0.22343 0.05 C 0.23919 0.12546 0.23216 0.08102 0.23763 0.12407 C 0.23802 0.12685 0.23867 0.12963 0.23906 0.1324 C 0.23919 0.13819 0.23906 0.14375 0.23906 0.14953 L 0.2401 0.14514 " pathEditMode="relative" rAng="0" ptsTypes="AAAAAAAAAAAAAAAAAAAAAAAAA">
                                      <p:cBhvr>
                                        <p:cTn id="10" dur="2000" fill="hold"/>
                                        <p:tgtEl>
                                          <p:spTgt spid="8"/>
                                        </p:tgtEl>
                                        <p:attrNameLst>
                                          <p:attrName>ppt_x</p:attrName>
                                          <p:attrName>ppt_y</p:attrName>
                                        </p:attrNameLst>
                                      </p:cBhvr>
                                      <p:rCtr x="12956" y="-509"/>
                                    </p:animMotion>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1" presetID="1" presetClass="emph" presetSubtype="2" fill="hold" grpId="0" nodeType="withEffect">
                                  <p:stCondLst>
                                    <p:cond delay="0"/>
                                  </p:stCondLst>
                                  <p:childTnLst>
                                    <p:animClr clrSpc="rgb" dir="cw">
                                      <p:cBhvr>
                                        <p:cTn id="12" dur="2000" fill="hold"/>
                                        <p:tgtEl>
                                          <p:spTgt spid="4"/>
                                        </p:tgtEl>
                                        <p:attrNameLst>
                                          <p:attrName>fillcolor</p:attrName>
                                        </p:attrNameLst>
                                      </p:cBhvr>
                                      <p:to>
                                        <a:srgbClr val="FFFF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234 -0.01366 L 0.00234 -0.01366 C 0.01745 -0.03774 0.03164 -0.06366 0.04766 -0.08588 C 0.06458 -0.10996 0.08294 -0.13079 0.10078 -0.15255 C 0.10482 -0.15764 0.1095 -0.16088 0.11328 -0.16644 C 0.13698 -0.20186 0.10286 -0.15209 0.14297 -0.20533 C 0.14674 -0.21065 0.14987 -0.21713 0.15391 -0.222 C 0.15729 -0.22639 0.16107 -0.22963 0.16484 -0.23311 C 0.17409 -0.24213 0.17604 -0.24306 0.18672 -0.24977 C 0.18971 -0.25186 0.19284 -0.2544 0.19609 -0.25533 C 0.20377 -0.25811 0.21172 -0.25903 0.21953 -0.26088 C 0.23672 -0.25903 0.25391 -0.25857 0.27109 -0.25533 C 0.27383 -0.25487 0.2763 -0.25209 0.27891 -0.24977 C 0.28073 -0.24838 0.29245 -0.23889 0.29609 -0.23311 C 0.29935 -0.22801 0.30182 -0.2213 0.30547 -0.21644 C 0.30755 -0.21366 0.30989 -0.21158 0.31172 -0.20811 C 0.31562 -0.20047 0.31784 -0.18959 0.32266 -0.18311 C 0.33034 -0.17292 0.32734 -0.17871 0.33203 -0.16644 C 0.33516 -0.14352 0.33125 -0.16621 0.33672 -0.147 C 0.33919 -0.13797 0.33685 -0.13843 0.34141 -0.13033 C 0.34271 -0.12801 0.34466 -0.12732 0.34609 -0.12477 C 0.34792 -0.12153 0.34883 -0.11713 0.35078 -0.11366 C 0.35312 -0.1095 0.35586 -0.10625 0.35859 -0.10255 C 0.36224 -0.09769 0.36276 -0.09746 0.36641 -0.09422 L 0.36641 -0.09422 " pathEditMode="relative" ptsTypes="AAAAAAA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15"/>
                  </p:tgtEl>
                </p:cond>
              </p:nextCondLst>
            </p:seq>
          </p:childTnLst>
        </p:cTn>
      </p:par>
    </p:tnLst>
    <p:bldLst>
      <p:bldP spid="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7AFCBD0-0BAE-4F4E-9D28-C3A4E83032C3}"/>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997490" y="2153359"/>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354925" y="242060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25539" y="110204"/>
            <a:ext cx="7429501" cy="1477328"/>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Cái gì một cặp song sinh</a:t>
            </a:r>
          </a:p>
          <a:p>
            <a:pPr algn="ctr"/>
            <a:r>
              <a:rPr lang="en-US" sz="3000">
                <a:latin typeface="Arial" panose="020B0604020202020204" pitchFamily="34" charset="0"/>
                <a:cs typeface="Arial" panose="020B0604020202020204" pitchFamily="34" charset="0"/>
              </a:rPr>
              <a:t>Long lanh, sáng tỏ để nhìn xung quanh?</a:t>
            </a:r>
          </a:p>
          <a:p>
            <a:pPr algn="r"/>
            <a:r>
              <a:rPr lang="en-US" sz="2800" i="1">
                <a:latin typeface="Arial" panose="020B0604020202020204" pitchFamily="34" charset="0"/>
                <a:cs typeface="Arial" panose="020B0604020202020204" pitchFamily="34" charset="0"/>
              </a:rPr>
              <a:t>Là bộ phận nào trên cơ thể?</a:t>
            </a:r>
            <a:endParaRPr lang="en-US" sz="3000" i="1">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47B78F7-3376-4D1A-951D-D8C8CEBB726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20" name="Picture 19">
            <a:extLst>
              <a:ext uri="{FF2B5EF4-FFF2-40B4-BE49-F238E27FC236}">
                <a16:creationId xmlns:a16="http://schemas.microsoft.com/office/drawing/2014/main" id="{1DC5CE09-7F1B-4FA0-BCCE-F909E2BA185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454792" y="2324375"/>
            <a:ext cx="515373" cy="528779"/>
          </a:xfrm>
          <a:prstGeom prst="rect">
            <a:avLst/>
          </a:prstGeom>
        </p:spPr>
      </p:pic>
      <p:pic>
        <p:nvPicPr>
          <p:cNvPr id="22" name="Picture 21">
            <a:extLst>
              <a:ext uri="{FF2B5EF4-FFF2-40B4-BE49-F238E27FC236}">
                <a16:creationId xmlns:a16="http://schemas.microsoft.com/office/drawing/2014/main" id="{17CF4340-20C0-4E19-A9D8-686F8478C72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730600" y="2323232"/>
            <a:ext cx="515373" cy="528779"/>
          </a:xfrm>
          <a:prstGeom prst="rect">
            <a:avLst/>
          </a:prstGeom>
        </p:spPr>
      </p:pic>
      <p:pic>
        <p:nvPicPr>
          <p:cNvPr id="23" name="Picture 22">
            <a:extLst>
              <a:ext uri="{FF2B5EF4-FFF2-40B4-BE49-F238E27FC236}">
                <a16:creationId xmlns:a16="http://schemas.microsoft.com/office/drawing/2014/main" id="{405B5A5C-0B70-4518-B157-D89F57D68F3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584627" y="2579580"/>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5836814" y="3056398"/>
            <a:ext cx="607352" cy="623150"/>
          </a:xfrm>
          <a:prstGeom prst="rect">
            <a:avLst/>
          </a:prstGeom>
        </p:spPr>
      </p:pic>
      <p:pic>
        <p:nvPicPr>
          <p:cNvPr id="24" name="Picture 23">
            <a:extLst>
              <a:ext uri="{FF2B5EF4-FFF2-40B4-BE49-F238E27FC236}">
                <a16:creationId xmlns:a16="http://schemas.microsoft.com/office/drawing/2014/main" id="{A9739C7D-860D-490D-BAAE-226F614B3F41}"/>
              </a:ext>
            </a:extLst>
          </p:cNvPr>
          <p:cNvPicPr>
            <a:picLocks noChangeAspect="1"/>
          </p:cNvPicPr>
          <p:nvPr/>
        </p:nvPicPr>
        <p:blipFill>
          <a:blip r:embed="rId10"/>
          <a:stretch>
            <a:fillRect/>
          </a:stretch>
        </p:blipFill>
        <p:spPr>
          <a:xfrm>
            <a:off x="3679293" y="1444324"/>
            <a:ext cx="1810669" cy="2089585"/>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1"/>
          <a:srcRect l="39962" t="48579" r="32544" b="-5587"/>
          <a:stretch/>
        </p:blipFill>
        <p:spPr>
          <a:xfrm>
            <a:off x="5738408" y="1766606"/>
            <a:ext cx="1800225" cy="2630090"/>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3019058" y="4329311"/>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Đôi mắt</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1"/>
          <a:srcRect l="39962" t="48579" r="32544" b="-5587"/>
          <a:stretch/>
        </p:blipFill>
        <p:spPr>
          <a:xfrm>
            <a:off x="929432" y="1737123"/>
            <a:ext cx="1800225" cy="2630090"/>
          </a:xfrm>
          <a:prstGeom prst="rect">
            <a:avLst/>
          </a:prstGeom>
        </p:spPr>
      </p:pic>
      <p:sp>
        <p:nvSpPr>
          <p:cNvPr id="21" name="Rectangle: Rounded Corners 20">
            <a:extLst>
              <a:ext uri="{FF2B5EF4-FFF2-40B4-BE49-F238E27FC236}">
                <a16:creationId xmlns:a16="http://schemas.microsoft.com/office/drawing/2014/main" id="{551347F5-7F8B-4882-A40F-042C8FC6868A}"/>
              </a:ext>
            </a:extLst>
          </p:cNvPr>
          <p:cNvSpPr/>
          <p:nvPr/>
        </p:nvSpPr>
        <p:spPr>
          <a:xfrm>
            <a:off x="3046383" y="4329311"/>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678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0781 0.0051 L -0.00781 0.00533 C -0.01068 -0.00555 -0.01315 -0.01643 -0.01614 -0.02685 C -0.01836 -0.03402 -0.02122 -0.04051 -0.02331 -0.04791 C -0.03815 -0.10046 -0.01484 -0.02801 -0.0293 -0.06898 C -0.03489 -0.08518 -0.02747 -0.07013 -0.03646 -0.08819 C -0.0375 -0.09027 -0.03841 -0.09328 -0.03997 -0.09444 C -0.04453 -0.09768 -0.04948 -0.09861 -0.0543 -0.10069 C -0.06458 -0.09791 -0.075 -0.0956 -0.08515 -0.09236 C -0.09062 -0.09051 -0.09453 -0.0875 -0.09948 -0.08379 C -0.10781 -0.06898 -0.10638 -0.07268 -0.1138 -0.05416 C -0.11627 -0.04791 -0.11914 -0.04213 -0.12083 -0.03518 C -0.12916 -0.00208 -0.1319 0.01181 -0.13515 0.04098 C -0.13607 0.04862 -0.13672 0.05649 -0.1375 0.06436 C -0.1388 0.17153 -0.13867 0.13195 -0.13867 0.18287 L -0.13867 0.18311 " pathEditMode="relative" rAng="0" ptsTypes="AAAAAAAAAAAAAAAA">
                                      <p:cBhvr>
                                        <p:cTn id="10" dur="2000" fill="hold"/>
                                        <p:tgtEl>
                                          <p:spTgt spid="16"/>
                                        </p:tgtEl>
                                        <p:attrNameLst>
                                          <p:attrName>ppt_x</p:attrName>
                                          <p:attrName>ppt_y</p:attrName>
                                        </p:attrNameLst>
                                      </p:cBhvr>
                                      <p:rCtr x="-6549" y="3611"/>
                                    </p:animMotion>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1" presetID="1" presetClass="emph" presetSubtype="2" fill="hold" nodeType="withEffect">
                                  <p:stCondLst>
                                    <p:cond delay="0"/>
                                  </p:stCondLst>
                                  <p:childTnLst>
                                    <p:animClr clrSpc="rgb" dir="cw">
                                      <p:cBhvr>
                                        <p:cTn id="12" dur="2000" fill="hold"/>
                                        <p:tgtEl>
                                          <p:spTgt spid="14"/>
                                        </p:tgtEl>
                                        <p:attrNameLst>
                                          <p:attrName>fillcolor</p:attrName>
                                        </p:attrNameLst>
                                      </p:cBhvr>
                                      <p:to>
                                        <a:srgbClr val="FFFF00"/>
                                      </p:to>
                                    </p:animClr>
                                    <p:set>
                                      <p:cBhvr>
                                        <p:cTn id="13" dur="2000" fill="hold"/>
                                        <p:tgtEl>
                                          <p:spTgt spid="14"/>
                                        </p:tgtEl>
                                        <p:attrNameLst>
                                          <p:attrName>fill.type</p:attrName>
                                        </p:attrNameLst>
                                      </p:cBhvr>
                                      <p:to>
                                        <p:strVal val="solid"/>
                                      </p:to>
                                    </p:set>
                                    <p:set>
                                      <p:cBhvr>
                                        <p:cTn id="14" dur="2000" fill="hold"/>
                                        <p:tgtEl>
                                          <p:spTgt spid="1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429 -0.01019 L -0.00429 -0.01019 C -0.00872 -0.02107 -0.01927 -0.04907 -0.02617 -0.06296 C -0.02773 -0.06597 -0.02942 -0.06852 -0.03085 -0.0713 C -0.03567 -0.08148 -0.03906 -0.09398 -0.04492 -0.10185 C -0.047 -0.10463 -0.04934 -0.10718 -0.05117 -0.11019 C -0.05612 -0.11829 -0.06054 -0.12685 -0.06523 -0.13519 C -0.06679 -0.13796 -0.06783 -0.14236 -0.06992 -0.14352 C -0.07148 -0.14444 -0.07304 -0.14583 -0.0746 -0.1463 C -0.08346 -0.14907 -0.09934 -0.15046 -0.10742 -0.15185 C -0.11067 -0.15255 -0.11367 -0.15394 -0.11679 -0.15463 C -0.12148 -0.15579 -0.12617 -0.15648 -0.13085 -0.15741 C -0.14335 -0.15648 -0.15599 -0.15718 -0.16835 -0.15463 C -0.17369 -0.1537 -0.17578 -0.14607 -0.17929 -0.14074 C -0.19244 -0.12153 -0.175 -0.15139 -0.18867 -0.12685 C -0.19049 -0.11782 -0.19023 -0.12153 -0.19023 -0.11574 L -0.19023 -0.11574 " pathEditMode="relative" ptsTypes="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9F64CA4-6A8B-4063-8F58-D268C2E380BA}"/>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06933" y="2084733"/>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125354" y="244197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44892" y="203254"/>
            <a:ext cx="7429501" cy="1477328"/>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Cái gì tài giỏi lắm thay</a:t>
            </a:r>
          </a:p>
          <a:p>
            <a:pPr algn="ctr"/>
            <a:r>
              <a:rPr lang="en-US" sz="3000">
                <a:latin typeface="Arial" panose="020B0604020202020204" pitchFamily="34" charset="0"/>
                <a:cs typeface="Arial" panose="020B0604020202020204" pitchFamily="34" charset="0"/>
              </a:rPr>
              <a:t>Quét nhà giúp mẹ, viết bài, vẽ tranh?</a:t>
            </a:r>
          </a:p>
          <a:p>
            <a:pPr algn="r"/>
            <a:r>
              <a:rPr lang="en-US" sz="2800" i="1">
                <a:latin typeface="Arial" panose="020B0604020202020204" pitchFamily="34" charset="0"/>
                <a:cs typeface="Arial" panose="020B0604020202020204" pitchFamily="34" charset="0"/>
              </a:rPr>
              <a:t>Là bộ phận nào trên cơ thể?</a:t>
            </a:r>
            <a:endParaRPr lang="en-US" sz="3000" i="1">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B210808-0198-4EA2-88E5-5307678382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18215" y="1376848"/>
            <a:ext cx="1812428" cy="2087694"/>
          </a:xfrm>
          <a:prstGeom prst="rect">
            <a:avLst/>
          </a:prstGeom>
        </p:spPr>
      </p:pic>
      <p:pic>
        <p:nvPicPr>
          <p:cNvPr id="22" name="Picture 21">
            <a:extLst>
              <a:ext uri="{FF2B5EF4-FFF2-40B4-BE49-F238E27FC236}">
                <a16:creationId xmlns:a16="http://schemas.microsoft.com/office/drawing/2014/main" id="{6C6E1AAB-F088-486B-BE3F-360C214F88E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413917" y="2256899"/>
            <a:ext cx="515373" cy="528779"/>
          </a:xfrm>
          <a:prstGeom prst="rect">
            <a:avLst/>
          </a:prstGeom>
        </p:spPr>
      </p:pic>
      <p:pic>
        <p:nvPicPr>
          <p:cNvPr id="24" name="Picture 23">
            <a:extLst>
              <a:ext uri="{FF2B5EF4-FFF2-40B4-BE49-F238E27FC236}">
                <a16:creationId xmlns:a16="http://schemas.microsoft.com/office/drawing/2014/main" id="{DE67CF93-C575-4121-BDDE-A08F610338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689725" y="2255756"/>
            <a:ext cx="515373" cy="528779"/>
          </a:xfrm>
          <a:prstGeom prst="rect">
            <a:avLst/>
          </a:prstGeom>
        </p:spPr>
      </p:pic>
      <p:pic>
        <p:nvPicPr>
          <p:cNvPr id="25" name="Picture 24">
            <a:extLst>
              <a:ext uri="{FF2B5EF4-FFF2-40B4-BE49-F238E27FC236}">
                <a16:creationId xmlns:a16="http://schemas.microsoft.com/office/drawing/2014/main" id="{D81E67FF-1FC5-4F5D-BF6E-17FC8B19CC0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543753" y="2512104"/>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946257" y="2987772"/>
            <a:ext cx="607352" cy="623150"/>
          </a:xfrm>
          <a:prstGeom prst="rect">
            <a:avLst/>
          </a:prstGeom>
        </p:spPr>
      </p:pic>
      <p:pic>
        <p:nvPicPr>
          <p:cNvPr id="23" name="Picture 22">
            <a:extLst>
              <a:ext uri="{FF2B5EF4-FFF2-40B4-BE49-F238E27FC236}">
                <a16:creationId xmlns:a16="http://schemas.microsoft.com/office/drawing/2014/main" id="{485B299C-E962-47D2-B2E8-4EDF625B7BD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193477" y="2525929"/>
            <a:ext cx="515373" cy="528779"/>
          </a:xfrm>
          <a:prstGeom prst="rect">
            <a:avLst/>
          </a:prstGeom>
        </p:spPr>
      </p:pic>
      <p:pic>
        <p:nvPicPr>
          <p:cNvPr id="26" name="Picture 25">
            <a:extLst>
              <a:ext uri="{FF2B5EF4-FFF2-40B4-BE49-F238E27FC236}">
                <a16:creationId xmlns:a16="http://schemas.microsoft.com/office/drawing/2014/main" id="{BD00F9DC-510E-46F2-AF90-8950616CB9B9}"/>
              </a:ext>
            </a:extLst>
          </p:cNvPr>
          <p:cNvPicPr>
            <a:picLocks noChangeAspect="1"/>
          </p:cNvPicPr>
          <p:nvPr/>
        </p:nvPicPr>
        <p:blipFill>
          <a:blip r:embed="rId10"/>
          <a:stretch>
            <a:fillRect/>
          </a:stretch>
        </p:blipFill>
        <p:spPr>
          <a:xfrm>
            <a:off x="3638418" y="1376848"/>
            <a:ext cx="1810669" cy="2089585"/>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1"/>
          <a:srcRect l="39962" t="48579" r="32544" b="-5587"/>
          <a:stretch/>
        </p:blipFill>
        <p:spPr>
          <a:xfrm>
            <a:off x="844892" y="1725838"/>
            <a:ext cx="1800225" cy="2630090"/>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2824165" y="4312542"/>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Bàn tay</a:t>
            </a:r>
          </a:p>
        </p:txBody>
      </p:sp>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1"/>
          <a:srcRect l="39962" t="48579" r="32544" b="-5587"/>
          <a:stretch/>
        </p:blipFill>
        <p:spPr>
          <a:xfrm>
            <a:off x="5670202" y="1728534"/>
            <a:ext cx="1800225" cy="2630090"/>
          </a:xfrm>
          <a:prstGeom prst="rect">
            <a:avLst/>
          </a:prstGeom>
        </p:spPr>
      </p:pic>
      <p:sp>
        <p:nvSpPr>
          <p:cNvPr id="18" name="Rectangle: Rounded Corners 17">
            <a:extLst>
              <a:ext uri="{FF2B5EF4-FFF2-40B4-BE49-F238E27FC236}">
                <a16:creationId xmlns:a16="http://schemas.microsoft.com/office/drawing/2014/main" id="{F1692957-6183-4C97-84D8-E97D04F2212B}"/>
              </a:ext>
            </a:extLst>
          </p:cNvPr>
          <p:cNvSpPr/>
          <p:nvPr/>
        </p:nvSpPr>
        <p:spPr>
          <a:xfrm>
            <a:off x="2829208" y="4309889"/>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558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1915 0.02454 L -0.01915 0.02477 C -0.01563 0.00973 -0.01211 -0.00509 -0.00847 -0.0199 C -0.00743 -0.02407 -0.00599 -0.02824 -0.00495 -0.0324 C -0.00443 -0.03449 -0.00443 -0.03703 -0.00378 -0.03889 C 0.00507 -0.06111 0.01028 -0.06064 0.02474 -0.08125 C 0.02682 -0.08402 0.02851 -0.0875 0.03059 -0.08958 C 0.03294 -0.09166 0.03541 -0.09236 0.03776 -0.09375 C 0.03984 -0.09514 0.04192 -0.09629 0.04375 -0.09814 C 0.04596 -0.1 0.04765 -0.10277 0.04974 -0.10439 C 0.05559 -0.10856 0.06041 -0.10926 0.06653 -0.11064 C 0.1108 -0.10162 0.08372 -0.10902 0.10807 -0.10023 L 0.13203 -0.09166 C 0.13632 -0.09027 0.14492 -0.0875 0.14492 -0.08726 C 0.17695 -0.06481 0.16562 -0.07615 0.18072 -0.05995 C 0.18242 -0.05648 0.18359 -0.05254 0.18554 -0.0493 C 0.20156 -0.02083 0.18203 -0.06365 0.20442 -0.01759 C 0.20599 -0.01458 0.2069 -0.01064 0.20807 -0.00717 C 0.20911 -0.00416 0.21067 -0.00162 0.21171 0.00139 C 0.21367 0.00672 0.21757 0.01875 0.21875 0.02454 C 0.22057 0.03287 0.22187 0.04167 0.22356 0.05 C 0.23919 0.12547 0.23216 0.08102 0.23776 0.12408 C 0.23815 0.12686 0.2388 0.12963 0.23906 0.13241 C 0.23919 0.1382 0.23906 0.14375 0.23906 0.14954 L 0.24023 0.14514 " pathEditMode="relative" rAng="0" ptsTypes="AAAAAAAAAAAAAAAAAAAAAAAAA">
                                      <p:cBhvr>
                                        <p:cTn id="10" dur="2000" fill="hold"/>
                                        <p:tgtEl>
                                          <p:spTgt spid="8"/>
                                        </p:tgtEl>
                                        <p:attrNameLst>
                                          <p:attrName>ppt_x</p:attrName>
                                          <p:attrName>ppt_y</p:attrName>
                                        </p:attrNameLst>
                                      </p:cBhvr>
                                      <p:rCtr x="12969" y="-509"/>
                                    </p:animMotion>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1" presetID="1" presetClass="emph" presetSubtype="2" fill="hold" grpId="0" nodeType="withEffect">
                                  <p:stCondLst>
                                    <p:cond delay="0"/>
                                  </p:stCondLst>
                                  <p:childTnLst>
                                    <p:animClr clrSpc="rgb" dir="cw">
                                      <p:cBhvr>
                                        <p:cTn id="12" dur="2000" fill="hold"/>
                                        <p:tgtEl>
                                          <p:spTgt spid="4"/>
                                        </p:tgtEl>
                                        <p:attrNameLst>
                                          <p:attrName>fillcolor</p:attrName>
                                        </p:attrNameLst>
                                      </p:cBhvr>
                                      <p:to>
                                        <a:srgbClr val="FFFF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547 -0.01644 L 0.00547 -0.01644 C 0.01159 -0.03033 0.01771 -0.04468 0.02409 -0.05811 C 0.02656 -0.0632 0.02917 -0.06783 0.0319 -0.072 C 0.04141 -0.08681 0.0319 -0.06713 0.04127 -0.08588 C 0.04401 -0.09144 0.04661 -0.097 0.04909 -0.10255 C 0.05026 -0.10533 0.05091 -0.10857 0.05221 -0.11088 C 0.05364 -0.11343 0.0556 -0.11413 0.0569 -0.11644 C 0.06107 -0.12385 0.06432 -0.13565 0.0694 -0.14144 C 0.07747 -0.15093 0.08594 -0.15903 0.0944 -0.16644 L 0.11315 -0.18311 C 0.11627 -0.18588 0.11914 -0.19051 0.12252 -0.19144 C 0.17252 -0.20764 0.10625 -0.1845 0.1569 -0.20811 C 0.16107 -0.21019 0.16536 -0.20996 0.1694 -0.21088 C 0.17213 -0.21181 0.17461 -0.21297 0.17721 -0.21366 C 0.18034 -0.21482 0.18359 -0.21551 0.18659 -0.21644 C 0.18932 -0.21737 0.1918 -0.21852 0.1944 -0.21922 C 0.20651 -0.22315 0.20026 -0.21991 0.20846 -0.22477 C 0.22461 -0.22385 0.24088 -0.22362 0.2569 -0.222 C 0.26328 -0.22153 0.26953 -0.21852 0.27565 -0.21644 C 0.29479 -0.21042 0.275 -0.21713 0.29596 -0.21088 C 0.2987 -0.21019 0.30117 -0.20903 0.30377 -0.20811 C 0.30534 -0.20625 0.30677 -0.20394 0.30846 -0.20255 C 0.31055 -0.20116 0.31289 -0.20186 0.31471 -0.19977 C 0.33112 -0.18334 0.3095 -0.19746 0.32409 -0.18866 C 0.32643 -0.18264 0.33138 -0.17269 0.3319 -0.16366 C 0.33229 -0.15926 0.3319 -0.1544 0.3319 -0.14977 L 0.3319 -0.14977 " pathEditMode="relative" ptsTypes="AAAAAAAAAA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bldLst>
      <p:bldP spid="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DAF8AB3-5A18-4E1F-9EBC-758F8B1708E5}"/>
              </a:ext>
            </a:extLst>
          </p:cNvPr>
          <p:cNvPicPr>
            <a:picLocks noChangeAspect="1"/>
          </p:cNvPicPr>
          <p:nvPr/>
        </p:nvPicPr>
        <p:blipFill>
          <a:blip r:embed="rId2"/>
          <a:stretch>
            <a:fillRect/>
          </a:stretch>
        </p:blipFill>
        <p:spPr>
          <a:xfrm>
            <a:off x="-10886" y="-39387"/>
            <a:ext cx="10218958" cy="5286301"/>
          </a:xfrm>
          <a:prstGeom prst="rect">
            <a:avLst/>
          </a:prstGeom>
        </p:spPr>
      </p:pic>
      <p:pic>
        <p:nvPicPr>
          <p:cNvPr id="7" name="Picture 6">
            <a:extLst>
              <a:ext uri="{FF2B5EF4-FFF2-40B4-BE49-F238E27FC236}">
                <a16:creationId xmlns:a16="http://schemas.microsoft.com/office/drawing/2014/main" id="{BAD77B84-2892-45C0-B8DF-13FAD98A3088}"/>
              </a:ext>
            </a:extLst>
          </p:cNvPr>
          <p:cNvPicPr>
            <a:picLocks noChangeAspect="1"/>
          </p:cNvPicPr>
          <p:nvPr/>
        </p:nvPicPr>
        <p:blipFill rotWithShape="1">
          <a:blip r:embed="rId3"/>
          <a:srcRect t="50001" r="59123" b="-2931"/>
          <a:stretch/>
        </p:blipFill>
        <p:spPr>
          <a:xfrm>
            <a:off x="708976" y="2441971"/>
            <a:ext cx="2676482" cy="2441972"/>
          </a:xfrm>
          <a:prstGeom prst="rect">
            <a:avLst/>
          </a:prstGeom>
        </p:spPr>
      </p:pic>
      <p:pic>
        <p:nvPicPr>
          <p:cNvPr id="9" name="Picture 8">
            <a:extLst>
              <a:ext uri="{FF2B5EF4-FFF2-40B4-BE49-F238E27FC236}">
                <a16:creationId xmlns:a16="http://schemas.microsoft.com/office/drawing/2014/main" id="{3B0958CD-97DB-4611-AF8D-8A067E1F15E5}"/>
              </a:ext>
            </a:extLst>
          </p:cNvPr>
          <p:cNvPicPr>
            <a:picLocks noChangeAspect="1"/>
          </p:cNvPicPr>
          <p:nvPr/>
        </p:nvPicPr>
        <p:blipFill rotWithShape="1">
          <a:blip r:embed="rId3"/>
          <a:srcRect l="31848" t="-1497" r="37708" b="49883"/>
          <a:stretch/>
        </p:blipFill>
        <p:spPr>
          <a:xfrm>
            <a:off x="5679007" y="2502694"/>
            <a:ext cx="1993382" cy="2381249"/>
          </a:xfrm>
          <a:prstGeom prst="rect">
            <a:avLst/>
          </a:prstGeom>
        </p:spPr>
      </p:pic>
      <p:pic>
        <p:nvPicPr>
          <p:cNvPr id="6" name="Picture 5">
            <a:extLst>
              <a:ext uri="{FF2B5EF4-FFF2-40B4-BE49-F238E27FC236}">
                <a16:creationId xmlns:a16="http://schemas.microsoft.com/office/drawing/2014/main" id="{38E35139-935C-476B-8BC2-DB828E01659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65786" y="2046488"/>
            <a:ext cx="1812428" cy="2087694"/>
          </a:xfrm>
          <a:prstGeom prst="rect">
            <a:avLst/>
          </a:prstGeom>
        </p:spPr>
      </p:pic>
      <p:pic>
        <p:nvPicPr>
          <p:cNvPr id="10" name="Picture 9">
            <a:extLst>
              <a:ext uri="{FF2B5EF4-FFF2-40B4-BE49-F238E27FC236}">
                <a16:creationId xmlns:a16="http://schemas.microsoft.com/office/drawing/2014/main" id="{C5398997-2DE3-48BC-BCE8-8063443E5CD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4014642" y="3004738"/>
            <a:ext cx="515373" cy="528779"/>
          </a:xfrm>
          <a:prstGeom prst="rect">
            <a:avLst/>
          </a:prstGeom>
        </p:spPr>
      </p:pic>
      <p:pic>
        <p:nvPicPr>
          <p:cNvPr id="13" name="Picture 12">
            <a:extLst>
              <a:ext uri="{FF2B5EF4-FFF2-40B4-BE49-F238E27FC236}">
                <a16:creationId xmlns:a16="http://schemas.microsoft.com/office/drawing/2014/main" id="{DFA8185D-B912-44BF-AB61-BBA270847A2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4461488" y="2926539"/>
            <a:ext cx="515373" cy="528779"/>
          </a:xfrm>
          <a:prstGeom prst="rect">
            <a:avLst/>
          </a:prstGeom>
        </p:spPr>
      </p:pic>
      <p:pic>
        <p:nvPicPr>
          <p:cNvPr id="14" name="Picture 13">
            <a:extLst>
              <a:ext uri="{FF2B5EF4-FFF2-40B4-BE49-F238E27FC236}">
                <a16:creationId xmlns:a16="http://schemas.microsoft.com/office/drawing/2014/main" id="{AE761F1C-8155-44B1-A0B7-BEB32AFD669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4241048" y="3195569"/>
            <a:ext cx="515373" cy="528779"/>
          </a:xfrm>
          <a:prstGeom prst="rect">
            <a:avLst/>
          </a:prstGeom>
        </p:spPr>
      </p:pic>
      <p:pic>
        <p:nvPicPr>
          <p:cNvPr id="15" name="Picture 14">
            <a:extLst>
              <a:ext uri="{FF2B5EF4-FFF2-40B4-BE49-F238E27FC236}">
                <a16:creationId xmlns:a16="http://schemas.microsoft.com/office/drawing/2014/main" id="{6A3653CC-8494-4313-BA12-1D1FAEC63B3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4737296" y="2925396"/>
            <a:ext cx="515373" cy="528779"/>
          </a:xfrm>
          <a:prstGeom prst="rect">
            <a:avLst/>
          </a:prstGeom>
        </p:spPr>
      </p:pic>
      <p:pic>
        <p:nvPicPr>
          <p:cNvPr id="16" name="Picture 15">
            <a:extLst>
              <a:ext uri="{FF2B5EF4-FFF2-40B4-BE49-F238E27FC236}">
                <a16:creationId xmlns:a16="http://schemas.microsoft.com/office/drawing/2014/main" id="{9ECD6EB0-F90B-4895-803C-7389378C428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4591324" y="3181744"/>
            <a:ext cx="515373" cy="528779"/>
          </a:xfrm>
          <a:prstGeom prst="rect">
            <a:avLst/>
          </a:prstGeom>
        </p:spPr>
      </p:pic>
      <p:pic>
        <p:nvPicPr>
          <p:cNvPr id="12" name="Picture 11">
            <a:extLst>
              <a:ext uri="{FF2B5EF4-FFF2-40B4-BE49-F238E27FC236}">
                <a16:creationId xmlns:a16="http://schemas.microsoft.com/office/drawing/2014/main" id="{17AB49DE-7920-4E74-A95A-3507D74B06D9}"/>
              </a:ext>
            </a:extLst>
          </p:cNvPr>
          <p:cNvPicPr>
            <a:picLocks noChangeAspect="1"/>
          </p:cNvPicPr>
          <p:nvPr/>
        </p:nvPicPr>
        <p:blipFill>
          <a:blip r:embed="rId8"/>
          <a:stretch>
            <a:fillRect/>
          </a:stretch>
        </p:blipFill>
        <p:spPr>
          <a:xfrm>
            <a:off x="3685989" y="2046488"/>
            <a:ext cx="1810669" cy="2089585"/>
          </a:xfrm>
          <a:prstGeom prst="rect">
            <a:avLst/>
          </a:prstGeom>
        </p:spPr>
      </p:pic>
      <p:sp>
        <p:nvSpPr>
          <p:cNvPr id="17" name="TextBox 16">
            <a:extLst>
              <a:ext uri="{FF2B5EF4-FFF2-40B4-BE49-F238E27FC236}">
                <a16:creationId xmlns:a16="http://schemas.microsoft.com/office/drawing/2014/main" id="{E4ADBF2E-CD52-4193-8167-C06CD4393F8E}"/>
              </a:ext>
            </a:extLst>
          </p:cNvPr>
          <p:cNvSpPr txBox="1"/>
          <p:nvPr/>
        </p:nvSpPr>
        <p:spPr>
          <a:xfrm>
            <a:off x="782175" y="6324703"/>
            <a:ext cx="7429501" cy="923330"/>
          </a:xfrm>
          <a:prstGeom prst="rect">
            <a:avLst/>
          </a:prstGeom>
          <a:solidFill>
            <a:schemeClr val="accent1">
              <a:lumMod val="75000"/>
            </a:schemeClr>
          </a:solidFill>
        </p:spPr>
        <p:txBody>
          <a:bodyPr wrap="square" rtlCol="0">
            <a:spAutoFit/>
          </a:bodyPr>
          <a:lstStyle/>
          <a:p>
            <a:pPr algn="ctr"/>
            <a:r>
              <a:rPr lang="en-US" sz="5400">
                <a:solidFill>
                  <a:schemeClr val="accent4"/>
                </a:solidFill>
                <a:latin typeface="UTM Cookies" panose="02040603050506020204" pitchFamily="18" charset="0"/>
              </a:rPr>
              <a:t>TẠM BIỆT CÁC BẠN!</a:t>
            </a:r>
          </a:p>
        </p:txBody>
      </p:sp>
      <p:pic>
        <p:nvPicPr>
          <p:cNvPr id="18" name="Picture 17">
            <a:extLst>
              <a:ext uri="{FF2B5EF4-FFF2-40B4-BE49-F238E27FC236}">
                <a16:creationId xmlns:a16="http://schemas.microsoft.com/office/drawing/2014/main" id="{92A40F60-E9AF-49BE-92E7-39684F5E97A3}"/>
              </a:ext>
            </a:extLst>
          </p:cNvPr>
          <p:cNvPicPr>
            <a:picLocks noChangeAspect="1"/>
          </p:cNvPicPr>
          <p:nvPr/>
        </p:nvPicPr>
        <p:blipFill>
          <a:blip r:embed="rId9"/>
          <a:stretch>
            <a:fillRect/>
          </a:stretch>
        </p:blipFill>
        <p:spPr>
          <a:xfrm>
            <a:off x="856928" y="591845"/>
            <a:ext cx="7430144" cy="1444877"/>
          </a:xfrm>
          <a:prstGeom prst="rect">
            <a:avLst/>
          </a:prstGeom>
        </p:spPr>
      </p:pic>
    </p:spTree>
    <p:extLst>
      <p:ext uri="{BB962C8B-B14F-4D97-AF65-F5344CB8AC3E}">
        <p14:creationId xmlns:p14="http://schemas.microsoft.com/office/powerpoint/2010/main" val="25322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 0 L 0 0 C 0.00104 -0.02407 0.00195 -0.04838 0.00312 -0.07222 C 0.00351 -0.07894 0.00169 -0.09537 0.00468 -0.09167 C 0.00872 -0.08704 0.00677 -0.075 0.00781 -0.06667 C 0.00833 -0.05278 0.00859 -0.03889 0.00937 -0.025 C 0.00963 -0.02037 0.0112 -0.00648 0.01093 -0.01111 C 0.00794 -0.0588 0.00221 -0.11065 0.00312 -0.15833 C 0.00325 -0.16134 0.00625 -0.15648 0.00781 -0.15556 C 0.00885 -0.13241 0.01093 -0.10949 0.01093 -0.08611 C 0.01093 -0.08218 0.00872 -0.0713 0.00781 -0.075 C 0.00403 -0.09074 0.00364 -0.10833 0.00156 -0.125 C 0.00052 -0.10556 0.0056 -0.08171 -0.00157 -0.06667 C -0.00651 -0.05648 -0.0056 -0.09282 -0.00782 -0.10556 C -0.00977 -0.1169 -0.01198 -0.12778 -0.01407 -0.13889 C -0.03607 -0.0213 -0.01393 -0.15949 -0.02188 -0.03333 C -0.02253 -0.02315 -0.025 -0.07431 -0.025 -0.06389 C -0.025 -0.05185 -0.01966 -0.03935 -0.02188 -0.02778 C -0.02357 -0.01875 -0.025 -0.0463 -0.02657 -0.05556 C -0.02696 -0.05856 -0.02552 -0.05 -0.025 -0.04722 C -0.02448 -0.03796 -0.01875 -0.01551 -0.02344 -0.01944 C -0.02943 -0.025 -0.02474 -0.04907 -0.03125 -0.05278 C -0.03282 -0.05394 -0.03268 -0.01296 -0.03268 -0.02778 L -0.03268 -0.02778 " pathEditMode="relative" ptsTypes="AAAAAAAAAAAAAAAAAAAAAAAA">
                                      <p:cBhvr>
                                        <p:cTn id="6" dur="2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1.875E-6 4.44444E-6 L 1.875E-6 0.00023 C 0.00104 -0.02408 0.00195 -0.04838 0.00312 -0.07223 C 0.00351 -0.07894 0.00169 -0.09537 0.00469 -0.09167 C 0.00872 -0.08704 0.00677 -0.075 0.00781 -0.06667 C 0.00833 -0.05278 0.00859 -0.03889 0.00937 -0.025 C 0.00963 -0.02037 0.0112 -0.00649 0.01094 -0.01112 C 0.00794 -0.0588 0.00221 -0.11065 0.00312 -0.15834 C 0.00325 -0.16135 0.00625 -0.15649 0.00781 -0.15556 C 0.00885 -0.13241 0.01094 -0.1095 0.01094 -0.08612 C 0.01094 -0.08218 0.00872 -0.0713 0.00781 -0.075 C 0.00403 -0.09075 0.00364 -0.10834 0.00156 -0.125 C 0.00052 -0.10556 0.0056 -0.08172 -0.00156 -0.06667 C -0.00651 -0.05649 -0.0056 -0.09283 -0.00781 -0.10556 C -0.00977 -0.1169 -0.01198 -0.12778 -0.01406 -0.13889 C -0.03607 -0.0213 -0.01393 -0.1595 -0.02188 -0.03334 C -0.02253 -0.02315 -0.025 -0.07431 -0.025 -0.06389 C -0.025 -0.05186 -0.01966 -0.03936 -0.02188 -0.02778 C -0.02357 -0.01875 -0.025 -0.0463 -0.02656 -0.05556 C -0.02695 -0.05857 -0.02552 -0.05 -0.025 -0.04723 C -0.02448 -0.03797 -0.01875 -0.01551 -0.02344 -0.01945 C -0.02943 -0.025 -0.02474 -0.04908 -0.03125 -0.05278 C -0.03281 -0.05394 -0.03268 -0.01297 -0.03268 -0.02778 L -0.03268 -0.02755 " pathEditMode="relative" rAng="0" ptsTypes="AAAAAAAAAAAAAAAAAAAAAAAA">
                                      <p:cBhvr>
                                        <p:cTn id="8" dur="2000" fill="hold"/>
                                        <p:tgtEl>
                                          <p:spTgt spid="9"/>
                                        </p:tgtEl>
                                        <p:attrNameLst>
                                          <p:attrName>ppt_x</p:attrName>
                                          <p:attrName>ppt_y</p:attrName>
                                        </p:attrNameLst>
                                      </p:cBhvr>
                                      <p:rCtr x="-1094" y="-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82"/>
          </a:xfrm>
          <a:prstGeom prst="rect">
            <a:avLst/>
          </a:prstGeom>
          <a:noFill/>
        </p:spPr>
        <p:txBody>
          <a:bodyPr wrap="square" lIns="91391" tIns="45696" rIns="91391" bIns="45696" rtlCol="0">
            <a:spAutoFit/>
          </a:bodyPr>
          <a:lstStyle/>
          <a:p>
            <a:pPr algn="ctr"/>
            <a:r>
              <a:rPr lang="en-US" sz="3600" b="1">
                <a:solidFill>
                  <a:srgbClr val="F68426"/>
                </a:solidFill>
                <a:latin typeface="Arial-Rounded" pitchFamily="34" charset="0"/>
                <a:ea typeface="Arial-Rounded" pitchFamily="34" charset="0"/>
                <a:cs typeface="Arial-Rounded" pitchFamily="34" charset="0"/>
              </a:rPr>
              <a:t>NỤ HÔN TRÊN BÀN TAY</a:t>
            </a:r>
          </a:p>
        </p:txBody>
      </p:sp>
    </p:spTree>
    <p:extLst>
      <p:ext uri="{BB962C8B-B14F-4D97-AF65-F5344CB8AC3E}">
        <p14:creationId xmlns:p14="http://schemas.microsoft.com/office/powerpoint/2010/main" val="3830305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1548</Words>
  <Application>Microsoft Office PowerPoint</Application>
  <PresentationFormat>On-screen Show (16:9)</PresentationFormat>
  <Paragraphs>142</Paragraphs>
  <Slides>31</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Arial Rounded MT Bold</vt:lpstr>
      <vt:lpstr>Arial-Rounded</vt:lpstr>
      <vt:lpstr>AvantGarde</vt:lpstr>
      <vt:lpstr>Calibri</vt:lpstr>
      <vt:lpstr>Elsie Black</vt:lpstr>
      <vt:lpstr>HP001 4 hàng</vt:lpstr>
      <vt:lpstr>Poppins</vt:lpstr>
      <vt:lpstr>UTM Cookies</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hộp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93</cp:revision>
  <dcterms:created xsi:type="dcterms:W3CDTF">2020-12-08T15:48:47Z</dcterms:created>
  <dcterms:modified xsi:type="dcterms:W3CDTF">2022-02-14T09:09:35Z</dcterms:modified>
</cp:coreProperties>
</file>