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15" r:id="rId2"/>
    <p:sldId id="274" r:id="rId3"/>
    <p:sldId id="516" r:id="rId4"/>
    <p:sldId id="257" r:id="rId5"/>
    <p:sldId id="519" r:id="rId6"/>
    <p:sldId id="260" r:id="rId7"/>
    <p:sldId id="258" r:id="rId8"/>
    <p:sldId id="261" r:id="rId9"/>
    <p:sldId id="259" r:id="rId10"/>
    <p:sldId id="520" r:id="rId11"/>
    <p:sldId id="521" r:id="rId12"/>
    <p:sldId id="538" r:id="rId13"/>
    <p:sldId id="537" r:id="rId14"/>
    <p:sldId id="541" r:id="rId15"/>
    <p:sldId id="540" r:id="rId16"/>
    <p:sldId id="539" r:id="rId17"/>
    <p:sldId id="546" r:id="rId18"/>
    <p:sldId id="547" r:id="rId19"/>
    <p:sldId id="548" r:id="rId20"/>
    <p:sldId id="549" r:id="rId21"/>
    <p:sldId id="550" r:id="rId22"/>
    <p:sldId id="551" r:id="rId23"/>
    <p:sldId id="268" r:id="rId24"/>
    <p:sldId id="518" r:id="rId25"/>
    <p:sldId id="545" r:id="rId26"/>
    <p:sldId id="544" r:id="rId2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07D"/>
    <a:srgbClr val="F6BB00"/>
    <a:srgbClr val="A9DA74"/>
    <a:srgbClr val="EBF6F9"/>
    <a:srgbClr val="FBD6B7"/>
    <a:srgbClr val="E824B5"/>
    <a:srgbClr val="00DA63"/>
    <a:srgbClr val="0DFF7A"/>
    <a:srgbClr val="BEE395"/>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1" autoAdjust="0"/>
  </p:normalViewPr>
  <p:slideViewPr>
    <p:cSldViewPr>
      <p:cViewPr varScale="1">
        <p:scale>
          <a:sx n="86" d="100"/>
          <a:sy n="86" d="100"/>
        </p:scale>
        <p:origin x="93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15T20:11:48.592"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51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lại nd viết chỉnh tả</a:t>
            </a:r>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63324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1 HS đoán trứng vàng ở gà nào</a:t>
            </a:r>
          </a:p>
          <a:p>
            <a:r>
              <a:rPr lang="en-US"/>
              <a:t>Click vào con gà để tìm trứng vàng</a:t>
            </a:r>
          </a:p>
        </p:txBody>
      </p:sp>
      <p:sp>
        <p:nvSpPr>
          <p:cNvPr id="4" name="Slide Number Placeholder 3"/>
          <p:cNvSpPr>
            <a:spLocks noGrp="1"/>
          </p:cNvSpPr>
          <p:nvPr>
            <p:ph type="sldNum" sz="quarter" idx="5"/>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419180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đáp án A hoặc B</a:t>
            </a:r>
          </a:p>
        </p:txBody>
      </p:sp>
      <p:sp>
        <p:nvSpPr>
          <p:cNvPr id="4" name="Slide Number Placeholder 3"/>
          <p:cNvSpPr>
            <a:spLocks noGrp="1"/>
          </p:cNvSpPr>
          <p:nvPr>
            <p:ph type="sldNum" sz="quarter" idx="5"/>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3641615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vào đáp án A hoặc B</a:t>
            </a:r>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357370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vào đáp án A hoặc B</a:t>
            </a:r>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3712544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vào đáp án A hoặc B</a:t>
            </a:r>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59647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45058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vượt qua thử thách rồi cần đoán xem trứng vàng nằm ở gà nào thì mới săn đc trứng nhé</a:t>
            </a:r>
          </a:p>
        </p:txBody>
      </p:sp>
      <p:sp>
        <p:nvSpPr>
          <p:cNvPr id="4" name="Slide Number Placeholder 3"/>
          <p:cNvSpPr>
            <a:spLocks noGrp="1"/>
          </p:cNvSpPr>
          <p:nvPr>
            <p:ph type="sldNum" sz="quarter" idx="5"/>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59062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3f34d78c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63f34d78c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089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3f34d78c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63f34d78c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‘khúc khuỷu”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1 HS đoán trứng vàng ở gà nào</a:t>
            </a:r>
          </a:p>
          <a:p>
            <a:r>
              <a:rPr lang="en-US"/>
              <a:t>Click vào con gà để tìm trứng vàng</a:t>
            </a:r>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73109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1 HS đoán trứng vàng ở gà nào</a:t>
            </a:r>
          </a:p>
          <a:p>
            <a:r>
              <a:rPr lang="en-US"/>
              <a:t>Click vào con gà để tìm trứng vàng</a:t>
            </a:r>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05035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61321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53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
        <p:cNvGrpSpPr/>
        <p:nvPr/>
      </p:nvGrpSpPr>
      <p:grpSpPr>
        <a:xfrm>
          <a:off x="0" y="0"/>
          <a:ext cx="0" cy="0"/>
          <a:chOff x="0" y="0"/>
          <a:chExt cx="0" cy="0"/>
        </a:xfrm>
      </p:grpSpPr>
      <p:sp>
        <p:nvSpPr>
          <p:cNvPr id="65" name="Google Shape;65;p15"/>
          <p:cNvSpPr/>
          <p:nvPr/>
        </p:nvSpPr>
        <p:spPr>
          <a:xfrm>
            <a:off x="700350" y="266100"/>
            <a:ext cx="7743300" cy="46113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title" hasCustomPrompt="1"/>
          </p:nvPr>
        </p:nvSpPr>
        <p:spPr>
          <a:xfrm>
            <a:off x="1406136" y="1010975"/>
            <a:ext cx="28602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67" name="Google Shape;67;p15"/>
          <p:cNvSpPr txBox="1">
            <a:spLocks noGrp="1"/>
          </p:cNvSpPr>
          <p:nvPr>
            <p:ph type="title" idx="2"/>
          </p:nvPr>
        </p:nvSpPr>
        <p:spPr>
          <a:xfrm>
            <a:off x="1396975" y="1786050"/>
            <a:ext cx="2878500" cy="54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68" name="Google Shape;68;p15"/>
          <p:cNvSpPr txBox="1">
            <a:spLocks noGrp="1"/>
          </p:cNvSpPr>
          <p:nvPr>
            <p:ph type="title" idx="3"/>
          </p:nvPr>
        </p:nvSpPr>
        <p:spPr>
          <a:xfrm>
            <a:off x="1433222" y="1395300"/>
            <a:ext cx="28059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9" name="Google Shape;69;p15"/>
          <p:cNvSpPr txBox="1">
            <a:spLocks noGrp="1"/>
          </p:cNvSpPr>
          <p:nvPr>
            <p:ph type="title" idx="4" hasCustomPrompt="1"/>
          </p:nvPr>
        </p:nvSpPr>
        <p:spPr>
          <a:xfrm>
            <a:off x="1406136" y="2812950"/>
            <a:ext cx="28602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0" name="Google Shape;70;p15"/>
          <p:cNvSpPr txBox="1">
            <a:spLocks noGrp="1"/>
          </p:cNvSpPr>
          <p:nvPr>
            <p:ph type="title" idx="5"/>
          </p:nvPr>
        </p:nvSpPr>
        <p:spPr>
          <a:xfrm>
            <a:off x="1396975" y="3588025"/>
            <a:ext cx="2878500" cy="54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71" name="Google Shape;71;p15"/>
          <p:cNvSpPr txBox="1">
            <a:spLocks noGrp="1"/>
          </p:cNvSpPr>
          <p:nvPr>
            <p:ph type="title" idx="6"/>
          </p:nvPr>
        </p:nvSpPr>
        <p:spPr>
          <a:xfrm>
            <a:off x="1433222" y="3197275"/>
            <a:ext cx="28059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2" name="Google Shape;72;p15"/>
          <p:cNvSpPr txBox="1">
            <a:spLocks noGrp="1"/>
          </p:cNvSpPr>
          <p:nvPr>
            <p:ph type="title" idx="7" hasCustomPrompt="1"/>
          </p:nvPr>
        </p:nvSpPr>
        <p:spPr>
          <a:xfrm>
            <a:off x="4877661" y="1010975"/>
            <a:ext cx="28602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3" name="Google Shape;73;p15"/>
          <p:cNvSpPr txBox="1">
            <a:spLocks noGrp="1"/>
          </p:cNvSpPr>
          <p:nvPr>
            <p:ph type="title" idx="8"/>
          </p:nvPr>
        </p:nvSpPr>
        <p:spPr>
          <a:xfrm>
            <a:off x="4868500" y="1786050"/>
            <a:ext cx="2878500" cy="54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74" name="Google Shape;74;p15"/>
          <p:cNvSpPr txBox="1">
            <a:spLocks noGrp="1"/>
          </p:cNvSpPr>
          <p:nvPr>
            <p:ph type="title" idx="9"/>
          </p:nvPr>
        </p:nvSpPr>
        <p:spPr>
          <a:xfrm>
            <a:off x="4904747" y="1395300"/>
            <a:ext cx="28059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 name="Google Shape;75;p15"/>
          <p:cNvSpPr txBox="1">
            <a:spLocks noGrp="1"/>
          </p:cNvSpPr>
          <p:nvPr>
            <p:ph type="title" idx="13" hasCustomPrompt="1"/>
          </p:nvPr>
        </p:nvSpPr>
        <p:spPr>
          <a:xfrm>
            <a:off x="4877661" y="2812950"/>
            <a:ext cx="28602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6" name="Google Shape;76;p15"/>
          <p:cNvSpPr txBox="1">
            <a:spLocks noGrp="1"/>
          </p:cNvSpPr>
          <p:nvPr>
            <p:ph type="title" idx="14"/>
          </p:nvPr>
        </p:nvSpPr>
        <p:spPr>
          <a:xfrm>
            <a:off x="4868500" y="3588025"/>
            <a:ext cx="2878500" cy="54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77" name="Google Shape;77;p15"/>
          <p:cNvSpPr txBox="1">
            <a:spLocks noGrp="1"/>
          </p:cNvSpPr>
          <p:nvPr>
            <p:ph type="title" idx="15"/>
          </p:nvPr>
        </p:nvSpPr>
        <p:spPr>
          <a:xfrm>
            <a:off x="4904747" y="3197275"/>
            <a:ext cx="28059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extLst>
      <p:ext uri="{BB962C8B-B14F-4D97-AF65-F5344CB8AC3E}">
        <p14:creationId xmlns:p14="http://schemas.microsoft.com/office/powerpoint/2010/main" val="237772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png"/><Relationship Id="rId3" Type="http://schemas.openxmlformats.org/officeDocument/2006/relationships/audio" Target="../media/audio3.wav"/><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png"/><Relationship Id="rId3" Type="http://schemas.openxmlformats.org/officeDocument/2006/relationships/audio" Target="../media/audio4.wav"/><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audio" Target="../media/audio3.wav"/><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png"/><Relationship Id="rId3" Type="http://schemas.openxmlformats.org/officeDocument/2006/relationships/audio" Target="../media/audio3.wav"/><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5.png"/><Relationship Id="rId3" Type="http://schemas.openxmlformats.org/officeDocument/2006/relationships/audio" Target="../media/audio3.wav"/><Relationship Id="rId7" Type="http://schemas.microsoft.com/office/2007/relationships/hdphoto" Target="../media/hdphoto1.wdp"/><Relationship Id="rId12"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png"/><Relationship Id="rId3" Type="http://schemas.openxmlformats.org/officeDocument/2006/relationships/audio" Target="../media/audio3.wav"/><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22.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png"/><Relationship Id="rId3" Type="http://schemas.openxmlformats.org/officeDocument/2006/relationships/audio" Target="../media/audio3.wav"/><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png"/><Relationship Id="rId3" Type="http://schemas.openxmlformats.org/officeDocument/2006/relationships/audio" Target="../media/audio4.wav"/><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audio" Target="../media/audio3.wav"/><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3"/>
          <p:cNvSpPr txBox="1">
            <a:spLocks/>
          </p:cNvSpPr>
          <p:nvPr/>
        </p:nvSpPr>
        <p:spPr>
          <a:xfrm>
            <a:off x="11311" y="0"/>
            <a:ext cx="9121379" cy="2266950"/>
          </a:xfrm>
          <a:prstGeom prst="rect">
            <a:avLst/>
          </a:prstGeom>
          <a:solidFill>
            <a:srgbClr val="0086EA"/>
          </a:solidFill>
          <a:effectLst>
            <a:glow rad="50800">
              <a:schemeClr val="accent5">
                <a:satMod val="175000"/>
                <a:alpha val="18000"/>
              </a:schemeClr>
            </a:glow>
          </a:effectLst>
        </p:spPr>
        <p:txBody>
          <a:bodyPr vert="horz" lIns="68471" tIns="34235" rIns="68471" bIns="34235"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795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258349" y="346868"/>
            <a:ext cx="1529732" cy="14057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2895600" y="941388"/>
            <a:ext cx="6248400" cy="993775"/>
          </a:xfrm>
        </p:spPr>
        <p:txBody>
          <a:bodyPr>
            <a:noAutofit/>
          </a:bodyPr>
          <a:lstStyle/>
          <a:p>
            <a:pPr algn="ctr"/>
            <a:r>
              <a:rPr lang="en-US" sz="7950" b="1">
                <a:solidFill>
                  <a:schemeClr val="bg1"/>
                </a:solidFill>
                <a:latin typeface="AvantGarde" pitchFamily="2" charset="0"/>
                <a:ea typeface="AvantGarde" pitchFamily="2" charset="0"/>
                <a:cs typeface="AvantGarde" pitchFamily="2" charset="0"/>
              </a:rPr>
              <a:t>TIẾNG VIỆT</a:t>
            </a:r>
            <a:r>
              <a:rPr lang="en-US" sz="7950" b="1">
                <a:solidFill>
                  <a:schemeClr val="bg1"/>
                </a:solidFill>
                <a:latin typeface="Arial" panose="020B0604020202020204" pitchFamily="34" charset="0"/>
                <a:ea typeface="AvantGarde" pitchFamily="2" charset="0"/>
                <a:cs typeface="Arial" panose="020B0604020202020204" pitchFamily="34" charset="0"/>
              </a:rPr>
              <a:t> 1</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 y="1967253"/>
            <a:ext cx="2579639" cy="317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866A69D-B6DD-4AA7-BDA7-99951FB05FFD}"/>
              </a:ext>
            </a:extLst>
          </p:cNvPr>
          <p:cNvPicPr>
            <a:picLocks noChangeAspect="1"/>
          </p:cNvPicPr>
          <p:nvPr/>
        </p:nvPicPr>
        <p:blipFill>
          <a:blip r:embed="rId5"/>
          <a:stretch>
            <a:fillRect/>
          </a:stretch>
        </p:blipFill>
        <p:spPr>
          <a:xfrm>
            <a:off x="3733800" y="3178204"/>
            <a:ext cx="1910778" cy="1854728"/>
          </a:xfrm>
          <a:prstGeom prst="rect">
            <a:avLst/>
          </a:prstGeom>
        </p:spPr>
      </p:pic>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346615" y="319816"/>
            <a:ext cx="415636" cy="4156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Nam và Đức được đi chơi núi. Đến đỉnh núi, </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hai anh em vui sướng hét vang.</a:t>
            </a:r>
          </a:p>
        </p:txBody>
      </p:sp>
      <p:sp>
        <p:nvSpPr>
          <p:cNvPr id="27" name="TextBox 26"/>
          <p:cNvSpPr txBox="1"/>
          <p:nvPr/>
        </p:nvSpPr>
        <p:spPr>
          <a:xfrm>
            <a:off x="2919722" y="4552593"/>
            <a:ext cx="3550047" cy="369320"/>
          </a:xfrm>
          <a:prstGeom prst="rect">
            <a:avLst/>
          </a:prstGeom>
          <a:solidFill>
            <a:srgbClr val="FFE07D"/>
          </a:solidFill>
        </p:spPr>
        <p:txBody>
          <a:bodyPr wrap="square" lIns="91428" tIns="45714" rIns="91428" bIns="45714" rtlCol="0">
            <a:spAutoFit/>
          </a:bodyPr>
          <a:lstStyle/>
          <a:p>
            <a:pPr algn="ctr"/>
            <a:r>
              <a:rPr lang="en-US" b="1">
                <a:latin typeface="Arial-Rounded" pitchFamily="34" charset="0"/>
                <a:ea typeface="Arial-Rounded" pitchFamily="34" charset="0"/>
                <a:cs typeface="Arial-Rounded" pitchFamily="34" charset="0"/>
              </a:rPr>
              <a:t>Em hãy tìm từ dễ viết lẫn trong bài.</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140" y="2363478"/>
            <a:ext cx="46212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a:extLst>
              <a:ext uri="{FF2B5EF4-FFF2-40B4-BE49-F238E27FC236}">
                <a16:creationId xmlns:a16="http://schemas.microsoft.com/office/drawing/2014/main" id="{0EDE12BA-F301-40E4-BDAB-7676C773A689}"/>
              </a:ext>
            </a:extLst>
          </p:cNvPr>
          <p:cNvCxnSpPr/>
          <p:nvPr/>
        </p:nvCxnSpPr>
        <p:spPr>
          <a:xfrm>
            <a:off x="3123852" y="1782304"/>
            <a:ext cx="6869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A68D5F6-1573-45CF-8DB7-5F61EAB5FC42}"/>
              </a:ext>
            </a:extLst>
          </p:cNvPr>
          <p:cNvCxnSpPr/>
          <p:nvPr/>
        </p:nvCxnSpPr>
        <p:spPr>
          <a:xfrm>
            <a:off x="4146416" y="1782304"/>
            <a:ext cx="5160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41119FF-9250-47A0-B0C5-E9F00D5641C2}"/>
              </a:ext>
            </a:extLst>
          </p:cNvPr>
          <p:cNvCxnSpPr/>
          <p:nvPr/>
        </p:nvCxnSpPr>
        <p:spPr>
          <a:xfrm>
            <a:off x="3051727" y="2260169"/>
            <a:ext cx="831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06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3A1E9DE-DEBB-1243-9501-11945558F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607475"/>
            <a:ext cx="7436847" cy="4183227"/>
          </a:xfrm>
          <a:prstGeom prst="rect">
            <a:avLst/>
          </a:prstGeom>
        </p:spPr>
      </p:pic>
      <p:sp>
        <p:nvSpPr>
          <p:cNvPr id="34" name="Rectangle 33">
            <a:extLst>
              <a:ext uri="{FF2B5EF4-FFF2-40B4-BE49-F238E27FC236}">
                <a16:creationId xmlns:a16="http://schemas.microsoft.com/office/drawing/2014/main" id="{F2E7E08F-DFE4-0445-907B-0CE46E462E7E}"/>
              </a:ext>
            </a:extLst>
          </p:cNvPr>
          <p:cNvSpPr/>
          <p:nvPr/>
        </p:nvSpPr>
        <p:spPr>
          <a:xfrm>
            <a:off x="4245934" y="1504695"/>
            <a:ext cx="3733800" cy="1015663"/>
          </a:xfrm>
          <a:prstGeom prst="rect">
            <a:avLst/>
          </a:prstGeom>
        </p:spPr>
        <p:txBody>
          <a:bodyPr wrap="square">
            <a:spAutoFit/>
          </a:bodyPr>
          <a:lstStyle/>
          <a:p>
            <a:pPr algn="just" defTabSz="914253">
              <a:buClrTx/>
              <a:defRPr/>
            </a:pPr>
            <a:r>
              <a:rPr lang="vi-VN" sz="5800" kern="1200">
                <a:solidFill>
                  <a:prstClr val="white"/>
                </a:solidFill>
                <a:latin typeface="HP001 4 hàng" pitchFamily="34" charset="0"/>
                <a:ea typeface="+mn-ea"/>
                <a:cs typeface="+mn-cs"/>
              </a:rPr>
              <a:t> </a:t>
            </a:r>
            <a:r>
              <a:rPr lang="en-US" sz="6000">
                <a:solidFill>
                  <a:prstClr val="white"/>
                </a:solidFill>
                <a:latin typeface="HP001 4 hàng" pitchFamily="34" charset="0"/>
              </a:rPr>
              <a:t>Đức</a:t>
            </a:r>
            <a:endParaRPr lang="en-US" sz="6000" kern="1200" dirty="0">
              <a:solidFill>
                <a:prstClr val="white"/>
              </a:solidFill>
              <a:latin typeface="HP001 4 hàng" pitchFamily="34" charset="0"/>
              <a:ea typeface="+mn-ea"/>
              <a:cs typeface="+mn-cs"/>
            </a:endParaRPr>
          </a:p>
        </p:txBody>
      </p:sp>
      <p:sp>
        <p:nvSpPr>
          <p:cNvPr id="36" name="Rectangle 35">
            <a:extLst>
              <a:ext uri="{FF2B5EF4-FFF2-40B4-BE49-F238E27FC236}">
                <a16:creationId xmlns:a16="http://schemas.microsoft.com/office/drawing/2014/main" id="{0D1EC33D-5BF7-5745-A323-3457196CEBE5}"/>
              </a:ext>
            </a:extLst>
          </p:cNvPr>
          <p:cNvSpPr/>
          <p:nvPr/>
        </p:nvSpPr>
        <p:spPr>
          <a:xfrm>
            <a:off x="4440866" y="2571750"/>
            <a:ext cx="3733800" cy="1107996"/>
          </a:xfrm>
          <a:prstGeom prst="rect">
            <a:avLst/>
          </a:prstGeom>
        </p:spPr>
        <p:txBody>
          <a:bodyPr wrap="square">
            <a:spAutoFit/>
          </a:bodyPr>
          <a:lstStyle/>
          <a:p>
            <a:pPr algn="just" defTabSz="914253">
              <a:buClrTx/>
              <a:defRPr/>
            </a:pPr>
            <a:r>
              <a:rPr lang="en-US" sz="6600">
                <a:solidFill>
                  <a:prstClr val="white"/>
                </a:solidFill>
                <a:latin typeface="Arial" panose="020B0604020202020204" pitchFamily="34" charset="0"/>
                <a:cs typeface="Arial" panose="020B0604020202020204" pitchFamily="34" charset="0"/>
              </a:rPr>
              <a:t>Đ</a:t>
            </a:r>
            <a:r>
              <a:rPr lang="vi-VN" sz="5800">
                <a:solidFill>
                  <a:prstClr val="white"/>
                </a:solidFill>
                <a:latin typeface="HP001 4 hàng" pitchFamily="34" charset="0"/>
              </a:rPr>
              <a:t>ức</a:t>
            </a:r>
            <a:endParaRPr lang="en-US" sz="6000" kern="1200" dirty="0">
              <a:solidFill>
                <a:prstClr val="white"/>
              </a:solidFill>
              <a:latin typeface="HP001 5H Normal" panose="020B0603050302020204" pitchFamily="34" charset="0"/>
              <a:ea typeface="Arial-Rounded" panose="020B0500000000000000" pitchFamily="34" charset="0"/>
              <a:cs typeface="HP001 5H Normal" panose="020B0603050302020204" pitchFamily="34" charset="0"/>
            </a:endParaRPr>
          </a:p>
        </p:txBody>
      </p:sp>
      <p:pic>
        <p:nvPicPr>
          <p:cNvPr id="2" name="Đ">
            <a:hlinkClick r:id="" action="ppaction://media"/>
            <a:extLst>
              <a:ext uri="{FF2B5EF4-FFF2-40B4-BE49-F238E27FC236}">
                <a16:creationId xmlns:a16="http://schemas.microsoft.com/office/drawing/2014/main" id="{E0CFB9A5-72DC-483D-94D0-4E3109C2C8D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2656" y="133349"/>
            <a:ext cx="3505201" cy="3505201"/>
          </a:xfrm>
          <a:prstGeom prst="rect">
            <a:avLst/>
          </a:prstGeom>
        </p:spPr>
      </p:pic>
    </p:spTree>
    <p:extLst>
      <p:ext uri="{BB962C8B-B14F-4D97-AF65-F5344CB8AC3E}">
        <p14:creationId xmlns:p14="http://schemas.microsoft.com/office/powerpoint/2010/main" val="89360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4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bldLst>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3A1E9DE-DEBB-1243-9501-11945558F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607475"/>
            <a:ext cx="7436847" cy="4183227"/>
          </a:xfrm>
          <a:prstGeom prst="rect">
            <a:avLst/>
          </a:prstGeom>
        </p:spPr>
      </p:pic>
      <p:sp>
        <p:nvSpPr>
          <p:cNvPr id="34" name="Rectangle 33">
            <a:extLst>
              <a:ext uri="{FF2B5EF4-FFF2-40B4-BE49-F238E27FC236}">
                <a16:creationId xmlns:a16="http://schemas.microsoft.com/office/drawing/2014/main" id="{F2E7E08F-DFE4-0445-907B-0CE46E462E7E}"/>
              </a:ext>
            </a:extLst>
          </p:cNvPr>
          <p:cNvSpPr/>
          <p:nvPr/>
        </p:nvSpPr>
        <p:spPr>
          <a:xfrm>
            <a:off x="4245934" y="1504695"/>
            <a:ext cx="3733800" cy="1015663"/>
          </a:xfrm>
          <a:prstGeom prst="rect">
            <a:avLst/>
          </a:prstGeom>
        </p:spPr>
        <p:txBody>
          <a:bodyPr wrap="square">
            <a:spAutoFit/>
          </a:bodyPr>
          <a:lstStyle/>
          <a:p>
            <a:pPr algn="just" defTabSz="914253">
              <a:buClrTx/>
              <a:defRPr/>
            </a:pPr>
            <a:r>
              <a:rPr lang="vi-VN" sz="5800" kern="1200">
                <a:solidFill>
                  <a:prstClr val="white"/>
                </a:solidFill>
                <a:latin typeface="HP001 4 hàng" pitchFamily="34" charset="0"/>
                <a:ea typeface="+mn-ea"/>
                <a:cs typeface="+mn-cs"/>
              </a:rPr>
              <a:t> </a:t>
            </a:r>
            <a:r>
              <a:rPr lang="en-US" sz="6000">
                <a:solidFill>
                  <a:prstClr val="white"/>
                </a:solidFill>
                <a:latin typeface="HP001 4 hàng" pitchFamily="34" charset="0"/>
              </a:rPr>
              <a:t>Đến</a:t>
            </a:r>
            <a:endParaRPr lang="en-US" sz="6000" kern="1200" dirty="0">
              <a:solidFill>
                <a:prstClr val="white"/>
              </a:solidFill>
              <a:latin typeface="HP001 4 hàng" pitchFamily="34" charset="0"/>
              <a:ea typeface="+mn-ea"/>
              <a:cs typeface="+mn-cs"/>
            </a:endParaRPr>
          </a:p>
        </p:txBody>
      </p:sp>
      <p:sp>
        <p:nvSpPr>
          <p:cNvPr id="36" name="Rectangle 35">
            <a:extLst>
              <a:ext uri="{FF2B5EF4-FFF2-40B4-BE49-F238E27FC236}">
                <a16:creationId xmlns:a16="http://schemas.microsoft.com/office/drawing/2014/main" id="{0D1EC33D-5BF7-5745-A323-3457196CEBE5}"/>
              </a:ext>
            </a:extLst>
          </p:cNvPr>
          <p:cNvSpPr/>
          <p:nvPr/>
        </p:nvSpPr>
        <p:spPr>
          <a:xfrm>
            <a:off x="4440866" y="2571750"/>
            <a:ext cx="3733800" cy="1107996"/>
          </a:xfrm>
          <a:prstGeom prst="rect">
            <a:avLst/>
          </a:prstGeom>
        </p:spPr>
        <p:txBody>
          <a:bodyPr wrap="square">
            <a:spAutoFit/>
          </a:bodyPr>
          <a:lstStyle/>
          <a:p>
            <a:pPr algn="just" defTabSz="914253">
              <a:buClrTx/>
              <a:defRPr/>
            </a:pPr>
            <a:r>
              <a:rPr lang="en-US" sz="6600">
                <a:solidFill>
                  <a:prstClr val="white"/>
                </a:solidFill>
                <a:latin typeface="Arial" panose="020B0604020202020204" pitchFamily="34" charset="0"/>
                <a:cs typeface="Arial" panose="020B0604020202020204" pitchFamily="34" charset="0"/>
              </a:rPr>
              <a:t>Đ</a:t>
            </a:r>
            <a:r>
              <a:rPr lang="en-US" sz="5800">
                <a:solidFill>
                  <a:prstClr val="white"/>
                </a:solidFill>
                <a:latin typeface="HP001 4 hàng" pitchFamily="34" charset="0"/>
              </a:rPr>
              <a:t>ến</a:t>
            </a:r>
            <a:endParaRPr lang="en-US" sz="6000" kern="1200" dirty="0">
              <a:solidFill>
                <a:prstClr val="white"/>
              </a:solidFill>
              <a:latin typeface="HP001 5H Normal" panose="020B0603050302020204" pitchFamily="34" charset="0"/>
              <a:ea typeface="Arial-Rounded" panose="020B0500000000000000" pitchFamily="34" charset="0"/>
              <a:cs typeface="HP001 5H Normal" panose="020B0603050302020204" pitchFamily="34" charset="0"/>
            </a:endParaRPr>
          </a:p>
        </p:txBody>
      </p:sp>
      <p:pic>
        <p:nvPicPr>
          <p:cNvPr id="2" name="Đ">
            <a:hlinkClick r:id="" action="ppaction://media"/>
            <a:extLst>
              <a:ext uri="{FF2B5EF4-FFF2-40B4-BE49-F238E27FC236}">
                <a16:creationId xmlns:a16="http://schemas.microsoft.com/office/drawing/2014/main" id="{E0CFB9A5-72DC-483D-94D0-4E3109C2C8D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2656" y="133349"/>
            <a:ext cx="3505201" cy="3505201"/>
          </a:xfrm>
          <a:prstGeom prst="rect">
            <a:avLst/>
          </a:prstGeom>
        </p:spPr>
      </p:pic>
    </p:spTree>
    <p:extLst>
      <p:ext uri="{BB962C8B-B14F-4D97-AF65-F5344CB8AC3E}">
        <p14:creationId xmlns:p14="http://schemas.microsoft.com/office/powerpoint/2010/main" val="262300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4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bldLst>
      <p:bldP spid="34"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3A1E9DE-DEBB-1243-9501-11945558F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92" y="602301"/>
            <a:ext cx="7436847" cy="4183227"/>
          </a:xfrm>
          <a:prstGeom prst="rect">
            <a:avLst/>
          </a:prstGeom>
        </p:spPr>
      </p:pic>
      <p:sp>
        <p:nvSpPr>
          <p:cNvPr id="34" name="Rectangle 33">
            <a:extLst>
              <a:ext uri="{FF2B5EF4-FFF2-40B4-BE49-F238E27FC236}">
                <a16:creationId xmlns:a16="http://schemas.microsoft.com/office/drawing/2014/main" id="{F2E7E08F-DFE4-0445-907B-0CE46E462E7E}"/>
              </a:ext>
            </a:extLst>
          </p:cNvPr>
          <p:cNvSpPr/>
          <p:nvPr/>
        </p:nvSpPr>
        <p:spPr>
          <a:xfrm>
            <a:off x="3200400" y="1508353"/>
            <a:ext cx="3733800" cy="1015663"/>
          </a:xfrm>
          <a:prstGeom prst="rect">
            <a:avLst/>
          </a:prstGeom>
        </p:spPr>
        <p:txBody>
          <a:bodyPr wrap="square">
            <a:spAutoFit/>
          </a:bodyPr>
          <a:lstStyle/>
          <a:p>
            <a:pPr algn="just" defTabSz="914253">
              <a:buClrTx/>
              <a:defRPr/>
            </a:pPr>
            <a:r>
              <a:rPr lang="el-GR" sz="5800">
                <a:solidFill>
                  <a:prstClr val="white"/>
                </a:solidFill>
                <a:latin typeface="HP001 4 hàng" pitchFamily="34" charset="0"/>
              </a:rPr>
              <a:t>εΠ</a:t>
            </a:r>
            <a:endParaRPr lang="en-US" sz="6000" kern="1200" dirty="0">
              <a:solidFill>
                <a:prstClr val="white"/>
              </a:solidFill>
              <a:latin typeface="HP001 4 hàng" pitchFamily="34" charset="0"/>
              <a:ea typeface="+mn-ea"/>
              <a:cs typeface="+mn-cs"/>
            </a:endParaRPr>
          </a:p>
        </p:txBody>
      </p:sp>
      <p:sp>
        <p:nvSpPr>
          <p:cNvPr id="8" name="Rectangle 7">
            <a:extLst>
              <a:ext uri="{FF2B5EF4-FFF2-40B4-BE49-F238E27FC236}">
                <a16:creationId xmlns:a16="http://schemas.microsoft.com/office/drawing/2014/main" id="{56B0DCBB-0496-4605-9C11-E8CDB459035E}"/>
              </a:ext>
            </a:extLst>
          </p:cNvPr>
          <p:cNvSpPr/>
          <p:nvPr/>
        </p:nvSpPr>
        <p:spPr>
          <a:xfrm>
            <a:off x="3200400" y="2703217"/>
            <a:ext cx="3733800" cy="1015663"/>
          </a:xfrm>
          <a:prstGeom prst="rect">
            <a:avLst/>
          </a:prstGeom>
        </p:spPr>
        <p:txBody>
          <a:bodyPr wrap="square">
            <a:spAutoFit/>
          </a:bodyPr>
          <a:lstStyle/>
          <a:p>
            <a:pPr algn="just" defTabSz="914253">
              <a:buClrTx/>
              <a:defRPr/>
            </a:pPr>
            <a:r>
              <a:rPr lang="lv-LV" sz="5800">
                <a:solidFill>
                  <a:prstClr val="white"/>
                </a:solidFill>
                <a:latin typeface="HP001 4 hàng" pitchFamily="34" charset="0"/>
              </a:rPr>
              <a:t>ǧΰņg</a:t>
            </a:r>
            <a:endParaRPr lang="en-US" sz="6000" kern="1200" dirty="0">
              <a:solidFill>
                <a:prstClr val="white"/>
              </a:solidFill>
              <a:latin typeface="HP001 4 hàng" pitchFamily="34" charset="0"/>
              <a:ea typeface="+mn-ea"/>
              <a:cs typeface="+mn-cs"/>
            </a:endParaRPr>
          </a:p>
        </p:txBody>
      </p:sp>
    </p:spTree>
    <p:extLst>
      <p:ext uri="{BB962C8B-B14F-4D97-AF65-F5344CB8AC3E}">
        <p14:creationId xmlns:p14="http://schemas.microsoft.com/office/powerpoint/2010/main" val="80698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329046" y="340143"/>
            <a:ext cx="415636" cy="4156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Nam và Đức được đi chơi núi. Đến đỉnh núi, </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hai anh em vui sướng hét vang.</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140" y="2363478"/>
            <a:ext cx="46212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7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BE7E6-A144-4F2E-8CB4-992CD8F2A344}"/>
              </a:ext>
            </a:extLst>
          </p:cNvPr>
          <p:cNvPicPr>
            <a:picLocks noChangeAspect="1"/>
          </p:cNvPicPr>
          <p:nvPr/>
        </p:nvPicPr>
        <p:blipFill rotWithShape="1">
          <a:blip r:embed="rId2"/>
          <a:srcRect r="12571" b="17006"/>
          <a:stretch/>
        </p:blipFill>
        <p:spPr>
          <a:xfrm>
            <a:off x="119318" y="737628"/>
            <a:ext cx="9056813" cy="3533132"/>
          </a:xfrm>
          <a:prstGeom prst="rect">
            <a:avLst/>
          </a:prstGeom>
        </p:spPr>
      </p:pic>
      <p:sp>
        <p:nvSpPr>
          <p:cNvPr id="5" name="TextBox 4">
            <a:extLst>
              <a:ext uri="{FF2B5EF4-FFF2-40B4-BE49-F238E27FC236}">
                <a16:creationId xmlns:a16="http://schemas.microsoft.com/office/drawing/2014/main" id="{AC0B66C0-6F34-4C80-8162-C819912F9DA6}"/>
              </a:ext>
            </a:extLst>
          </p:cNvPr>
          <p:cNvSpPr txBox="1"/>
          <p:nvPr/>
        </p:nvSpPr>
        <p:spPr>
          <a:xfrm>
            <a:off x="753811" y="1024737"/>
            <a:ext cx="8249508" cy="646331"/>
          </a:xfrm>
          <a:prstGeom prst="rect">
            <a:avLst/>
          </a:prstGeom>
          <a:noFill/>
        </p:spPr>
        <p:txBody>
          <a:bodyPr wrap="square" rtlCol="0">
            <a:spAutoFit/>
          </a:bodyPr>
          <a:lstStyle/>
          <a:p>
            <a:pPr defTabSz="684068">
              <a:buClrTx/>
              <a:defRPr/>
            </a:pPr>
            <a:r>
              <a:rPr lang="en-VN" sz="3600" kern="1200">
                <a:solidFill>
                  <a:srgbClr val="7030A0"/>
                </a:solidFill>
                <a:latin typeface="HP001 5 hàng" panose="020B0603050302020204" pitchFamily="34" charset="0"/>
                <a:ea typeface="+mn-ea"/>
                <a:cs typeface="HP001 5H NORMAL" panose="020B0603050302020204" pitchFamily="34" charset="0"/>
              </a:rPr>
              <a:t>Thứ </a:t>
            </a:r>
            <a:r>
              <a:rPr lang="en-US" sz="3600" kern="1200">
                <a:solidFill>
                  <a:srgbClr val="7030A0"/>
                </a:solidFill>
                <a:latin typeface="HP001 5 hàng" panose="020B0603050302020204" pitchFamily="34" charset="0"/>
                <a:ea typeface="+mn-ea"/>
                <a:cs typeface="HP001 5H NORMAL" panose="020B0603050302020204" pitchFamily="34" charset="0"/>
              </a:rPr>
              <a:t>sáu</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n-US" sz="3600" kern="1200" dirty="0">
                <a:solidFill>
                  <a:srgbClr val="7030A0"/>
                </a:solidFill>
                <a:latin typeface="HP001 5 hàng" panose="020B0603050302020204" pitchFamily="34" charset="0"/>
                <a:ea typeface="+mn-ea"/>
                <a:cs typeface="HP001 5H NORMAL" panose="020B0603050302020204" pitchFamily="34" charset="0"/>
              </a:rPr>
              <a:t>w</a:t>
            </a:r>
            <a:r>
              <a:rPr lang="en-VN" sz="3600" kern="1200" dirty="0">
                <a:solidFill>
                  <a:srgbClr val="7030A0"/>
                </a:solidFill>
                <a:latin typeface="HP001 5 hàng" panose="020B0603050302020204" pitchFamily="34" charset="0"/>
                <a:ea typeface="+mn-ea"/>
                <a:cs typeface="HP001 5H NORMAL" panose="020B0603050302020204" pitchFamily="34" charset="0"/>
              </a:rPr>
              <a:t>gà</a:t>
            </a:r>
            <a:r>
              <a:rPr lang="en-US" sz="3600" kern="1200">
                <a:solidFill>
                  <a:srgbClr val="7030A0"/>
                </a:solidFill>
                <a:latin typeface="HP001 5 hàng" panose="020B0603050302020204" pitchFamily="34" charset="0"/>
                <a:ea typeface="+mn-ea"/>
                <a:cs typeface="HP001 5H NORMAL" panose="020B0603050302020204" pitchFamily="34" charset="0"/>
              </a:rPr>
              <a:t>ǀ</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n-US" sz="3600" kern="1200">
                <a:solidFill>
                  <a:srgbClr val="7030A0"/>
                </a:solidFill>
                <a:latin typeface="HP001 5 hàng" panose="020B0603050302020204" pitchFamily="34" charset="0"/>
                <a:ea typeface="+mn-ea"/>
                <a:cs typeface="HP001 5H NORMAL" panose="020B0603050302020204" pitchFamily="34" charset="0"/>
              </a:rPr>
              <a:t>17</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l-GR" sz="3600" kern="1200" dirty="0">
                <a:solidFill>
                  <a:srgbClr val="7030A0"/>
                </a:solidFill>
                <a:latin typeface="HP001 5 hàng" panose="020B0603050302020204" pitchFamily="34" charset="0"/>
                <a:ea typeface="+mn-ea"/>
                <a:cs typeface="HP001 5H NORMAL" panose="020B0603050302020204" pitchFamily="34" charset="0"/>
              </a:rPr>
              <a:t>κ</a:t>
            </a:r>
            <a:r>
              <a:rPr lang="en-VN" sz="3600" kern="1200" dirty="0">
                <a:solidFill>
                  <a:srgbClr val="7030A0"/>
                </a:solidFill>
                <a:latin typeface="HP001 5 hàng" panose="020B0603050302020204" pitchFamily="34" charset="0"/>
                <a:ea typeface="+mn-ea"/>
                <a:cs typeface="HP001 5H NORMAL" panose="020B0603050302020204" pitchFamily="34" charset="0"/>
              </a:rPr>
              <a:t>án</a:t>
            </a:r>
            <a:r>
              <a:rPr lang="en-US" sz="3600" kern="1200" dirty="0">
                <a:solidFill>
                  <a:srgbClr val="7030A0"/>
                </a:solidFill>
                <a:latin typeface="HP001 5 hàng" panose="020B0603050302020204" pitchFamily="34" charset="0"/>
                <a:ea typeface="+mn-ea"/>
                <a:cs typeface="HP001 5H NORMAL" panose="020B0603050302020204" pitchFamily="34" charset="0"/>
              </a:rPr>
              <a:t>Ƒ</a:t>
            </a:r>
            <a:r>
              <a:rPr lang="en-US" sz="3600" dirty="0">
                <a:solidFill>
                  <a:srgbClr val="7030A0"/>
                </a:solidFill>
                <a:latin typeface="HP001 5 hàng" panose="020B0603050302020204" pitchFamily="34" charset="0"/>
                <a:cs typeface="HP001 5H NORMAL" panose="020B0603050302020204" pitchFamily="34" charset="0"/>
              </a:rPr>
              <a:t> 2</a:t>
            </a:r>
            <a:r>
              <a:rPr lang="en-VN" sz="3600" kern="1200" dirty="0">
                <a:solidFill>
                  <a:srgbClr val="7030A0"/>
                </a:solidFill>
                <a:latin typeface="HP001 5 hàng" panose="020B0603050302020204" pitchFamily="34" charset="0"/>
                <a:ea typeface="+mn-ea"/>
                <a:cs typeface="HP001 5H NORMAL" panose="020B0603050302020204" pitchFamily="34" charset="0"/>
              </a:rPr>
              <a:t> </a:t>
            </a:r>
            <a:r>
              <a:rPr lang="en-US" sz="3600" kern="1200" dirty="0">
                <a:solidFill>
                  <a:srgbClr val="7030A0"/>
                </a:solidFill>
                <a:latin typeface="HP001 5 hàng" panose="020B0603050302020204" pitchFamily="34" charset="0"/>
                <a:ea typeface="+mn-ea"/>
                <a:cs typeface="HP001 5H NORMAL" panose="020B0603050302020204" pitchFamily="34" charset="0"/>
              </a:rPr>
              <a:t>w</a:t>
            </a:r>
            <a:r>
              <a:rPr lang="en-VN" sz="3600" kern="1200" dirty="0">
                <a:solidFill>
                  <a:srgbClr val="7030A0"/>
                </a:solidFill>
                <a:latin typeface="HP001 5 hàng" panose="020B0603050302020204" pitchFamily="34" charset="0"/>
                <a:ea typeface="+mn-ea"/>
                <a:cs typeface="HP001 5H NORMAL" panose="020B0603050302020204" pitchFamily="34" charset="0"/>
              </a:rPr>
              <a:t>ăm 202</a:t>
            </a:r>
            <a:r>
              <a:rPr lang="en-US" sz="3600" kern="1200" dirty="0">
                <a:solidFill>
                  <a:srgbClr val="7030A0"/>
                </a:solidFill>
                <a:latin typeface="HP001 5 hàng" panose="020B0603050302020204" pitchFamily="34" charset="0"/>
                <a:ea typeface="+mn-ea"/>
                <a:cs typeface="HP001 5H NORMAL" panose="020B0603050302020204" pitchFamily="34" charset="0"/>
              </a:rPr>
              <a:t>2</a:t>
            </a:r>
            <a:endParaRPr lang="en-VN" sz="3600" kern="1200" dirty="0">
              <a:solidFill>
                <a:srgbClr val="7030A0"/>
              </a:solidFill>
              <a:latin typeface="HP001 5 hàng" panose="020B0603050302020204" pitchFamily="34" charset="0"/>
              <a:ea typeface="+mn-ea"/>
              <a:cs typeface="HP001 5H NORMAL" panose="020B0603050302020204" pitchFamily="34" charset="0"/>
            </a:endParaRPr>
          </a:p>
        </p:txBody>
      </p:sp>
      <p:sp>
        <p:nvSpPr>
          <p:cNvPr id="6" name="Rectangle 5">
            <a:extLst>
              <a:ext uri="{FF2B5EF4-FFF2-40B4-BE49-F238E27FC236}">
                <a16:creationId xmlns:a16="http://schemas.microsoft.com/office/drawing/2014/main" id="{3D3F71E6-2115-47DF-BD80-7DB11ABBE71E}"/>
              </a:ext>
            </a:extLst>
          </p:cNvPr>
          <p:cNvSpPr/>
          <p:nvPr/>
        </p:nvSpPr>
        <p:spPr>
          <a:xfrm>
            <a:off x="606494" y="1775922"/>
            <a:ext cx="9466537" cy="646331"/>
          </a:xfrm>
          <a:prstGeom prst="rect">
            <a:avLst/>
          </a:prstGeom>
        </p:spPr>
        <p:txBody>
          <a:bodyPr wrap="square">
            <a:spAutoFit/>
          </a:bodyPr>
          <a:lstStyle/>
          <a:p>
            <a:pPr algn="just"/>
            <a:r>
              <a:rPr lang="vi-VN" sz="3000" b="1" dirty="0">
                <a:solidFill>
                  <a:srgbClr val="7030A0"/>
                </a:solidFill>
                <a:latin typeface="HP001 4 hàng" pitchFamily="34" charset="0"/>
              </a:rPr>
              <a:t> </a:t>
            </a:r>
            <a:r>
              <a:rPr lang="en-US" sz="3600" dirty="0">
                <a:solidFill>
                  <a:srgbClr val="7030A0"/>
                </a:solidFill>
                <a:latin typeface="HP001 4 hàng" pitchFamily="34" charset="0"/>
              </a:rPr>
              <a:t>N</a:t>
            </a:r>
          </a:p>
        </p:txBody>
      </p:sp>
    </p:spTree>
    <p:extLst>
      <p:ext uri="{BB962C8B-B14F-4D97-AF65-F5344CB8AC3E}">
        <p14:creationId xmlns:p14="http://schemas.microsoft.com/office/powerpoint/2010/main" val="128951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BE7E6-A144-4F2E-8CB4-992CD8F2A344}"/>
              </a:ext>
            </a:extLst>
          </p:cNvPr>
          <p:cNvPicPr>
            <a:picLocks noChangeAspect="1"/>
          </p:cNvPicPr>
          <p:nvPr/>
        </p:nvPicPr>
        <p:blipFill rotWithShape="1">
          <a:blip r:embed="rId2"/>
          <a:srcRect r="11835" b="17006"/>
          <a:stretch/>
        </p:blipFill>
        <p:spPr>
          <a:xfrm>
            <a:off x="22034" y="737628"/>
            <a:ext cx="9133013" cy="3533132"/>
          </a:xfrm>
          <a:prstGeom prst="rect">
            <a:avLst/>
          </a:prstGeom>
        </p:spPr>
      </p:pic>
      <p:sp>
        <p:nvSpPr>
          <p:cNvPr id="5" name="TextBox 4">
            <a:extLst>
              <a:ext uri="{FF2B5EF4-FFF2-40B4-BE49-F238E27FC236}">
                <a16:creationId xmlns:a16="http://schemas.microsoft.com/office/drawing/2014/main" id="{AC0B66C0-6F34-4C80-8162-C819912F9DA6}"/>
              </a:ext>
            </a:extLst>
          </p:cNvPr>
          <p:cNvSpPr txBox="1"/>
          <p:nvPr/>
        </p:nvSpPr>
        <p:spPr>
          <a:xfrm>
            <a:off x="656527" y="1024737"/>
            <a:ext cx="8249508" cy="646331"/>
          </a:xfrm>
          <a:prstGeom prst="rect">
            <a:avLst/>
          </a:prstGeom>
          <a:noFill/>
        </p:spPr>
        <p:txBody>
          <a:bodyPr wrap="square" rtlCol="0">
            <a:spAutoFit/>
          </a:bodyPr>
          <a:lstStyle/>
          <a:p>
            <a:pPr defTabSz="684068">
              <a:buClrTx/>
              <a:defRPr/>
            </a:pPr>
            <a:r>
              <a:rPr lang="en-VN" sz="3600" kern="1200">
                <a:solidFill>
                  <a:srgbClr val="7030A0"/>
                </a:solidFill>
                <a:latin typeface="HP001 5 hàng" panose="020B0603050302020204" pitchFamily="34" charset="0"/>
                <a:ea typeface="+mn-ea"/>
                <a:cs typeface="HP001 5H NORMAL" panose="020B0603050302020204" pitchFamily="34" charset="0"/>
              </a:rPr>
              <a:t>Thứ </a:t>
            </a:r>
            <a:r>
              <a:rPr lang="en-US" sz="3600" kern="1200">
                <a:solidFill>
                  <a:srgbClr val="7030A0"/>
                </a:solidFill>
                <a:latin typeface="HP001 5 hàng" panose="020B0603050302020204" pitchFamily="34" charset="0"/>
                <a:ea typeface="+mn-ea"/>
                <a:cs typeface="HP001 5H NORMAL" panose="020B0603050302020204" pitchFamily="34" charset="0"/>
              </a:rPr>
              <a:t>sáu</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n-US" sz="3600" kern="1200" dirty="0">
                <a:solidFill>
                  <a:srgbClr val="7030A0"/>
                </a:solidFill>
                <a:latin typeface="HP001 5 hàng" panose="020B0603050302020204" pitchFamily="34" charset="0"/>
                <a:ea typeface="+mn-ea"/>
                <a:cs typeface="HP001 5H NORMAL" panose="020B0603050302020204" pitchFamily="34" charset="0"/>
              </a:rPr>
              <a:t>w</a:t>
            </a:r>
            <a:r>
              <a:rPr lang="en-VN" sz="3600" kern="1200" dirty="0">
                <a:solidFill>
                  <a:srgbClr val="7030A0"/>
                </a:solidFill>
                <a:latin typeface="HP001 5 hàng" panose="020B0603050302020204" pitchFamily="34" charset="0"/>
                <a:ea typeface="+mn-ea"/>
                <a:cs typeface="HP001 5H NORMAL" panose="020B0603050302020204" pitchFamily="34" charset="0"/>
              </a:rPr>
              <a:t>gà</a:t>
            </a:r>
            <a:r>
              <a:rPr lang="en-US" sz="3600" kern="1200">
                <a:solidFill>
                  <a:srgbClr val="7030A0"/>
                </a:solidFill>
                <a:latin typeface="HP001 5 hàng" panose="020B0603050302020204" pitchFamily="34" charset="0"/>
                <a:ea typeface="+mn-ea"/>
                <a:cs typeface="HP001 5H NORMAL" panose="020B0603050302020204" pitchFamily="34" charset="0"/>
              </a:rPr>
              <a:t>ǀ</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n-US" sz="3600" kern="1200">
                <a:solidFill>
                  <a:srgbClr val="7030A0"/>
                </a:solidFill>
                <a:latin typeface="HP001 5 hàng" panose="020B0603050302020204" pitchFamily="34" charset="0"/>
                <a:ea typeface="+mn-ea"/>
                <a:cs typeface="HP001 5H NORMAL" panose="020B0603050302020204" pitchFamily="34" charset="0"/>
              </a:rPr>
              <a:t>17</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l-GR" sz="3600" kern="1200" dirty="0">
                <a:solidFill>
                  <a:srgbClr val="7030A0"/>
                </a:solidFill>
                <a:latin typeface="HP001 5 hàng" panose="020B0603050302020204" pitchFamily="34" charset="0"/>
                <a:ea typeface="+mn-ea"/>
                <a:cs typeface="HP001 5H NORMAL" panose="020B0603050302020204" pitchFamily="34" charset="0"/>
              </a:rPr>
              <a:t>κ</a:t>
            </a:r>
            <a:r>
              <a:rPr lang="en-VN" sz="3600" kern="1200" dirty="0">
                <a:solidFill>
                  <a:srgbClr val="7030A0"/>
                </a:solidFill>
                <a:latin typeface="HP001 5 hàng" panose="020B0603050302020204" pitchFamily="34" charset="0"/>
                <a:ea typeface="+mn-ea"/>
                <a:cs typeface="HP001 5H NORMAL" panose="020B0603050302020204" pitchFamily="34" charset="0"/>
              </a:rPr>
              <a:t>án</a:t>
            </a:r>
            <a:r>
              <a:rPr lang="en-US" sz="3600" kern="1200" dirty="0">
                <a:solidFill>
                  <a:srgbClr val="7030A0"/>
                </a:solidFill>
                <a:latin typeface="HP001 5 hàng" panose="020B0603050302020204" pitchFamily="34" charset="0"/>
                <a:ea typeface="+mn-ea"/>
                <a:cs typeface="HP001 5H NORMAL" panose="020B0603050302020204" pitchFamily="34" charset="0"/>
              </a:rPr>
              <a:t>Ƒ</a:t>
            </a:r>
            <a:r>
              <a:rPr lang="en-US" sz="3600" dirty="0">
                <a:solidFill>
                  <a:srgbClr val="7030A0"/>
                </a:solidFill>
                <a:latin typeface="HP001 5 hàng" panose="020B0603050302020204" pitchFamily="34" charset="0"/>
                <a:cs typeface="HP001 5H NORMAL" panose="020B0603050302020204" pitchFamily="34" charset="0"/>
              </a:rPr>
              <a:t> 2</a:t>
            </a:r>
            <a:r>
              <a:rPr lang="en-VN" sz="3600" kern="1200" dirty="0">
                <a:solidFill>
                  <a:srgbClr val="7030A0"/>
                </a:solidFill>
                <a:latin typeface="HP001 5 hàng" panose="020B0603050302020204" pitchFamily="34" charset="0"/>
                <a:ea typeface="+mn-ea"/>
                <a:cs typeface="HP001 5H NORMAL" panose="020B0603050302020204" pitchFamily="34" charset="0"/>
              </a:rPr>
              <a:t> </a:t>
            </a:r>
            <a:r>
              <a:rPr lang="en-US" sz="3600" kern="1200" dirty="0">
                <a:solidFill>
                  <a:srgbClr val="7030A0"/>
                </a:solidFill>
                <a:latin typeface="HP001 5 hàng" panose="020B0603050302020204" pitchFamily="34" charset="0"/>
                <a:ea typeface="+mn-ea"/>
                <a:cs typeface="HP001 5H NORMAL" panose="020B0603050302020204" pitchFamily="34" charset="0"/>
              </a:rPr>
              <a:t>w</a:t>
            </a:r>
            <a:r>
              <a:rPr lang="en-VN" sz="3600" kern="1200" dirty="0">
                <a:solidFill>
                  <a:srgbClr val="7030A0"/>
                </a:solidFill>
                <a:latin typeface="HP001 5 hàng" panose="020B0603050302020204" pitchFamily="34" charset="0"/>
                <a:ea typeface="+mn-ea"/>
                <a:cs typeface="HP001 5H NORMAL" panose="020B0603050302020204" pitchFamily="34" charset="0"/>
              </a:rPr>
              <a:t>ăm 202</a:t>
            </a:r>
            <a:r>
              <a:rPr lang="en-US" sz="3600" kern="1200" dirty="0">
                <a:solidFill>
                  <a:srgbClr val="7030A0"/>
                </a:solidFill>
                <a:latin typeface="HP001 5 hàng" panose="020B0603050302020204" pitchFamily="34" charset="0"/>
                <a:ea typeface="+mn-ea"/>
                <a:cs typeface="HP001 5H NORMAL" panose="020B0603050302020204" pitchFamily="34" charset="0"/>
              </a:rPr>
              <a:t>2</a:t>
            </a:r>
            <a:endParaRPr lang="en-VN" sz="3600" kern="1200" dirty="0">
              <a:solidFill>
                <a:srgbClr val="7030A0"/>
              </a:solidFill>
              <a:latin typeface="HP001 5 hàng" panose="020B0603050302020204" pitchFamily="34" charset="0"/>
              <a:ea typeface="+mn-ea"/>
              <a:cs typeface="HP001 5H NORMAL" panose="020B0603050302020204" pitchFamily="34" charset="0"/>
            </a:endParaRPr>
          </a:p>
        </p:txBody>
      </p:sp>
      <p:sp>
        <p:nvSpPr>
          <p:cNvPr id="6" name="Rectangle 5">
            <a:extLst>
              <a:ext uri="{FF2B5EF4-FFF2-40B4-BE49-F238E27FC236}">
                <a16:creationId xmlns:a16="http://schemas.microsoft.com/office/drawing/2014/main" id="{3D3F71E6-2115-47DF-BD80-7DB11ABBE71E}"/>
              </a:ext>
            </a:extLst>
          </p:cNvPr>
          <p:cNvSpPr/>
          <p:nvPr/>
        </p:nvSpPr>
        <p:spPr>
          <a:xfrm>
            <a:off x="509210" y="1775922"/>
            <a:ext cx="9466537" cy="646331"/>
          </a:xfrm>
          <a:prstGeom prst="rect">
            <a:avLst/>
          </a:prstGeom>
        </p:spPr>
        <p:txBody>
          <a:bodyPr wrap="square">
            <a:spAutoFit/>
          </a:bodyPr>
          <a:lstStyle/>
          <a:p>
            <a:pPr algn="just"/>
            <a:r>
              <a:rPr lang="vi-VN" sz="3000">
                <a:solidFill>
                  <a:srgbClr val="7030A0"/>
                </a:solidFill>
                <a:latin typeface="HP001 4 hàng" pitchFamily="34" charset="0"/>
              </a:rPr>
              <a:t> </a:t>
            </a:r>
            <a:r>
              <a:rPr lang="lv-LV" sz="3600">
                <a:solidFill>
                  <a:srgbClr val="7030A0"/>
                </a:solidFill>
                <a:latin typeface="HP001 4 hàng" pitchFamily="34" charset="0"/>
              </a:rPr>
              <a:t>Nam và Đức đưϑ đi εΠ wúi</a:t>
            </a:r>
            <a:r>
              <a:rPr lang="lv-LV" sz="3600" b="1">
                <a:solidFill>
                  <a:srgbClr val="7030A0"/>
                </a:solidFill>
                <a:latin typeface="HP001 4 hàng" pitchFamily="34" charset="0"/>
              </a:rPr>
              <a:t>.</a:t>
            </a:r>
            <a:r>
              <a:rPr lang="lv-LV" sz="3600">
                <a:solidFill>
                  <a:srgbClr val="7030A0"/>
                </a:solidFill>
                <a:latin typeface="HP001 4 hàng" pitchFamily="34" charset="0"/>
              </a:rPr>
              <a:t> Đến đỉζ</a:t>
            </a:r>
            <a:endParaRPr lang="en-US" sz="3600" dirty="0">
              <a:solidFill>
                <a:srgbClr val="7030A0"/>
              </a:solidFill>
              <a:latin typeface="HP001 4 hàng" pitchFamily="34" charset="0"/>
            </a:endParaRPr>
          </a:p>
        </p:txBody>
      </p:sp>
      <p:sp>
        <p:nvSpPr>
          <p:cNvPr id="7" name="Rectangle 6">
            <a:extLst>
              <a:ext uri="{FF2B5EF4-FFF2-40B4-BE49-F238E27FC236}">
                <a16:creationId xmlns:a16="http://schemas.microsoft.com/office/drawing/2014/main" id="{C1924E9C-AF4A-4A34-9CF6-021174550167}"/>
              </a:ext>
            </a:extLst>
          </p:cNvPr>
          <p:cNvSpPr/>
          <p:nvPr/>
        </p:nvSpPr>
        <p:spPr>
          <a:xfrm>
            <a:off x="89335" y="2467967"/>
            <a:ext cx="9466537" cy="646331"/>
          </a:xfrm>
          <a:prstGeom prst="rect">
            <a:avLst/>
          </a:prstGeom>
        </p:spPr>
        <p:txBody>
          <a:bodyPr wrap="square">
            <a:spAutoFit/>
          </a:bodyPr>
          <a:lstStyle/>
          <a:p>
            <a:pPr algn="just"/>
            <a:r>
              <a:rPr lang="lv-LV" sz="3600">
                <a:solidFill>
                  <a:srgbClr val="7030A0"/>
                </a:solidFill>
                <a:latin typeface="HP001 4 hàng" pitchFamily="34" charset="0"/>
              </a:rPr>
              <a:t>wúi, hai aζ em νίi ǧΰņg Ǘ˛Ι vang</a:t>
            </a:r>
            <a:r>
              <a:rPr lang="en-US" sz="3600" b="1">
                <a:solidFill>
                  <a:srgbClr val="7030A0"/>
                </a:solidFill>
                <a:latin typeface="HP001 4 hàng" pitchFamily="34" charset="0"/>
              </a:rPr>
              <a:t>.</a:t>
            </a:r>
          </a:p>
        </p:txBody>
      </p:sp>
    </p:spTree>
    <p:extLst>
      <p:ext uri="{BB962C8B-B14F-4D97-AF65-F5344CB8AC3E}">
        <p14:creationId xmlns:p14="http://schemas.microsoft.com/office/powerpoint/2010/main" val="73160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1EDF3F0-6494-460A-8B0D-B0E0B9E1D0C7}"/>
              </a:ext>
            </a:extLst>
          </p:cNvPr>
          <p:cNvPicPr>
            <a:picLocks noChangeAspect="1"/>
          </p:cNvPicPr>
          <p:nvPr/>
        </p:nvPicPr>
        <p:blipFill rotWithShape="1">
          <a:blip r:embed="rId5"/>
          <a:srcRect b="4560"/>
          <a:stretch/>
        </p:blipFill>
        <p:spPr>
          <a:xfrm>
            <a:off x="-10886" y="-39387"/>
            <a:ext cx="10218958" cy="5182887"/>
          </a:xfrm>
          <a:prstGeom prst="rect">
            <a:avLst/>
          </a:prstGeom>
        </p:spPr>
      </p:pic>
      <p:pic>
        <p:nvPicPr>
          <p:cNvPr id="10" name="Picture 9">
            <a:extLst>
              <a:ext uri="{FF2B5EF4-FFF2-40B4-BE49-F238E27FC236}">
                <a16:creationId xmlns:a16="http://schemas.microsoft.com/office/drawing/2014/main" id="{7C0E2C1F-165E-48A8-B420-9436DA124D1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106933" y="2084733"/>
            <a:ext cx="3257550" cy="2478916"/>
          </a:xfrm>
          <a:prstGeom prst="rect">
            <a:avLst/>
          </a:prstGeom>
        </p:spPr>
      </p:pic>
      <p:pic>
        <p:nvPicPr>
          <p:cNvPr id="17" name="Picture 16">
            <a:extLst>
              <a:ext uri="{FF2B5EF4-FFF2-40B4-BE49-F238E27FC236}">
                <a16:creationId xmlns:a16="http://schemas.microsoft.com/office/drawing/2014/main" id="{F94905D0-492D-4401-A8ED-7F37D2C8559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5125354" y="2441972"/>
            <a:ext cx="2647269" cy="2014507"/>
          </a:xfrm>
          <a:prstGeom prst="rect">
            <a:avLst/>
          </a:prstGeom>
        </p:spPr>
      </p:pic>
      <p:pic>
        <p:nvPicPr>
          <p:cNvPr id="20" name="Picture 19">
            <a:extLst>
              <a:ext uri="{FF2B5EF4-FFF2-40B4-BE49-F238E27FC236}">
                <a16:creationId xmlns:a16="http://schemas.microsoft.com/office/drawing/2014/main" id="{E527A8AB-74C5-4280-986D-0B8733B8FDD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722" b="48056" l="4400" r="45000"/>
                    </a14:imgEffect>
                  </a14:imgLayer>
                </a14:imgProps>
              </a:ext>
              <a:ext uri="{28A0092B-C50C-407E-A947-70E740481C1C}">
                <a14:useLocalDpi xmlns:a14="http://schemas.microsoft.com/office/drawing/2010/main" val="0"/>
              </a:ext>
            </a:extLst>
          </a:blip>
          <a:srcRect r="55485" b="52523"/>
          <a:stretch/>
        </p:blipFill>
        <p:spPr>
          <a:xfrm>
            <a:off x="3659089" y="1444324"/>
            <a:ext cx="1812428" cy="2087694"/>
          </a:xfrm>
          <a:prstGeom prst="rect">
            <a:avLst/>
          </a:prstGeom>
        </p:spPr>
      </p:pic>
      <p:pic>
        <p:nvPicPr>
          <p:cNvPr id="21" name="Picture 20">
            <a:extLst>
              <a:ext uri="{FF2B5EF4-FFF2-40B4-BE49-F238E27FC236}">
                <a16:creationId xmlns:a16="http://schemas.microsoft.com/office/drawing/2014/main" id="{3A0A00A3-5C40-47E8-8517-4C9FF89CF103}"/>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454792" y="2324375"/>
            <a:ext cx="515373" cy="528779"/>
          </a:xfrm>
          <a:prstGeom prst="rect">
            <a:avLst/>
          </a:prstGeom>
        </p:spPr>
      </p:pic>
      <p:pic>
        <p:nvPicPr>
          <p:cNvPr id="23" name="Picture 22">
            <a:extLst>
              <a:ext uri="{FF2B5EF4-FFF2-40B4-BE49-F238E27FC236}">
                <a16:creationId xmlns:a16="http://schemas.microsoft.com/office/drawing/2014/main" id="{872D2FBB-74DB-4AF1-B39F-5D4792068092}"/>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730600" y="2323232"/>
            <a:ext cx="515373" cy="528779"/>
          </a:xfrm>
          <a:prstGeom prst="rect">
            <a:avLst/>
          </a:prstGeom>
        </p:spPr>
      </p:pic>
      <p:pic>
        <p:nvPicPr>
          <p:cNvPr id="13" name="Picture 12">
            <a:extLst>
              <a:ext uri="{FF2B5EF4-FFF2-40B4-BE49-F238E27FC236}">
                <a16:creationId xmlns:a16="http://schemas.microsoft.com/office/drawing/2014/main" id="{9A48571A-F4CE-4343-9223-9987093A614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946257" y="2987772"/>
            <a:ext cx="607352" cy="623150"/>
          </a:xfrm>
          <a:prstGeom prst="rect">
            <a:avLst/>
          </a:prstGeom>
        </p:spPr>
      </p:pic>
      <p:pic>
        <p:nvPicPr>
          <p:cNvPr id="25" name="Picture 24">
            <a:extLst>
              <a:ext uri="{FF2B5EF4-FFF2-40B4-BE49-F238E27FC236}">
                <a16:creationId xmlns:a16="http://schemas.microsoft.com/office/drawing/2014/main" id="{9090C1A5-B578-4137-98F8-17E7E87B97D9}"/>
              </a:ext>
            </a:extLst>
          </p:cNvPr>
          <p:cNvPicPr>
            <a:picLocks noChangeAspect="1"/>
          </p:cNvPicPr>
          <p:nvPr/>
        </p:nvPicPr>
        <p:blipFill>
          <a:blip r:embed="rId12"/>
          <a:stretch>
            <a:fillRect/>
          </a:stretch>
        </p:blipFill>
        <p:spPr>
          <a:xfrm>
            <a:off x="3679206" y="1444324"/>
            <a:ext cx="1810669" cy="2089585"/>
          </a:xfrm>
          <a:prstGeom prst="rect">
            <a:avLst/>
          </a:prstGeom>
        </p:spPr>
      </p:pic>
      <p:pic>
        <p:nvPicPr>
          <p:cNvPr id="8" name="Picture 7">
            <a:extLst>
              <a:ext uri="{FF2B5EF4-FFF2-40B4-BE49-F238E27FC236}">
                <a16:creationId xmlns:a16="http://schemas.microsoft.com/office/drawing/2014/main" id="{DE83609E-573E-4926-9420-69A5ACCE4A06}"/>
              </a:ext>
            </a:extLst>
          </p:cNvPr>
          <p:cNvPicPr>
            <a:picLocks noChangeAspect="1"/>
          </p:cNvPicPr>
          <p:nvPr/>
        </p:nvPicPr>
        <p:blipFill rotWithShape="1">
          <a:blip r:embed="rId13"/>
          <a:srcRect l="39962" t="48579" r="32544" b="-5587"/>
          <a:stretch/>
        </p:blipFill>
        <p:spPr>
          <a:xfrm>
            <a:off x="853943" y="1737123"/>
            <a:ext cx="1800225" cy="2630090"/>
          </a:xfrm>
          <a:prstGeom prst="rect">
            <a:avLst/>
          </a:prstGeom>
        </p:spPr>
      </p:pic>
      <p:pic>
        <p:nvPicPr>
          <p:cNvPr id="15" name="Picture 14">
            <a:extLst>
              <a:ext uri="{FF2B5EF4-FFF2-40B4-BE49-F238E27FC236}">
                <a16:creationId xmlns:a16="http://schemas.microsoft.com/office/drawing/2014/main" id="{EECF8563-EF20-4A16-B818-138F5D5C8500}"/>
              </a:ext>
            </a:extLst>
          </p:cNvPr>
          <p:cNvPicPr>
            <a:picLocks noChangeAspect="1"/>
          </p:cNvPicPr>
          <p:nvPr/>
        </p:nvPicPr>
        <p:blipFill rotWithShape="1">
          <a:blip r:embed="rId13"/>
          <a:srcRect l="39962" t="48579" r="32544" b="-5587"/>
          <a:stretch/>
        </p:blipFill>
        <p:spPr>
          <a:xfrm>
            <a:off x="5670202" y="1728534"/>
            <a:ext cx="1800225" cy="2630090"/>
          </a:xfrm>
          <a:prstGeom prst="rect">
            <a:avLst/>
          </a:prstGeom>
        </p:spPr>
      </p:pic>
    </p:spTree>
    <p:extLst>
      <p:ext uri="{BB962C8B-B14F-4D97-AF65-F5344CB8AC3E}">
        <p14:creationId xmlns:p14="http://schemas.microsoft.com/office/powerpoint/2010/main" val="120069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14 0.02453 L -0.01914 0.02477 C -0.01563 0.00972 -0.01211 -0.0051 -0.00847 -0.01991 C -0.00742 -0.02408 -0.00599 -0.02824 -0.00495 -0.03241 C -0.00443 -0.03449 -0.00443 -0.03704 -0.00378 -0.03889 C 0.00508 -0.06111 0.01028 -0.06065 0.02487 -0.08125 C 0.02682 -0.08403 0.02851 -0.0875 0.03073 -0.08959 C 0.03294 -0.09167 0.03554 -0.09236 0.03789 -0.09375 C 0.03997 -0.09514 0.04192 -0.0963 0.04388 -0.09815 C 0.04596 -0.1 0.04765 -0.10278 0.04987 -0.1044 C 0.0556 -0.10857 0.06041 -0.10926 0.0664 -0.11065 C 0.11067 -0.10162 0.08372 -0.10903 0.10794 -0.10023 L 0.1319 -0.09167 C 0.13619 -0.09028 0.14492 -0.0875 0.14492 -0.08727 C 0.17695 -0.06482 0.16562 -0.07616 0.1806 -0.05996 C 0.18229 -0.05648 0.18359 -0.05255 0.18541 -0.04931 C 0.20143 -0.02084 0.1819 -0.06366 0.20442 -0.0176 C 0.20586 -0.01459 0.2069 -0.01065 0.20794 -0.00718 C 0.20911 -0.00417 0.21054 -0.00162 0.21172 0.00139 C 0.21367 0.00671 0.21744 0.01875 0.21875 0.02453 C 0.22057 0.03287 0.22174 0.04166 0.22343 0.05 C 0.23919 0.12546 0.23216 0.08102 0.23763 0.12407 C 0.23802 0.12685 0.23867 0.12963 0.23906 0.1324 C 0.23919 0.13819 0.23906 0.14375 0.23906 0.14953 L 0.2401 0.14514 " pathEditMode="relative" rAng="0" ptsTypes="AAAAAAAAAAAAAAAAAAAAAAAAA">
                                      <p:cBhvr>
                                        <p:cTn id="6" dur="2000" fill="hold"/>
                                        <p:tgtEl>
                                          <p:spTgt spid="8"/>
                                        </p:tgtEl>
                                        <p:attrNameLst>
                                          <p:attrName>ppt_x</p:attrName>
                                          <p:attrName>ppt_y</p:attrName>
                                        </p:attrNameLst>
                                      </p:cBhvr>
                                      <p:rCtr x="12956" y="-509"/>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234 -0.01366 L 0.00234 -0.01366 C 0.01745 -0.03774 0.03164 -0.06366 0.04766 -0.08588 C 0.06458 -0.10996 0.08294 -0.13079 0.10078 -0.15255 C 0.10482 -0.15764 0.1095 -0.16088 0.11328 -0.16644 C 0.13698 -0.20186 0.10286 -0.15209 0.14297 -0.20533 C 0.14674 -0.21065 0.14987 -0.21713 0.15391 -0.222 C 0.15729 -0.22639 0.16107 -0.22963 0.16484 -0.23311 C 0.17409 -0.24213 0.17604 -0.24306 0.18672 -0.24977 C 0.18971 -0.25186 0.19284 -0.2544 0.19609 -0.25533 C 0.20377 -0.25811 0.21172 -0.25903 0.21953 -0.26088 C 0.23672 -0.25903 0.25391 -0.25857 0.27109 -0.25533 C 0.27383 -0.25487 0.2763 -0.25209 0.27891 -0.24977 C 0.28073 -0.24838 0.29245 -0.23889 0.29609 -0.23311 C 0.29935 -0.22801 0.30182 -0.2213 0.30547 -0.21644 C 0.30755 -0.21366 0.30989 -0.21158 0.31172 -0.20811 C 0.31562 -0.20047 0.31784 -0.18959 0.32266 -0.18311 C 0.33034 -0.17292 0.32734 -0.17871 0.33203 -0.16644 C 0.33516 -0.14352 0.33125 -0.16621 0.33672 -0.147 C 0.33919 -0.13797 0.33685 -0.13843 0.34141 -0.13033 C 0.34271 -0.12801 0.34466 -0.12732 0.34609 -0.12477 C 0.34792 -0.12153 0.34883 -0.11713 0.35078 -0.11366 C 0.35312 -0.1095 0.35586 -0.10625 0.35859 -0.10255 C 0.36224 -0.09769 0.36276 -0.09746 0.36641 -0.09422 L 0.36641 -0.09422 " pathEditMode="relative" ptsTypes="AAAAAAAAAAAAAAAAAAAAAAAAA">
                                      <p:cBhvr>
                                        <p:cTn id="9" dur="2000" fill="hold"/>
                                        <p:tgtEl>
                                          <p:spTgt spid="13"/>
                                        </p:tgtEl>
                                        <p:attrNameLst>
                                          <p:attrName>ppt_x</p:attrName>
                                          <p:attrName>ppt_y</p:attrName>
                                        </p:attrNameLst>
                                      </p:cBhvr>
                                    </p:animMotion>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781 0.00509 L -0.00781 0.00509 C -0.01068 -0.00556 -0.01315 -0.01644 -0.01615 -0.02686 C -0.01836 -0.03403 -0.02122 -0.04051 -0.02331 -0.04792 C -0.03815 -0.10047 -0.01484 -0.02801 -0.0293 -0.06898 C -0.0349 -0.08519 -0.02747 -0.07014 -0.03646 -0.0882 C -0.0375 -0.09028 -0.03841 -0.09329 -0.03997 -0.09445 C -0.04453 -0.09769 -0.04948 -0.09861 -0.0543 -0.1007 C -0.06458 -0.09792 -0.075 -0.09561 -0.08516 -0.09236 C -0.09063 -0.09051 -0.09453 -0.0875 -0.09948 -0.0838 C -0.10781 -0.06898 -0.10638 -0.07269 -0.1138 -0.05417 C -0.11628 -0.04792 -0.11914 -0.04213 -0.12083 -0.03519 C -0.12917 -0.00209 -0.1319 0.0118 -0.13516 0.04097 C -0.13607 0.04861 -0.13672 0.05648 -0.1375 0.06435 C -0.1388 0.17152 -0.13867 0.13194 -0.13867 0.18287 L -0.13867 0.18287 " pathEditMode="relative" ptsTypes="AAAAAAAAAAAAAAAA">
                                      <p:cBhvr>
                                        <p:cTn id="14" dur="2000" fill="hold"/>
                                        <p:tgtEl>
                                          <p:spTgt spid="15"/>
                                        </p:tgtEl>
                                        <p:attrNameLst>
                                          <p:attrName>ppt_x</p:attrName>
                                          <p:attrName>ppt_y</p:attrName>
                                        </p:attrNameLst>
                                      </p:cBhvr>
                                    </p:animMotion>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1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44472" y="190366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đèn  t </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40814" y="470819"/>
            <a:ext cx="451913" cy="4519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ô vuông</a:t>
            </a:r>
          </a:p>
        </p:txBody>
      </p:sp>
      <p:sp>
        <p:nvSpPr>
          <p:cNvPr id="7" name="TextBox 6"/>
          <p:cNvSpPr txBox="1"/>
          <p:nvPr/>
        </p:nvSpPr>
        <p:spPr>
          <a:xfrm>
            <a:off x="62345" y="1168802"/>
            <a:ext cx="4128655"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uyp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uyu?</a:t>
            </a:r>
          </a:p>
        </p:txBody>
      </p:sp>
      <p:sp>
        <p:nvSpPr>
          <p:cNvPr id="8" name="TextBox 7"/>
          <p:cNvSpPr txBox="1"/>
          <p:nvPr/>
        </p:nvSpPr>
        <p:spPr>
          <a:xfrm>
            <a:off x="76199" y="2916031"/>
            <a:ext cx="4936547"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uynh</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uych?</a:t>
            </a:r>
            <a:endParaRPr lang="en-US" sz="3600" b="1">
              <a:latin typeface="Arial-Rounded" pitchFamily="34" charset="0"/>
              <a:ea typeface="Arial-Rounded" pitchFamily="34" charset="0"/>
              <a:cs typeface="Arial-Rounded" pitchFamily="34" charset="0"/>
            </a:endParaRPr>
          </a:p>
        </p:txBody>
      </p:sp>
      <p:sp>
        <p:nvSpPr>
          <p:cNvPr id="10" name="TextBox 9"/>
          <p:cNvSpPr txBox="1"/>
          <p:nvPr/>
        </p:nvSpPr>
        <p:spPr>
          <a:xfrm>
            <a:off x="5791200" y="1903667"/>
            <a:ext cx="289560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kh      tay</a:t>
            </a:r>
            <a:endParaRPr lang="en-US" sz="3600" b="1" i="1">
              <a:latin typeface="Arial-Rounded" pitchFamily="34" charset="0"/>
              <a:ea typeface="Arial-Rounded" pitchFamily="34" charset="0"/>
              <a:cs typeface="Arial-Rounded" pitchFamily="34" charset="0"/>
            </a:endParaRPr>
          </a:p>
        </p:txBody>
      </p:sp>
      <p:sp>
        <p:nvSpPr>
          <p:cNvPr id="14" name="TextBox 13"/>
          <p:cNvSpPr txBox="1"/>
          <p:nvPr/>
        </p:nvSpPr>
        <p:spPr>
          <a:xfrm>
            <a:off x="2590800" y="375423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h       tay</a:t>
            </a:r>
            <a:endParaRPr lang="en-US" sz="3600" b="1" i="1">
              <a:latin typeface="Arial-Rounded" pitchFamily="34" charset="0"/>
              <a:ea typeface="Arial-Rounded" pitchFamily="34" charset="0"/>
              <a:cs typeface="Arial-Rounded" pitchFamily="34" charset="0"/>
            </a:endParaRPr>
          </a:p>
        </p:txBody>
      </p:sp>
      <p:sp>
        <p:nvSpPr>
          <p:cNvPr id="16" name="TextBox 15"/>
          <p:cNvSpPr txBox="1"/>
          <p:nvPr/>
        </p:nvSpPr>
        <p:spPr>
          <a:xfrm>
            <a:off x="5817177" y="375423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phụ h  </a:t>
            </a:r>
            <a:endParaRPr lang="en-US" sz="3600" b="1" i="1">
              <a:latin typeface="Arial-Rounded" pitchFamily="34" charset="0"/>
              <a:ea typeface="Arial-Rounded" pitchFamily="34" charset="0"/>
              <a:cs typeface="Arial-Rounded" pitchFamily="34" charset="0"/>
            </a:endParaRPr>
          </a:p>
        </p:txBody>
      </p:sp>
      <p:sp>
        <p:nvSpPr>
          <p:cNvPr id="11" name="Rectangle 10"/>
          <p:cNvSpPr/>
          <p:nvPr/>
        </p:nvSpPr>
        <p:spPr>
          <a:xfrm>
            <a:off x="3853872" y="211884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23712" y="208782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6600" y="395646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67736" y="395646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B21B09-065C-4F74-B93E-FA03CE5C02C4}"/>
              </a:ext>
            </a:extLst>
          </p:cNvPr>
          <p:cNvSpPr txBox="1"/>
          <p:nvPr/>
        </p:nvSpPr>
        <p:spPr>
          <a:xfrm>
            <a:off x="3758911" y="1903655"/>
            <a:ext cx="864177" cy="646331"/>
          </a:xfrm>
          <a:prstGeom prst="rect">
            <a:avLst/>
          </a:prstGeom>
          <a:noFill/>
        </p:spPr>
        <p:txBody>
          <a:bodyPr wrap="square" rtlCol="0">
            <a:spAutoFit/>
          </a:bodyPr>
          <a:lstStyle/>
          <a:p>
            <a:r>
              <a:rPr lang="en-US" sz="3600">
                <a:latin typeface="Arial-Rounded" panose="020B0500000000000000" pitchFamily="34" charset="0"/>
                <a:ea typeface="Arial-Rounded" panose="020B0500000000000000" pitchFamily="34" charset="0"/>
                <a:cs typeface="Arial-Rounded" panose="020B0500000000000000" pitchFamily="34" charset="0"/>
              </a:rPr>
              <a:t>´</a:t>
            </a:r>
            <a:endParaRPr lang="en-US" sz="3600"/>
          </a:p>
        </p:txBody>
      </p:sp>
      <p:sp>
        <p:nvSpPr>
          <p:cNvPr id="18" name="TextBox 17">
            <a:extLst>
              <a:ext uri="{FF2B5EF4-FFF2-40B4-BE49-F238E27FC236}">
                <a16:creationId xmlns:a16="http://schemas.microsoft.com/office/drawing/2014/main" id="{9E5BF51D-F3BF-4521-A2EA-FB789867B3CF}"/>
              </a:ext>
            </a:extLst>
          </p:cNvPr>
          <p:cNvSpPr txBox="1"/>
          <p:nvPr/>
        </p:nvSpPr>
        <p:spPr>
          <a:xfrm>
            <a:off x="3023149" y="3783249"/>
            <a:ext cx="864177" cy="646331"/>
          </a:xfrm>
          <a:prstGeom prst="rect">
            <a:avLst/>
          </a:prstGeom>
          <a:noFill/>
        </p:spPr>
        <p:txBody>
          <a:bodyPr wrap="square" rtlCol="0">
            <a:spAutoFit/>
          </a:bodyPr>
          <a:lstStyle/>
          <a:p>
            <a:r>
              <a:rPr lang="en-US" sz="3600">
                <a:latin typeface="Arial-Rounded" panose="020B0500000000000000" pitchFamily="34" charset="0"/>
                <a:ea typeface="Arial-Rounded" panose="020B0500000000000000" pitchFamily="34" charset="0"/>
                <a:cs typeface="Arial-Rounded" panose="020B0500000000000000" pitchFamily="34" charset="0"/>
              </a:rPr>
              <a:t>´</a:t>
            </a:r>
            <a:endParaRPr lang="en-US" sz="3600"/>
          </a:p>
        </p:txBody>
      </p:sp>
      <p:sp>
        <p:nvSpPr>
          <p:cNvPr id="19" name="TextBox 18">
            <a:extLst>
              <a:ext uri="{FF2B5EF4-FFF2-40B4-BE49-F238E27FC236}">
                <a16:creationId xmlns:a16="http://schemas.microsoft.com/office/drawing/2014/main" id="{84C2804B-9002-4856-A59B-1FF40D563405}"/>
              </a:ext>
            </a:extLst>
          </p:cNvPr>
          <p:cNvSpPr txBox="1"/>
          <p:nvPr/>
        </p:nvSpPr>
        <p:spPr>
          <a:xfrm>
            <a:off x="6573662" y="1870236"/>
            <a:ext cx="864177" cy="646331"/>
          </a:xfrm>
          <a:prstGeom prst="rect">
            <a:avLst/>
          </a:prstGeom>
          <a:noFill/>
        </p:spPr>
        <p:txBody>
          <a:bodyPr wrap="square" rtlCol="0">
            <a:spAutoFit/>
          </a:bodyPr>
          <a:lstStyle/>
          <a:p>
            <a:r>
              <a:rPr lang="en-US" sz="3600">
                <a:latin typeface="Arial-Rounded" panose="020B0500000000000000" pitchFamily="34" charset="0"/>
                <a:ea typeface="Arial-Rounded" panose="020B0500000000000000" pitchFamily="34" charset="0"/>
                <a:cs typeface="Arial-Rounded" panose="020B0500000000000000" pitchFamily="34" charset="0"/>
              </a:rPr>
              <a:t>̉</a:t>
            </a:r>
            <a:endParaRPr lang="en-US" sz="3600"/>
          </a:p>
        </p:txBody>
      </p:sp>
    </p:spTree>
    <p:extLst>
      <p:ext uri="{BB962C8B-B14F-4D97-AF65-F5344CB8AC3E}">
        <p14:creationId xmlns:p14="http://schemas.microsoft.com/office/powerpoint/2010/main" val="15188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7AFCBD0-0BAE-4F4E-9D28-C3A4E83032C3}"/>
              </a:ext>
            </a:extLst>
          </p:cNvPr>
          <p:cNvPicPr>
            <a:picLocks noChangeAspect="1"/>
          </p:cNvPicPr>
          <p:nvPr/>
        </p:nvPicPr>
        <p:blipFill rotWithShape="1">
          <a:blip r:embed="rId5"/>
          <a:srcRect b="5881"/>
          <a:stretch/>
        </p:blipFill>
        <p:spPr>
          <a:xfrm>
            <a:off x="-10886" y="-39387"/>
            <a:ext cx="10218958" cy="5182887"/>
          </a:xfrm>
          <a:prstGeom prst="rect">
            <a:avLst/>
          </a:prstGeom>
        </p:spPr>
      </p:pic>
      <p:pic>
        <p:nvPicPr>
          <p:cNvPr id="10" name="Picture 9">
            <a:extLst>
              <a:ext uri="{FF2B5EF4-FFF2-40B4-BE49-F238E27FC236}">
                <a16:creationId xmlns:a16="http://schemas.microsoft.com/office/drawing/2014/main" id="{7C0E2C1F-165E-48A8-B420-9436DA124D1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4997490" y="2153359"/>
            <a:ext cx="3257550" cy="2478916"/>
          </a:xfrm>
          <a:prstGeom prst="rect">
            <a:avLst/>
          </a:prstGeom>
        </p:spPr>
      </p:pic>
      <p:pic>
        <p:nvPicPr>
          <p:cNvPr id="17" name="Picture 16">
            <a:extLst>
              <a:ext uri="{FF2B5EF4-FFF2-40B4-BE49-F238E27FC236}">
                <a16:creationId xmlns:a16="http://schemas.microsoft.com/office/drawing/2014/main" id="{F94905D0-492D-4401-A8ED-7F37D2C8559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354925" y="2420602"/>
            <a:ext cx="2647269" cy="2014507"/>
          </a:xfrm>
          <a:prstGeom prst="rect">
            <a:avLst/>
          </a:prstGeom>
        </p:spPr>
      </p:pic>
      <p:sp>
        <p:nvSpPr>
          <p:cNvPr id="19" name="TextBox 18">
            <a:extLst>
              <a:ext uri="{FF2B5EF4-FFF2-40B4-BE49-F238E27FC236}">
                <a16:creationId xmlns:a16="http://schemas.microsoft.com/office/drawing/2014/main" id="{C1943F02-1F88-40B7-AE22-F8F32B480D5C}"/>
              </a:ext>
            </a:extLst>
          </p:cNvPr>
          <p:cNvSpPr txBox="1"/>
          <p:nvPr/>
        </p:nvSpPr>
        <p:spPr>
          <a:xfrm>
            <a:off x="839325" y="505347"/>
            <a:ext cx="7429501" cy="1477328"/>
          </a:xfrm>
          <a:prstGeom prst="rect">
            <a:avLst/>
          </a:prstGeom>
          <a:solidFill>
            <a:schemeClr val="bg1"/>
          </a:solidFill>
          <a:ln>
            <a:solidFill>
              <a:schemeClr val="accent4"/>
            </a:solidFill>
          </a:ln>
        </p:spPr>
        <p:txBody>
          <a:bodyPr wrap="square" rtlCol="0">
            <a:spAutoFit/>
          </a:bodyPr>
          <a:lstStyle/>
          <a:p>
            <a:pPr algn="ctr"/>
            <a:endParaRPr lang="en-US" sz="3000">
              <a:latin typeface="Arial" panose="020B0604020202020204" pitchFamily="34" charset="0"/>
              <a:cs typeface="Arial" panose="020B0604020202020204" pitchFamily="34" charset="0"/>
            </a:endParaRPr>
          </a:p>
          <a:p>
            <a:pPr algn="ctr"/>
            <a:endParaRPr lang="en-US" sz="3000">
              <a:latin typeface="Arial" panose="020B0604020202020204" pitchFamily="34" charset="0"/>
              <a:cs typeface="Arial" panose="020B0604020202020204" pitchFamily="34" charset="0"/>
            </a:endParaRPr>
          </a:p>
          <a:p>
            <a:pPr algn="ctr"/>
            <a:endParaRPr lang="en-US" sz="300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47B78F7-3376-4D1A-951D-D8C8CEBB7265}"/>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722" b="48056" l="4400" r="45000"/>
                    </a14:imgEffect>
                  </a14:imgLayer>
                </a14:imgProps>
              </a:ext>
              <a:ext uri="{28A0092B-C50C-407E-A947-70E740481C1C}">
                <a14:useLocalDpi xmlns:a14="http://schemas.microsoft.com/office/drawing/2010/main" val="0"/>
              </a:ext>
            </a:extLst>
          </a:blip>
          <a:srcRect r="55485" b="52523"/>
          <a:stretch/>
        </p:blipFill>
        <p:spPr>
          <a:xfrm>
            <a:off x="3659089" y="1444324"/>
            <a:ext cx="1812428" cy="2087694"/>
          </a:xfrm>
          <a:prstGeom prst="rect">
            <a:avLst/>
          </a:prstGeom>
        </p:spPr>
      </p:pic>
      <p:pic>
        <p:nvPicPr>
          <p:cNvPr id="20" name="Picture 19">
            <a:extLst>
              <a:ext uri="{FF2B5EF4-FFF2-40B4-BE49-F238E27FC236}">
                <a16:creationId xmlns:a16="http://schemas.microsoft.com/office/drawing/2014/main" id="{1DC5CE09-7F1B-4FA0-BCCE-F909E2BA1857}"/>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454792" y="2324375"/>
            <a:ext cx="515373" cy="528779"/>
          </a:xfrm>
          <a:prstGeom prst="rect">
            <a:avLst/>
          </a:prstGeom>
        </p:spPr>
      </p:pic>
      <p:pic>
        <p:nvPicPr>
          <p:cNvPr id="22" name="Picture 21">
            <a:extLst>
              <a:ext uri="{FF2B5EF4-FFF2-40B4-BE49-F238E27FC236}">
                <a16:creationId xmlns:a16="http://schemas.microsoft.com/office/drawing/2014/main" id="{17CF4340-20C0-4E19-A9D8-686F8478C72D}"/>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730600" y="2323232"/>
            <a:ext cx="515373" cy="528779"/>
          </a:xfrm>
          <a:prstGeom prst="rect">
            <a:avLst/>
          </a:prstGeom>
        </p:spPr>
      </p:pic>
      <p:pic>
        <p:nvPicPr>
          <p:cNvPr id="23" name="Picture 22">
            <a:extLst>
              <a:ext uri="{FF2B5EF4-FFF2-40B4-BE49-F238E27FC236}">
                <a16:creationId xmlns:a16="http://schemas.microsoft.com/office/drawing/2014/main" id="{405B5A5C-0B70-4518-B157-D89F57D68F31}"/>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584627" y="2579580"/>
            <a:ext cx="515373" cy="528779"/>
          </a:xfrm>
          <a:prstGeom prst="rect">
            <a:avLst/>
          </a:prstGeom>
        </p:spPr>
      </p:pic>
      <p:pic>
        <p:nvPicPr>
          <p:cNvPr id="13" name="Picture 12">
            <a:extLst>
              <a:ext uri="{FF2B5EF4-FFF2-40B4-BE49-F238E27FC236}">
                <a16:creationId xmlns:a16="http://schemas.microsoft.com/office/drawing/2014/main" id="{9A48571A-F4CE-4343-9223-9987093A614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5836814" y="3056398"/>
            <a:ext cx="607352" cy="623150"/>
          </a:xfrm>
          <a:prstGeom prst="rect">
            <a:avLst/>
          </a:prstGeom>
        </p:spPr>
      </p:pic>
      <p:pic>
        <p:nvPicPr>
          <p:cNvPr id="24" name="Picture 23">
            <a:extLst>
              <a:ext uri="{FF2B5EF4-FFF2-40B4-BE49-F238E27FC236}">
                <a16:creationId xmlns:a16="http://schemas.microsoft.com/office/drawing/2014/main" id="{A9739C7D-860D-490D-BAAE-226F614B3F41}"/>
              </a:ext>
            </a:extLst>
          </p:cNvPr>
          <p:cNvPicPr>
            <a:picLocks noChangeAspect="1"/>
          </p:cNvPicPr>
          <p:nvPr/>
        </p:nvPicPr>
        <p:blipFill>
          <a:blip r:embed="rId12"/>
          <a:stretch>
            <a:fillRect/>
          </a:stretch>
        </p:blipFill>
        <p:spPr>
          <a:xfrm>
            <a:off x="3679293" y="1444324"/>
            <a:ext cx="1810669" cy="2089585"/>
          </a:xfrm>
          <a:prstGeom prst="rect">
            <a:avLst/>
          </a:prstGeom>
        </p:spPr>
      </p:pic>
      <p:pic>
        <p:nvPicPr>
          <p:cNvPr id="16" name="Picture 15">
            <a:extLst>
              <a:ext uri="{FF2B5EF4-FFF2-40B4-BE49-F238E27FC236}">
                <a16:creationId xmlns:a16="http://schemas.microsoft.com/office/drawing/2014/main" id="{5C3DE239-842F-4740-8ADE-7CC564813659}"/>
              </a:ext>
            </a:extLst>
          </p:cNvPr>
          <p:cNvPicPr>
            <a:picLocks noChangeAspect="1"/>
          </p:cNvPicPr>
          <p:nvPr/>
        </p:nvPicPr>
        <p:blipFill rotWithShape="1">
          <a:blip r:embed="rId13"/>
          <a:srcRect l="39962" t="48579" r="32544" b="-5587"/>
          <a:stretch/>
        </p:blipFill>
        <p:spPr>
          <a:xfrm>
            <a:off x="5738408" y="1766606"/>
            <a:ext cx="1800225" cy="2630090"/>
          </a:xfrm>
          <a:prstGeom prst="rect">
            <a:avLst/>
          </a:prstGeom>
        </p:spPr>
      </p:pic>
      <p:sp>
        <p:nvSpPr>
          <p:cNvPr id="14" name="Rectangle: Rounded Corners 13">
            <a:extLst>
              <a:ext uri="{FF2B5EF4-FFF2-40B4-BE49-F238E27FC236}">
                <a16:creationId xmlns:a16="http://schemas.microsoft.com/office/drawing/2014/main" id="{4596630D-A382-4762-AF70-9C9B4342CF7F}"/>
              </a:ext>
            </a:extLst>
          </p:cNvPr>
          <p:cNvSpPr/>
          <p:nvPr/>
        </p:nvSpPr>
        <p:spPr>
          <a:xfrm>
            <a:off x="5520982" y="4196024"/>
            <a:ext cx="3516086" cy="67549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solidFill>
                  <a:schemeClr val="tx1"/>
                </a:solidFill>
                <a:latin typeface="Arial-Rounded" panose="020B0500000000000000" pitchFamily="34" charset="0"/>
                <a:ea typeface="Arial-Rounded" panose="020B0500000000000000" pitchFamily="34" charset="0"/>
                <a:cs typeface="Arial-Rounded" panose="020B0500000000000000" pitchFamily="34" charset="0"/>
              </a:rPr>
              <a:t>B. uyp</a:t>
            </a:r>
          </a:p>
        </p:txBody>
      </p:sp>
      <p:pic>
        <p:nvPicPr>
          <p:cNvPr id="8" name="Picture 7">
            <a:extLst>
              <a:ext uri="{FF2B5EF4-FFF2-40B4-BE49-F238E27FC236}">
                <a16:creationId xmlns:a16="http://schemas.microsoft.com/office/drawing/2014/main" id="{DE83609E-573E-4926-9420-69A5ACCE4A06}"/>
              </a:ext>
            </a:extLst>
          </p:cNvPr>
          <p:cNvPicPr>
            <a:picLocks noChangeAspect="1"/>
          </p:cNvPicPr>
          <p:nvPr/>
        </p:nvPicPr>
        <p:blipFill rotWithShape="1">
          <a:blip r:embed="rId13"/>
          <a:srcRect l="39962" t="48579" r="32544" b="-5587"/>
          <a:stretch/>
        </p:blipFill>
        <p:spPr>
          <a:xfrm>
            <a:off x="929432" y="1737123"/>
            <a:ext cx="1800225" cy="2630090"/>
          </a:xfrm>
          <a:prstGeom prst="rect">
            <a:avLst/>
          </a:prstGeom>
        </p:spPr>
      </p:pic>
      <p:sp>
        <p:nvSpPr>
          <p:cNvPr id="4" name="Rectangle: Rounded Corners 3">
            <a:extLst>
              <a:ext uri="{FF2B5EF4-FFF2-40B4-BE49-F238E27FC236}">
                <a16:creationId xmlns:a16="http://schemas.microsoft.com/office/drawing/2014/main" id="{22BA1D2D-4DC0-4390-9A12-C4E2EE7B136E}"/>
              </a:ext>
            </a:extLst>
          </p:cNvPr>
          <p:cNvSpPr/>
          <p:nvPr/>
        </p:nvSpPr>
        <p:spPr>
          <a:xfrm>
            <a:off x="122464" y="4223238"/>
            <a:ext cx="3516086" cy="67549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uyu</a:t>
            </a:r>
          </a:p>
        </p:txBody>
      </p:sp>
      <p:sp>
        <p:nvSpPr>
          <p:cNvPr id="21" name="TextBox 20">
            <a:extLst>
              <a:ext uri="{FF2B5EF4-FFF2-40B4-BE49-F238E27FC236}">
                <a16:creationId xmlns:a16="http://schemas.microsoft.com/office/drawing/2014/main" id="{854C584B-8D44-4689-A9DF-F51882D6A24F}"/>
              </a:ext>
            </a:extLst>
          </p:cNvPr>
          <p:cNvSpPr txBox="1"/>
          <p:nvPr/>
        </p:nvSpPr>
        <p:spPr>
          <a:xfrm>
            <a:off x="3411943" y="901706"/>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đèn  t </a:t>
            </a:r>
            <a:endParaRPr lang="en-US" sz="3600" b="1" i="1">
              <a:latin typeface="Arial-Rounded" pitchFamily="34" charset="0"/>
              <a:ea typeface="Arial-Rounded" pitchFamily="34" charset="0"/>
              <a:cs typeface="Arial-Rounded" pitchFamily="34" charset="0"/>
            </a:endParaRPr>
          </a:p>
        </p:txBody>
      </p:sp>
      <p:sp>
        <p:nvSpPr>
          <p:cNvPr id="25" name="Rectangle 24">
            <a:extLst>
              <a:ext uri="{FF2B5EF4-FFF2-40B4-BE49-F238E27FC236}">
                <a16:creationId xmlns:a16="http://schemas.microsoft.com/office/drawing/2014/main" id="{12C847A5-D735-43AD-AA5D-C1F35E737F64}"/>
              </a:ext>
            </a:extLst>
          </p:cNvPr>
          <p:cNvSpPr/>
          <p:nvPr/>
        </p:nvSpPr>
        <p:spPr>
          <a:xfrm>
            <a:off x="4721343" y="1116880"/>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B5B9113-88C5-4390-8942-BEDE7A287B77}"/>
              </a:ext>
            </a:extLst>
          </p:cNvPr>
          <p:cNvSpPr txBox="1"/>
          <p:nvPr/>
        </p:nvSpPr>
        <p:spPr>
          <a:xfrm>
            <a:off x="4716787" y="930634"/>
            <a:ext cx="864177" cy="646331"/>
          </a:xfrm>
          <a:prstGeom prst="rect">
            <a:avLst/>
          </a:prstGeom>
          <a:noFill/>
        </p:spPr>
        <p:txBody>
          <a:bodyPr wrap="square" rtlCol="0">
            <a:spAutoFit/>
          </a:bodyPr>
          <a:lstStyle/>
          <a:p>
            <a:r>
              <a:rPr lang="en-US" sz="3600">
                <a:latin typeface="Arial-Rounded" panose="020B0500000000000000" pitchFamily="34" charset="0"/>
                <a:ea typeface="Arial-Rounded" panose="020B0500000000000000" pitchFamily="34" charset="0"/>
                <a:cs typeface="Arial-Rounded" panose="020B0500000000000000" pitchFamily="34" charset="0"/>
              </a:rPr>
              <a:t>´</a:t>
            </a:r>
            <a:endParaRPr lang="en-US" sz="3600"/>
          </a:p>
        </p:txBody>
      </p:sp>
      <p:sp>
        <p:nvSpPr>
          <p:cNvPr id="26" name="TextBox 25">
            <a:extLst>
              <a:ext uri="{FF2B5EF4-FFF2-40B4-BE49-F238E27FC236}">
                <a16:creationId xmlns:a16="http://schemas.microsoft.com/office/drawing/2014/main" id="{504ECFFD-B362-4684-856C-5AEB7E8141D6}"/>
              </a:ext>
            </a:extLst>
          </p:cNvPr>
          <p:cNvSpPr txBox="1"/>
          <p:nvPr/>
        </p:nvSpPr>
        <p:spPr>
          <a:xfrm>
            <a:off x="3411943" y="876398"/>
            <a:ext cx="2260023" cy="646319"/>
          </a:xfrm>
          <a:prstGeom prst="rect">
            <a:avLst/>
          </a:prstGeom>
          <a:solidFill>
            <a:schemeClr val="bg1"/>
          </a:solid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đèn  tuýp </a:t>
            </a:r>
            <a:endParaRPr lang="en-US" sz="3600" b="1"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4101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14 0.02453 L -0.01914 0.02477 C -0.01562 0.00972 -0.01211 -0.0051 -0.00846 -0.01991 C -0.00742 -0.02408 -0.00599 -0.02824 -0.00495 -0.03241 C -0.00443 -0.03449 -0.00443 -0.03704 -0.00378 -0.03889 C 0.00508 -0.06111 0.01029 -0.06065 0.02487 -0.08125 C 0.02682 -0.08403 0.02852 -0.0875 0.03073 -0.08959 C 0.03294 -0.09167 0.03555 -0.09236 0.03789 -0.09375 C 0.03997 -0.09514 0.04193 -0.0963 0.04388 -0.09815 C 0.04596 -0.1 0.04766 -0.10278 0.04987 -0.1044 C 0.0556 -0.10857 0.06042 -0.10926 0.06654 -0.11065 C 0.11094 -0.10162 0.08385 -0.10903 0.1082 -0.10023 L 0.13203 -0.09167 C 0.13633 -0.09028 0.14505 -0.0875 0.14505 -0.08727 C 0.17695 -0.06482 0.16563 -0.07616 0.18073 -0.05996 C 0.18242 -0.05648 0.18372 -0.05255 0.18555 -0.04931 C 0.20156 -0.02084 0.18216 -0.06366 0.20456 -0.0176 C 0.20612 -0.01459 0.2069 -0.01065 0.2082 -0.00718 C 0.20925 -0.00417 0.21068 -0.00162 0.21172 0.00139 C 0.2138 0.00671 0.21758 0.01875 0.21888 0.02453 C 0.2207 0.03287 0.22188 0.04166 0.2237 0.05 C 0.23932 0.12546 0.23229 0.08102 0.23789 0.12407 C 0.23828 0.12685 0.23893 0.12963 0.23906 0.1324 C 0.23932 0.13819 0.23906 0.14375 0.23906 0.14953 L 0.24036 0.14514 " pathEditMode="relative" rAng="0" ptsTypes="AAAAAAAAAAAAAAAAAAAAAAAAA">
                                      <p:cBhvr>
                                        <p:cTn id="6" dur="2000" fill="hold"/>
                                        <p:tgtEl>
                                          <p:spTgt spid="8"/>
                                        </p:tgtEl>
                                        <p:attrNameLst>
                                          <p:attrName>ppt_x</p:attrName>
                                          <p:attrName>ppt_y</p:attrName>
                                        </p:attrNameLst>
                                      </p:cBhvr>
                                      <p:rCtr x="12969" y="-509"/>
                                    </p:animMotion>
                                  </p:childTnLst>
                                  <p:subTnLst>
                                    <p:audio>
                                      <p:cMediaNode>
                                        <p:cTn display="0" masterRel="sameClick">
                                          <p:stCondLst>
                                            <p:cond evt="begin" delay="0">
                                              <p:tn val="5"/>
                                            </p:cond>
                                          </p:stCondLst>
                                          <p:endCondLst>
                                            <p:cond evt="onStopAudio" delay="0">
                                              <p:tgtEl>
                                                <p:sldTgt/>
                                              </p:tgtEl>
                                            </p:cond>
                                          </p:endCondLst>
                                        </p:cTn>
                                        <p:tgtEl>
                                          <p:sndTgt r:embed="rId3" name="oh no.wav"/>
                                        </p:tgtEl>
                                      </p:cMediaNode>
                                    </p:audio>
                                  </p:subTnLst>
                                </p:cTn>
                              </p:par>
                              <p:par>
                                <p:cTn id="7" presetID="1" presetClass="emph" presetSubtype="2" fill="hold" grpId="0" nodeType="withEffect">
                                  <p:stCondLst>
                                    <p:cond delay="0"/>
                                  </p:stCondLst>
                                  <p:childTnLst>
                                    <p:animClr clrSpc="rgb" dir="cw">
                                      <p:cBhvr>
                                        <p:cTn id="8" dur="2000" fill="hold"/>
                                        <p:tgtEl>
                                          <p:spTgt spid="4"/>
                                        </p:tgtEl>
                                        <p:attrNameLst>
                                          <p:attrName>fillcolor</p:attrName>
                                        </p:attrNameLst>
                                      </p:cBhvr>
                                      <p:to>
                                        <a:srgbClr val="A5A5A5"/>
                                      </p:to>
                                    </p:animClr>
                                    <p:set>
                                      <p:cBhvr>
                                        <p:cTn id="9" dur="2000" fill="hold"/>
                                        <p:tgtEl>
                                          <p:spTgt spid="4"/>
                                        </p:tgtEl>
                                        <p:attrNameLst>
                                          <p:attrName>fill.type</p:attrName>
                                        </p:attrNameLst>
                                      </p:cBhvr>
                                      <p:to>
                                        <p:strVal val="solid"/>
                                      </p:to>
                                    </p:set>
                                    <p:set>
                                      <p:cBhvr>
                                        <p:cTn id="10"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0781 0.0051 L -0.00781 0.00533 C -0.01068 -0.00555 -0.01315 -0.01643 -0.01614 -0.02685 C -0.01836 -0.03402 -0.02122 -0.04051 -0.02331 -0.04791 C -0.03815 -0.10046 -0.01484 -0.02801 -0.0293 -0.06898 C -0.03489 -0.08518 -0.02747 -0.07013 -0.03646 -0.08819 C -0.0375 -0.09027 -0.03841 -0.09328 -0.03997 -0.09444 C -0.04453 -0.09768 -0.04948 -0.09861 -0.0543 -0.10069 C -0.06458 -0.09791 -0.075 -0.0956 -0.08515 -0.09236 C -0.09062 -0.09051 -0.09453 -0.0875 -0.09948 -0.08379 C -0.10781 -0.06898 -0.10638 -0.07268 -0.1138 -0.05416 C -0.11627 -0.04791 -0.11914 -0.04213 -0.12083 -0.03518 C -0.12916 -0.00208 -0.1319 0.01181 -0.13515 0.04098 C -0.13607 0.04862 -0.13672 0.05649 -0.1375 0.06436 C -0.1388 0.17153 -0.13867 0.13195 -0.13867 0.18287 L -0.13867 0.18311 " pathEditMode="relative" rAng="0" ptsTypes="AAAAAAAAAAAAAAAA">
                                      <p:cBhvr>
                                        <p:cTn id="15" dur="2000" fill="hold"/>
                                        <p:tgtEl>
                                          <p:spTgt spid="16"/>
                                        </p:tgtEl>
                                        <p:attrNameLst>
                                          <p:attrName>ppt_x</p:attrName>
                                          <p:attrName>ppt_y</p:attrName>
                                        </p:attrNameLst>
                                      </p:cBhvr>
                                      <p:rCtr x="-6549" y="3611"/>
                                    </p:animMotion>
                                  </p:childTnLst>
                                  <p:subTnLst>
                                    <p:audio>
                                      <p:cMediaNode>
                                        <p:cTn display="0" masterRel="sameClick">
                                          <p:stCondLst>
                                            <p:cond evt="begin" delay="0">
                                              <p:tn val="14"/>
                                            </p:cond>
                                          </p:stCondLst>
                                          <p:endCondLst>
                                            <p:cond evt="onStopAudio" delay="0">
                                              <p:tgtEl>
                                                <p:sldTgt/>
                                              </p:tgtEl>
                                            </p:cond>
                                          </p:endCondLst>
                                        </p:cTn>
                                        <p:tgtEl>
                                          <p:sndTgt r:embed="rId4" name="Tieng-yeah-tre-con-www_nhacchuongvui_com.wav"/>
                                        </p:tgtEl>
                                      </p:cMediaNode>
                                    </p:audio>
                                  </p:subTnLst>
                                </p:cTn>
                              </p:par>
                              <p:par>
                                <p:cTn id="16" presetID="1" presetClass="emph" presetSubtype="2" fill="hold" nodeType="withEffect">
                                  <p:stCondLst>
                                    <p:cond delay="0"/>
                                  </p:stCondLst>
                                  <p:childTnLst>
                                    <p:animClr clrSpc="rgb" dir="cw">
                                      <p:cBhvr>
                                        <p:cTn id="17" dur="2000" fill="hold"/>
                                        <p:tgtEl>
                                          <p:spTgt spid="14"/>
                                        </p:tgtEl>
                                        <p:attrNameLst>
                                          <p:attrName>fillcolor</p:attrName>
                                        </p:attrNameLst>
                                      </p:cBhvr>
                                      <p:to>
                                        <a:srgbClr val="FFFF00"/>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childTnLst>
                          </p:cTn>
                        </p:par>
                        <p:par>
                          <p:cTn id="20" fill="hold">
                            <p:stCondLst>
                              <p:cond delay="2000"/>
                            </p:stCondLst>
                            <p:childTnLst>
                              <p:par>
                                <p:cTn id="21" presetID="0" presetClass="path" presetSubtype="0" accel="50000" decel="50000" fill="hold" nodeType="afterEffect">
                                  <p:stCondLst>
                                    <p:cond delay="0"/>
                                  </p:stCondLst>
                                  <p:childTnLst>
                                    <p:animMotion origin="layout" path="M -0.00429 -0.01019 L -0.00429 -0.01019 C -0.00872 -0.02107 -0.01927 -0.04907 -0.02617 -0.06296 C -0.02773 -0.06597 -0.02942 -0.06852 -0.03085 -0.0713 C -0.03567 -0.08148 -0.03906 -0.09398 -0.04492 -0.10185 C -0.047 -0.10463 -0.04934 -0.10718 -0.05117 -0.11019 C -0.05612 -0.11829 -0.06054 -0.12685 -0.06523 -0.13519 C -0.06679 -0.13796 -0.06783 -0.14236 -0.06992 -0.14352 C -0.07148 -0.14444 -0.07304 -0.14583 -0.0746 -0.1463 C -0.08346 -0.14907 -0.09934 -0.15046 -0.10742 -0.15185 C -0.11067 -0.15255 -0.11367 -0.15394 -0.11679 -0.15463 C -0.12148 -0.15579 -0.12617 -0.15648 -0.13085 -0.15741 C -0.14335 -0.15648 -0.15599 -0.15718 -0.16835 -0.15463 C -0.17369 -0.1537 -0.17578 -0.14607 -0.17929 -0.14074 C -0.19244 -0.12153 -0.175 -0.15139 -0.18867 -0.12685 C -0.19049 -0.11782 -0.19023 -0.12153 -0.19023 -0.11574 L -0.19023 -0.11574 " pathEditMode="relative" ptsTypes="AAAAAAAAAAAAAAAAA">
                                      <p:cBhvr>
                                        <p:cTn id="22" dur="2000" fill="hold"/>
                                        <p:tgtEl>
                                          <p:spTgt spid="13"/>
                                        </p:tgtEl>
                                        <p:attrNameLst>
                                          <p:attrName>ppt_x</p:attrName>
                                          <p:attrName>ppt_y</p:attrName>
                                        </p:attrNameLst>
                                      </p:cBhvr>
                                    </p:animMotion>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50"/>
                                        <p:tgtEl>
                                          <p:spTgt spid="26"/>
                                        </p:tgtEl>
                                      </p:cBhvr>
                                    </p:animEffect>
                                  </p:childTnLst>
                                </p:cTn>
                              </p:par>
                            </p:childTnLst>
                          </p:cTn>
                        </p:par>
                      </p:childTnLst>
                    </p:cTn>
                  </p:par>
                </p:childTnLst>
              </p:cTn>
              <p:nextCondLst>
                <p:cond evt="onClick" delay="0">
                  <p:tgtEl>
                    <p:spTgt spid="14"/>
                  </p:tgtEl>
                </p:cond>
              </p:nextCondLst>
            </p:seq>
          </p:childTnLst>
        </p:cTn>
      </p:par>
    </p:tnLst>
    <p:bldLst>
      <p:bldP spid="4"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CẢ NHÀ ĐI CHƠI NÚI</a:t>
            </a:r>
          </a:p>
        </p:txBody>
      </p:sp>
    </p:spTree>
    <p:extLst>
      <p:ext uri="{BB962C8B-B14F-4D97-AF65-F5344CB8AC3E}">
        <p14:creationId xmlns:p14="http://schemas.microsoft.com/office/powerpoint/2010/main" val="339122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9F64CA4-6A8B-4063-8F58-D268C2E380BA}"/>
              </a:ext>
            </a:extLst>
          </p:cNvPr>
          <p:cNvPicPr>
            <a:picLocks noChangeAspect="1"/>
          </p:cNvPicPr>
          <p:nvPr/>
        </p:nvPicPr>
        <p:blipFill rotWithShape="1">
          <a:blip r:embed="rId5"/>
          <a:srcRect b="6586"/>
          <a:stretch/>
        </p:blipFill>
        <p:spPr>
          <a:xfrm>
            <a:off x="-10886" y="-39387"/>
            <a:ext cx="10218958" cy="5182887"/>
          </a:xfrm>
          <a:prstGeom prst="rect">
            <a:avLst/>
          </a:prstGeom>
        </p:spPr>
      </p:pic>
      <p:pic>
        <p:nvPicPr>
          <p:cNvPr id="10" name="Picture 9">
            <a:extLst>
              <a:ext uri="{FF2B5EF4-FFF2-40B4-BE49-F238E27FC236}">
                <a16:creationId xmlns:a16="http://schemas.microsoft.com/office/drawing/2014/main" id="{7C0E2C1F-165E-48A8-B420-9436DA124D1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106933" y="2084733"/>
            <a:ext cx="3257550" cy="2478916"/>
          </a:xfrm>
          <a:prstGeom prst="rect">
            <a:avLst/>
          </a:prstGeom>
        </p:spPr>
      </p:pic>
      <p:pic>
        <p:nvPicPr>
          <p:cNvPr id="17" name="Picture 16">
            <a:extLst>
              <a:ext uri="{FF2B5EF4-FFF2-40B4-BE49-F238E27FC236}">
                <a16:creationId xmlns:a16="http://schemas.microsoft.com/office/drawing/2014/main" id="{F94905D0-492D-4401-A8ED-7F37D2C8559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5125354" y="2441972"/>
            <a:ext cx="2647269" cy="2014507"/>
          </a:xfrm>
          <a:prstGeom prst="rect">
            <a:avLst/>
          </a:prstGeom>
        </p:spPr>
      </p:pic>
      <p:sp>
        <p:nvSpPr>
          <p:cNvPr id="19" name="TextBox 18">
            <a:extLst>
              <a:ext uri="{FF2B5EF4-FFF2-40B4-BE49-F238E27FC236}">
                <a16:creationId xmlns:a16="http://schemas.microsoft.com/office/drawing/2014/main" id="{C1943F02-1F88-40B7-AE22-F8F32B480D5C}"/>
              </a:ext>
            </a:extLst>
          </p:cNvPr>
          <p:cNvSpPr txBox="1"/>
          <p:nvPr/>
        </p:nvSpPr>
        <p:spPr>
          <a:xfrm>
            <a:off x="839325" y="505347"/>
            <a:ext cx="7429501" cy="1477328"/>
          </a:xfrm>
          <a:prstGeom prst="rect">
            <a:avLst/>
          </a:prstGeom>
          <a:solidFill>
            <a:schemeClr val="bg1"/>
          </a:solidFill>
          <a:ln>
            <a:solidFill>
              <a:schemeClr val="accent4"/>
            </a:solidFill>
          </a:ln>
        </p:spPr>
        <p:txBody>
          <a:bodyPr wrap="square" rtlCol="0">
            <a:spAutoFit/>
          </a:bodyPr>
          <a:lstStyle/>
          <a:p>
            <a:pPr algn="ctr"/>
            <a:endParaRPr lang="en-US" sz="3000">
              <a:latin typeface="Arial" panose="020B0604020202020204" pitchFamily="34" charset="0"/>
              <a:cs typeface="Arial" panose="020B0604020202020204" pitchFamily="34" charset="0"/>
            </a:endParaRPr>
          </a:p>
          <a:p>
            <a:pPr algn="ctr"/>
            <a:endParaRPr lang="en-US" sz="3000">
              <a:latin typeface="Arial" panose="020B0604020202020204" pitchFamily="34" charset="0"/>
              <a:cs typeface="Arial" panose="020B0604020202020204" pitchFamily="34" charset="0"/>
            </a:endParaRPr>
          </a:p>
          <a:p>
            <a:pPr algn="ctr"/>
            <a:endParaRPr lang="en-US" sz="300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B210808-0198-4EA2-88E5-53076783822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722" b="48056" l="4400" r="45000"/>
                    </a14:imgEffect>
                  </a14:imgLayer>
                </a14:imgProps>
              </a:ext>
              <a:ext uri="{28A0092B-C50C-407E-A947-70E740481C1C}">
                <a14:useLocalDpi xmlns:a14="http://schemas.microsoft.com/office/drawing/2010/main" val="0"/>
              </a:ext>
            </a:extLst>
          </a:blip>
          <a:srcRect r="55485" b="52523"/>
          <a:stretch/>
        </p:blipFill>
        <p:spPr>
          <a:xfrm>
            <a:off x="3618215" y="1376848"/>
            <a:ext cx="1812428" cy="2087694"/>
          </a:xfrm>
          <a:prstGeom prst="rect">
            <a:avLst/>
          </a:prstGeom>
        </p:spPr>
      </p:pic>
      <p:pic>
        <p:nvPicPr>
          <p:cNvPr id="22" name="Picture 21">
            <a:extLst>
              <a:ext uri="{FF2B5EF4-FFF2-40B4-BE49-F238E27FC236}">
                <a16:creationId xmlns:a16="http://schemas.microsoft.com/office/drawing/2014/main" id="{6C6E1AAB-F088-486B-BE3F-360C214F88E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413917" y="2256899"/>
            <a:ext cx="515373" cy="528779"/>
          </a:xfrm>
          <a:prstGeom prst="rect">
            <a:avLst/>
          </a:prstGeom>
        </p:spPr>
      </p:pic>
      <p:pic>
        <p:nvPicPr>
          <p:cNvPr id="24" name="Picture 23">
            <a:extLst>
              <a:ext uri="{FF2B5EF4-FFF2-40B4-BE49-F238E27FC236}">
                <a16:creationId xmlns:a16="http://schemas.microsoft.com/office/drawing/2014/main" id="{DE67CF93-C575-4121-BDDE-A08F610338B1}"/>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689725" y="2255756"/>
            <a:ext cx="515373" cy="528779"/>
          </a:xfrm>
          <a:prstGeom prst="rect">
            <a:avLst/>
          </a:prstGeom>
        </p:spPr>
      </p:pic>
      <p:pic>
        <p:nvPicPr>
          <p:cNvPr id="25" name="Picture 24">
            <a:extLst>
              <a:ext uri="{FF2B5EF4-FFF2-40B4-BE49-F238E27FC236}">
                <a16:creationId xmlns:a16="http://schemas.microsoft.com/office/drawing/2014/main" id="{D81E67FF-1FC5-4F5D-BF6E-17FC8B19CC0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543753" y="2512104"/>
            <a:ext cx="515373" cy="528779"/>
          </a:xfrm>
          <a:prstGeom prst="rect">
            <a:avLst/>
          </a:prstGeom>
        </p:spPr>
      </p:pic>
      <p:pic>
        <p:nvPicPr>
          <p:cNvPr id="13" name="Picture 12">
            <a:extLst>
              <a:ext uri="{FF2B5EF4-FFF2-40B4-BE49-F238E27FC236}">
                <a16:creationId xmlns:a16="http://schemas.microsoft.com/office/drawing/2014/main" id="{9A48571A-F4CE-4343-9223-9987093A614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946257" y="2987772"/>
            <a:ext cx="607352" cy="623150"/>
          </a:xfrm>
          <a:prstGeom prst="rect">
            <a:avLst/>
          </a:prstGeom>
        </p:spPr>
      </p:pic>
      <p:pic>
        <p:nvPicPr>
          <p:cNvPr id="23" name="Picture 22">
            <a:extLst>
              <a:ext uri="{FF2B5EF4-FFF2-40B4-BE49-F238E27FC236}">
                <a16:creationId xmlns:a16="http://schemas.microsoft.com/office/drawing/2014/main" id="{485B299C-E962-47D2-B2E8-4EDF625B7BD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193477" y="2525929"/>
            <a:ext cx="515373" cy="528779"/>
          </a:xfrm>
          <a:prstGeom prst="rect">
            <a:avLst/>
          </a:prstGeom>
        </p:spPr>
      </p:pic>
      <p:pic>
        <p:nvPicPr>
          <p:cNvPr id="26" name="Picture 25">
            <a:extLst>
              <a:ext uri="{FF2B5EF4-FFF2-40B4-BE49-F238E27FC236}">
                <a16:creationId xmlns:a16="http://schemas.microsoft.com/office/drawing/2014/main" id="{BD00F9DC-510E-46F2-AF90-8950616CB9B9}"/>
              </a:ext>
            </a:extLst>
          </p:cNvPr>
          <p:cNvPicPr>
            <a:picLocks noChangeAspect="1"/>
          </p:cNvPicPr>
          <p:nvPr/>
        </p:nvPicPr>
        <p:blipFill>
          <a:blip r:embed="rId12"/>
          <a:stretch>
            <a:fillRect/>
          </a:stretch>
        </p:blipFill>
        <p:spPr>
          <a:xfrm>
            <a:off x="3638418" y="1376848"/>
            <a:ext cx="1810669" cy="2089585"/>
          </a:xfrm>
          <a:prstGeom prst="rect">
            <a:avLst/>
          </a:prstGeom>
        </p:spPr>
      </p:pic>
      <p:pic>
        <p:nvPicPr>
          <p:cNvPr id="8" name="Picture 7">
            <a:extLst>
              <a:ext uri="{FF2B5EF4-FFF2-40B4-BE49-F238E27FC236}">
                <a16:creationId xmlns:a16="http://schemas.microsoft.com/office/drawing/2014/main" id="{DE83609E-573E-4926-9420-69A5ACCE4A06}"/>
              </a:ext>
            </a:extLst>
          </p:cNvPr>
          <p:cNvPicPr>
            <a:picLocks noChangeAspect="1"/>
          </p:cNvPicPr>
          <p:nvPr/>
        </p:nvPicPr>
        <p:blipFill rotWithShape="1">
          <a:blip r:embed="rId13"/>
          <a:srcRect l="39962" t="48579" r="32544" b="-5587"/>
          <a:stretch/>
        </p:blipFill>
        <p:spPr>
          <a:xfrm>
            <a:off x="844892" y="1725838"/>
            <a:ext cx="1800225" cy="2630090"/>
          </a:xfrm>
          <a:prstGeom prst="rect">
            <a:avLst/>
          </a:prstGeom>
        </p:spPr>
      </p:pic>
      <p:sp>
        <p:nvSpPr>
          <p:cNvPr id="4" name="Rectangle: Rounded Corners 3">
            <a:extLst>
              <a:ext uri="{FF2B5EF4-FFF2-40B4-BE49-F238E27FC236}">
                <a16:creationId xmlns:a16="http://schemas.microsoft.com/office/drawing/2014/main" id="{22BA1D2D-4DC0-4390-9A12-C4E2EE7B136E}"/>
              </a:ext>
            </a:extLst>
          </p:cNvPr>
          <p:cNvSpPr/>
          <p:nvPr/>
        </p:nvSpPr>
        <p:spPr>
          <a:xfrm>
            <a:off x="122464" y="4223238"/>
            <a:ext cx="3516086" cy="67549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uyu</a:t>
            </a:r>
          </a:p>
        </p:txBody>
      </p:sp>
      <p:pic>
        <p:nvPicPr>
          <p:cNvPr id="16" name="Picture 15">
            <a:extLst>
              <a:ext uri="{FF2B5EF4-FFF2-40B4-BE49-F238E27FC236}">
                <a16:creationId xmlns:a16="http://schemas.microsoft.com/office/drawing/2014/main" id="{5C3DE239-842F-4740-8ADE-7CC564813659}"/>
              </a:ext>
            </a:extLst>
          </p:cNvPr>
          <p:cNvPicPr>
            <a:picLocks noChangeAspect="1"/>
          </p:cNvPicPr>
          <p:nvPr/>
        </p:nvPicPr>
        <p:blipFill rotWithShape="1">
          <a:blip r:embed="rId13"/>
          <a:srcRect l="39962" t="48579" r="32544" b="-5587"/>
          <a:stretch/>
        </p:blipFill>
        <p:spPr>
          <a:xfrm>
            <a:off x="5670202" y="1728534"/>
            <a:ext cx="1800225" cy="2630090"/>
          </a:xfrm>
          <a:prstGeom prst="rect">
            <a:avLst/>
          </a:prstGeom>
        </p:spPr>
      </p:pic>
      <p:sp>
        <p:nvSpPr>
          <p:cNvPr id="14" name="Rectangle: Rounded Corners 13">
            <a:extLst>
              <a:ext uri="{FF2B5EF4-FFF2-40B4-BE49-F238E27FC236}">
                <a16:creationId xmlns:a16="http://schemas.microsoft.com/office/drawing/2014/main" id="{4596630D-A382-4762-AF70-9C9B4342CF7F}"/>
              </a:ext>
            </a:extLst>
          </p:cNvPr>
          <p:cNvSpPr/>
          <p:nvPr/>
        </p:nvSpPr>
        <p:spPr>
          <a:xfrm>
            <a:off x="5520982" y="4196024"/>
            <a:ext cx="3516086" cy="67549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B. uyp</a:t>
            </a:r>
          </a:p>
        </p:txBody>
      </p:sp>
      <p:sp>
        <p:nvSpPr>
          <p:cNvPr id="18" name="TextBox 17">
            <a:extLst>
              <a:ext uri="{FF2B5EF4-FFF2-40B4-BE49-F238E27FC236}">
                <a16:creationId xmlns:a16="http://schemas.microsoft.com/office/drawing/2014/main" id="{49F2CFD8-3A74-4A83-B06A-C304B8F4E478}"/>
              </a:ext>
            </a:extLst>
          </p:cNvPr>
          <p:cNvSpPr txBox="1"/>
          <p:nvPr/>
        </p:nvSpPr>
        <p:spPr>
          <a:xfrm>
            <a:off x="3481490" y="954041"/>
            <a:ext cx="289560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kh      tay</a:t>
            </a:r>
            <a:endParaRPr lang="en-US" sz="3600" b="1" i="1">
              <a:latin typeface="Arial-Rounded" pitchFamily="34" charset="0"/>
              <a:ea typeface="Arial-Rounded" pitchFamily="34" charset="0"/>
              <a:cs typeface="Arial-Rounded" pitchFamily="34" charset="0"/>
            </a:endParaRPr>
          </a:p>
        </p:txBody>
      </p:sp>
      <p:sp>
        <p:nvSpPr>
          <p:cNvPr id="21" name="Rectangle 20">
            <a:extLst>
              <a:ext uri="{FF2B5EF4-FFF2-40B4-BE49-F238E27FC236}">
                <a16:creationId xmlns:a16="http://schemas.microsoft.com/office/drawing/2014/main" id="{73D8261B-D38D-4BFB-870A-7AED5AF5A1DE}"/>
              </a:ext>
            </a:extLst>
          </p:cNvPr>
          <p:cNvSpPr/>
          <p:nvPr/>
        </p:nvSpPr>
        <p:spPr>
          <a:xfrm>
            <a:off x="4114002" y="113819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380EB07-C18A-43EE-A10A-29D2738B7A36}"/>
              </a:ext>
            </a:extLst>
          </p:cNvPr>
          <p:cNvSpPr txBox="1"/>
          <p:nvPr/>
        </p:nvSpPr>
        <p:spPr>
          <a:xfrm>
            <a:off x="4298010" y="920845"/>
            <a:ext cx="864177" cy="646331"/>
          </a:xfrm>
          <a:prstGeom prst="rect">
            <a:avLst/>
          </a:prstGeom>
          <a:noFill/>
        </p:spPr>
        <p:txBody>
          <a:bodyPr wrap="square" rtlCol="0">
            <a:spAutoFit/>
          </a:bodyPr>
          <a:lstStyle/>
          <a:p>
            <a:r>
              <a:rPr lang="en-US" sz="3600">
                <a:latin typeface="Arial-Rounded" panose="020B0500000000000000" pitchFamily="34" charset="0"/>
                <a:ea typeface="Arial-Rounded" panose="020B0500000000000000" pitchFamily="34" charset="0"/>
                <a:cs typeface="Arial-Rounded" panose="020B0500000000000000" pitchFamily="34" charset="0"/>
              </a:rPr>
              <a:t>̉</a:t>
            </a:r>
            <a:endParaRPr lang="en-US" sz="3600"/>
          </a:p>
        </p:txBody>
      </p:sp>
      <p:sp>
        <p:nvSpPr>
          <p:cNvPr id="27" name="TextBox 26">
            <a:extLst>
              <a:ext uri="{FF2B5EF4-FFF2-40B4-BE49-F238E27FC236}">
                <a16:creationId xmlns:a16="http://schemas.microsoft.com/office/drawing/2014/main" id="{27A1ED0F-447A-4931-8347-6A1268CBB8A7}"/>
              </a:ext>
            </a:extLst>
          </p:cNvPr>
          <p:cNvSpPr txBox="1"/>
          <p:nvPr/>
        </p:nvSpPr>
        <p:spPr>
          <a:xfrm>
            <a:off x="3441988" y="954041"/>
            <a:ext cx="2260023" cy="646319"/>
          </a:xfrm>
          <a:prstGeom prst="rect">
            <a:avLst/>
          </a:prstGeom>
          <a:solidFill>
            <a:schemeClr val="bg1"/>
          </a:solid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khuỷu tay</a:t>
            </a:r>
            <a:endParaRPr lang="en-US" sz="3600" b="1"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853743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15 0.02454 L -0.01915 0.02477 C -0.01563 0.00973 -0.01211 -0.00509 -0.00847 -0.0199 C -0.00743 -0.02407 -0.00599 -0.02824 -0.00495 -0.0324 C -0.00443 -0.03449 -0.00443 -0.03703 -0.00378 -0.03889 C 0.00507 -0.06111 0.01028 -0.06064 0.02474 -0.08125 C 0.02682 -0.08402 0.02851 -0.0875 0.03059 -0.08958 C 0.03294 -0.09166 0.03541 -0.09236 0.03776 -0.09375 C 0.03984 -0.09514 0.04192 -0.09629 0.04375 -0.09814 C 0.04596 -0.1 0.04765 -0.10277 0.04974 -0.10439 C 0.05559 -0.10856 0.06041 -0.10926 0.06653 -0.11064 C 0.1108 -0.10162 0.08372 -0.10902 0.10807 -0.10023 L 0.13203 -0.09166 C 0.13632 -0.09027 0.14492 -0.0875 0.14492 -0.08726 C 0.17695 -0.06481 0.16562 -0.07615 0.18072 -0.05995 C 0.18242 -0.05648 0.18359 -0.05254 0.18554 -0.0493 C 0.20156 -0.02083 0.18203 -0.06365 0.20442 -0.01759 C 0.20599 -0.01458 0.2069 -0.01064 0.20807 -0.00717 C 0.20911 -0.00416 0.21067 -0.00162 0.21171 0.00139 C 0.21367 0.00672 0.21757 0.01875 0.21875 0.02454 C 0.22057 0.03287 0.22187 0.04167 0.22356 0.05 C 0.23919 0.12547 0.23216 0.08102 0.23776 0.12408 C 0.23815 0.12686 0.2388 0.12963 0.23906 0.13241 C 0.23919 0.1382 0.23906 0.14375 0.23906 0.14954 L 0.24023 0.14514 " pathEditMode="relative" rAng="0" ptsTypes="AAAAAAAAAAAAAAAAAAAAAAAAA">
                                      <p:cBhvr>
                                        <p:cTn id="6" dur="2000" fill="hold"/>
                                        <p:tgtEl>
                                          <p:spTgt spid="8"/>
                                        </p:tgtEl>
                                        <p:attrNameLst>
                                          <p:attrName>ppt_x</p:attrName>
                                          <p:attrName>ppt_y</p:attrName>
                                        </p:attrNameLst>
                                      </p:cBhvr>
                                      <p:rCtr x="12969" y="-509"/>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par>
                                <p:cTn id="7" presetID="1" presetClass="emph" presetSubtype="2" fill="hold" grpId="0" nodeType="withEffect">
                                  <p:stCondLst>
                                    <p:cond delay="0"/>
                                  </p:stCondLst>
                                  <p:childTnLst>
                                    <p:animClr clrSpc="rgb" dir="cw">
                                      <p:cBhvr>
                                        <p:cTn id="8" dur="2000" fill="hold"/>
                                        <p:tgtEl>
                                          <p:spTgt spid="4"/>
                                        </p:tgtEl>
                                        <p:attrNameLst>
                                          <p:attrName>fillcolor</p:attrName>
                                        </p:attrNameLst>
                                      </p:cBhvr>
                                      <p:to>
                                        <a:srgbClr val="FFFF00"/>
                                      </p:to>
                                    </p:animClr>
                                    <p:set>
                                      <p:cBhvr>
                                        <p:cTn id="9" dur="2000" fill="hold"/>
                                        <p:tgtEl>
                                          <p:spTgt spid="4"/>
                                        </p:tgtEl>
                                        <p:attrNameLst>
                                          <p:attrName>fill.type</p:attrName>
                                        </p:attrNameLst>
                                      </p:cBhvr>
                                      <p:to>
                                        <p:strVal val="solid"/>
                                      </p:to>
                                    </p:set>
                                    <p:set>
                                      <p:cBhvr>
                                        <p:cTn id="10" dur="2000" fill="hold"/>
                                        <p:tgtEl>
                                          <p:spTgt spid="4"/>
                                        </p:tgtEl>
                                        <p:attrNameLst>
                                          <p:attrName>fill.on</p:attrName>
                                        </p:attrNameLst>
                                      </p:cBhvr>
                                      <p:to>
                                        <p:strVal val="true"/>
                                      </p:to>
                                    </p:set>
                                  </p:childTnLst>
                                </p:cTn>
                              </p:par>
                            </p:childTnLst>
                          </p:cTn>
                        </p:par>
                        <p:par>
                          <p:cTn id="11" fill="hold">
                            <p:stCondLst>
                              <p:cond delay="2000"/>
                            </p:stCondLst>
                            <p:childTnLst>
                              <p:par>
                                <p:cTn id="12" presetID="0" presetClass="path" presetSubtype="0" accel="50000" decel="50000" fill="hold" nodeType="afterEffect">
                                  <p:stCondLst>
                                    <p:cond delay="0"/>
                                  </p:stCondLst>
                                  <p:childTnLst>
                                    <p:animMotion origin="layout" path="M 0.00547 -0.01644 L 0.00547 -0.01644 C 0.01159 -0.03033 0.01771 -0.04468 0.02409 -0.05811 C 0.02656 -0.0632 0.02917 -0.06783 0.0319 -0.072 C 0.04141 -0.08681 0.0319 -0.06713 0.04127 -0.08588 C 0.04401 -0.09144 0.04661 -0.097 0.04909 -0.10255 C 0.05026 -0.10533 0.05091 -0.10857 0.05221 -0.11088 C 0.05364 -0.11343 0.0556 -0.11413 0.0569 -0.11644 C 0.06107 -0.12385 0.06432 -0.13565 0.0694 -0.14144 C 0.07747 -0.15093 0.08594 -0.15903 0.0944 -0.16644 L 0.11315 -0.18311 C 0.11627 -0.18588 0.11914 -0.19051 0.12252 -0.19144 C 0.17252 -0.20764 0.10625 -0.1845 0.1569 -0.20811 C 0.16107 -0.21019 0.16536 -0.20996 0.1694 -0.21088 C 0.17213 -0.21181 0.17461 -0.21297 0.17721 -0.21366 C 0.18034 -0.21482 0.18359 -0.21551 0.18659 -0.21644 C 0.18932 -0.21737 0.1918 -0.21852 0.1944 -0.21922 C 0.20651 -0.22315 0.20026 -0.21991 0.20846 -0.22477 C 0.22461 -0.22385 0.24088 -0.22362 0.2569 -0.222 C 0.26328 -0.22153 0.26953 -0.21852 0.27565 -0.21644 C 0.29479 -0.21042 0.275 -0.21713 0.29596 -0.21088 C 0.2987 -0.21019 0.30117 -0.20903 0.30377 -0.20811 C 0.30534 -0.20625 0.30677 -0.20394 0.30846 -0.20255 C 0.31055 -0.20116 0.31289 -0.20186 0.31471 -0.19977 C 0.33112 -0.18334 0.3095 -0.19746 0.32409 -0.18866 C 0.32643 -0.18264 0.33138 -0.17269 0.3319 -0.16366 C 0.33229 -0.15926 0.3319 -0.1544 0.3319 -0.14977 L 0.3319 -0.14977 " pathEditMode="relative" ptsTypes="AAAAAAAAAAAAAAAAAAAAAAAAAAAA">
                                      <p:cBhvr>
                                        <p:cTn id="13" dur="2000" fill="hold"/>
                                        <p:tgtEl>
                                          <p:spTgt spid="13"/>
                                        </p:tgtEl>
                                        <p:attrNameLst>
                                          <p:attrName>ppt_x</p:attrName>
                                          <p:attrName>ppt_y</p:attrName>
                                        </p:attrNameLst>
                                      </p:cBhvr>
                                    </p:animMotion>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781 0.00509 L -0.00781 0.00509 C -0.01068 -0.00556 -0.01315 -0.01644 -0.01615 -0.02686 C -0.01836 -0.03403 -0.02122 -0.04051 -0.02331 -0.04792 C -0.03815 -0.10047 -0.01484 -0.02801 -0.0293 -0.06898 C -0.0349 -0.08519 -0.02747 -0.07014 -0.03646 -0.0882 C -0.0375 -0.09028 -0.03841 -0.09329 -0.03997 -0.09445 C -0.04453 -0.09769 -0.04948 -0.09861 -0.0543 -0.1007 C -0.06458 -0.09792 -0.075 -0.09561 -0.08516 -0.09236 C -0.09063 -0.09051 -0.09453 -0.0875 -0.09948 -0.0838 C -0.10781 -0.06898 -0.10638 -0.07269 -0.1138 -0.05417 C -0.11628 -0.04792 -0.11914 -0.04213 -0.12083 -0.03519 C -0.12917 -0.00209 -0.1319 0.0118 -0.13516 0.04097 C -0.13607 0.04861 -0.13672 0.05648 -0.1375 0.06435 C -0.1388 0.17152 -0.13867 0.13194 -0.13867 0.18287 L -0.13867 0.18287 " pathEditMode="relative" ptsTypes="AAAAAAAAAAAAAAAA">
                                      <p:cBhvr>
                                        <p:cTn id="22" dur="2000" fill="hold"/>
                                        <p:tgtEl>
                                          <p:spTgt spid="16"/>
                                        </p:tgtEl>
                                        <p:attrNameLst>
                                          <p:attrName>ppt_x</p:attrName>
                                          <p:attrName>ppt_y</p:attrName>
                                        </p:attrNameLst>
                                      </p:cBhvr>
                                    </p:animMotion>
                                  </p:childTnLst>
                                  <p:subTnLst>
                                    <p:audio>
                                      <p:cMediaNode>
                                        <p:cTn display="0" masterRel="sameClick">
                                          <p:stCondLst>
                                            <p:cond evt="begin" delay="0">
                                              <p:tn val="21"/>
                                            </p:cond>
                                          </p:stCondLst>
                                          <p:endCondLst>
                                            <p:cond evt="onStopAudio" delay="0">
                                              <p:tgtEl>
                                                <p:sldTgt/>
                                              </p:tgtEl>
                                            </p:cond>
                                          </p:endCondLst>
                                        </p:cTn>
                                        <p:tgtEl>
                                          <p:sndTgt r:embed="rId4" name="oh no.wav"/>
                                        </p:tgtEl>
                                      </p:cMediaNode>
                                    </p:audio>
                                  </p:sub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BFBFBF"/>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9F64CA4-6A8B-4063-8F58-D268C2E380BA}"/>
              </a:ext>
            </a:extLst>
          </p:cNvPr>
          <p:cNvPicPr>
            <a:picLocks noChangeAspect="1"/>
          </p:cNvPicPr>
          <p:nvPr/>
        </p:nvPicPr>
        <p:blipFill rotWithShape="1">
          <a:blip r:embed="rId5"/>
          <a:srcRect b="5881"/>
          <a:stretch/>
        </p:blipFill>
        <p:spPr>
          <a:xfrm>
            <a:off x="-10886" y="-39387"/>
            <a:ext cx="10218958" cy="5182887"/>
          </a:xfrm>
          <a:prstGeom prst="rect">
            <a:avLst/>
          </a:prstGeom>
        </p:spPr>
      </p:pic>
      <p:pic>
        <p:nvPicPr>
          <p:cNvPr id="10" name="Picture 9">
            <a:extLst>
              <a:ext uri="{FF2B5EF4-FFF2-40B4-BE49-F238E27FC236}">
                <a16:creationId xmlns:a16="http://schemas.microsoft.com/office/drawing/2014/main" id="{7C0E2C1F-165E-48A8-B420-9436DA124D1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106933" y="2084733"/>
            <a:ext cx="3257550" cy="2478916"/>
          </a:xfrm>
          <a:prstGeom prst="rect">
            <a:avLst/>
          </a:prstGeom>
        </p:spPr>
      </p:pic>
      <p:pic>
        <p:nvPicPr>
          <p:cNvPr id="17" name="Picture 16">
            <a:extLst>
              <a:ext uri="{FF2B5EF4-FFF2-40B4-BE49-F238E27FC236}">
                <a16:creationId xmlns:a16="http://schemas.microsoft.com/office/drawing/2014/main" id="{F94905D0-492D-4401-A8ED-7F37D2C8559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5125354" y="2441972"/>
            <a:ext cx="2647269" cy="2014507"/>
          </a:xfrm>
          <a:prstGeom prst="rect">
            <a:avLst/>
          </a:prstGeom>
        </p:spPr>
      </p:pic>
      <p:sp>
        <p:nvSpPr>
          <p:cNvPr id="19" name="TextBox 18">
            <a:extLst>
              <a:ext uri="{FF2B5EF4-FFF2-40B4-BE49-F238E27FC236}">
                <a16:creationId xmlns:a16="http://schemas.microsoft.com/office/drawing/2014/main" id="{C1943F02-1F88-40B7-AE22-F8F32B480D5C}"/>
              </a:ext>
            </a:extLst>
          </p:cNvPr>
          <p:cNvSpPr txBox="1"/>
          <p:nvPr/>
        </p:nvSpPr>
        <p:spPr>
          <a:xfrm>
            <a:off x="839325" y="505347"/>
            <a:ext cx="7429501" cy="1477328"/>
          </a:xfrm>
          <a:prstGeom prst="rect">
            <a:avLst/>
          </a:prstGeom>
          <a:solidFill>
            <a:schemeClr val="bg1"/>
          </a:solidFill>
          <a:ln>
            <a:solidFill>
              <a:schemeClr val="accent4"/>
            </a:solidFill>
          </a:ln>
        </p:spPr>
        <p:txBody>
          <a:bodyPr wrap="square" rtlCol="0">
            <a:spAutoFit/>
          </a:bodyPr>
          <a:lstStyle/>
          <a:p>
            <a:pPr algn="ctr"/>
            <a:endParaRPr lang="en-US" sz="3000">
              <a:latin typeface="Arial" panose="020B0604020202020204" pitchFamily="34" charset="0"/>
              <a:cs typeface="Arial" panose="020B0604020202020204" pitchFamily="34" charset="0"/>
            </a:endParaRPr>
          </a:p>
          <a:p>
            <a:pPr algn="ctr"/>
            <a:endParaRPr lang="en-US" sz="3000">
              <a:latin typeface="Arial" panose="020B0604020202020204" pitchFamily="34" charset="0"/>
              <a:cs typeface="Arial" panose="020B0604020202020204" pitchFamily="34" charset="0"/>
            </a:endParaRPr>
          </a:p>
          <a:p>
            <a:pPr algn="ctr"/>
            <a:endParaRPr lang="en-US" sz="300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B210808-0198-4EA2-88E5-53076783822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722" b="48056" l="4400" r="45000"/>
                    </a14:imgEffect>
                  </a14:imgLayer>
                </a14:imgProps>
              </a:ext>
              <a:ext uri="{28A0092B-C50C-407E-A947-70E740481C1C}">
                <a14:useLocalDpi xmlns:a14="http://schemas.microsoft.com/office/drawing/2010/main" val="0"/>
              </a:ext>
            </a:extLst>
          </a:blip>
          <a:srcRect r="55485" b="52523"/>
          <a:stretch/>
        </p:blipFill>
        <p:spPr>
          <a:xfrm>
            <a:off x="3618215" y="1376848"/>
            <a:ext cx="1812428" cy="2087694"/>
          </a:xfrm>
          <a:prstGeom prst="rect">
            <a:avLst/>
          </a:prstGeom>
        </p:spPr>
      </p:pic>
      <p:pic>
        <p:nvPicPr>
          <p:cNvPr id="22" name="Picture 21">
            <a:extLst>
              <a:ext uri="{FF2B5EF4-FFF2-40B4-BE49-F238E27FC236}">
                <a16:creationId xmlns:a16="http://schemas.microsoft.com/office/drawing/2014/main" id="{6C6E1AAB-F088-486B-BE3F-360C214F88E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413917" y="2256899"/>
            <a:ext cx="515373" cy="528779"/>
          </a:xfrm>
          <a:prstGeom prst="rect">
            <a:avLst/>
          </a:prstGeom>
        </p:spPr>
      </p:pic>
      <p:pic>
        <p:nvPicPr>
          <p:cNvPr id="24" name="Picture 23">
            <a:extLst>
              <a:ext uri="{FF2B5EF4-FFF2-40B4-BE49-F238E27FC236}">
                <a16:creationId xmlns:a16="http://schemas.microsoft.com/office/drawing/2014/main" id="{DE67CF93-C575-4121-BDDE-A08F610338B1}"/>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689725" y="2255756"/>
            <a:ext cx="515373" cy="528779"/>
          </a:xfrm>
          <a:prstGeom prst="rect">
            <a:avLst/>
          </a:prstGeom>
        </p:spPr>
      </p:pic>
      <p:pic>
        <p:nvPicPr>
          <p:cNvPr id="25" name="Picture 24">
            <a:extLst>
              <a:ext uri="{FF2B5EF4-FFF2-40B4-BE49-F238E27FC236}">
                <a16:creationId xmlns:a16="http://schemas.microsoft.com/office/drawing/2014/main" id="{D81E67FF-1FC5-4F5D-BF6E-17FC8B19CC0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543753" y="2512104"/>
            <a:ext cx="515373" cy="528779"/>
          </a:xfrm>
          <a:prstGeom prst="rect">
            <a:avLst/>
          </a:prstGeom>
        </p:spPr>
      </p:pic>
      <p:pic>
        <p:nvPicPr>
          <p:cNvPr id="13" name="Picture 12">
            <a:extLst>
              <a:ext uri="{FF2B5EF4-FFF2-40B4-BE49-F238E27FC236}">
                <a16:creationId xmlns:a16="http://schemas.microsoft.com/office/drawing/2014/main" id="{9A48571A-F4CE-4343-9223-9987093A614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946257" y="2987772"/>
            <a:ext cx="607352" cy="623150"/>
          </a:xfrm>
          <a:prstGeom prst="rect">
            <a:avLst/>
          </a:prstGeom>
        </p:spPr>
      </p:pic>
      <p:pic>
        <p:nvPicPr>
          <p:cNvPr id="16" name="Picture 15">
            <a:extLst>
              <a:ext uri="{FF2B5EF4-FFF2-40B4-BE49-F238E27FC236}">
                <a16:creationId xmlns:a16="http://schemas.microsoft.com/office/drawing/2014/main" id="{5C3DE239-842F-4740-8ADE-7CC564813659}"/>
              </a:ext>
            </a:extLst>
          </p:cNvPr>
          <p:cNvPicPr>
            <a:picLocks noChangeAspect="1"/>
          </p:cNvPicPr>
          <p:nvPr/>
        </p:nvPicPr>
        <p:blipFill rotWithShape="1">
          <a:blip r:embed="rId12"/>
          <a:srcRect l="39962" t="48579" r="32544" b="-5587"/>
          <a:stretch/>
        </p:blipFill>
        <p:spPr>
          <a:xfrm>
            <a:off x="5670202" y="1728534"/>
            <a:ext cx="1800225" cy="2630090"/>
          </a:xfrm>
          <a:prstGeom prst="rect">
            <a:avLst/>
          </a:prstGeom>
        </p:spPr>
      </p:pic>
      <p:sp>
        <p:nvSpPr>
          <p:cNvPr id="14" name="Rectangle: Rounded Corners 13">
            <a:extLst>
              <a:ext uri="{FF2B5EF4-FFF2-40B4-BE49-F238E27FC236}">
                <a16:creationId xmlns:a16="http://schemas.microsoft.com/office/drawing/2014/main" id="{4596630D-A382-4762-AF70-9C9B4342CF7F}"/>
              </a:ext>
            </a:extLst>
          </p:cNvPr>
          <p:cNvSpPr/>
          <p:nvPr/>
        </p:nvSpPr>
        <p:spPr>
          <a:xfrm>
            <a:off x="5520982" y="4196024"/>
            <a:ext cx="3516086" cy="67549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B. uynh</a:t>
            </a:r>
          </a:p>
        </p:txBody>
      </p:sp>
      <p:sp>
        <p:nvSpPr>
          <p:cNvPr id="28" name="TextBox 27">
            <a:extLst>
              <a:ext uri="{FF2B5EF4-FFF2-40B4-BE49-F238E27FC236}">
                <a16:creationId xmlns:a16="http://schemas.microsoft.com/office/drawing/2014/main" id="{56428C3B-7054-42C6-995C-CBC06444ED01}"/>
              </a:ext>
            </a:extLst>
          </p:cNvPr>
          <p:cNvSpPr txBox="1"/>
          <p:nvPr/>
        </p:nvSpPr>
        <p:spPr>
          <a:xfrm>
            <a:off x="3527041" y="91862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h       tay</a:t>
            </a:r>
            <a:endParaRPr lang="en-US" sz="3600" b="1" i="1">
              <a:latin typeface="Arial-Rounded" pitchFamily="34" charset="0"/>
              <a:ea typeface="Arial-Rounded" pitchFamily="34" charset="0"/>
              <a:cs typeface="Arial-Rounded" pitchFamily="34" charset="0"/>
            </a:endParaRPr>
          </a:p>
        </p:txBody>
      </p:sp>
      <p:sp>
        <p:nvSpPr>
          <p:cNvPr id="29" name="Rectangle 28">
            <a:extLst>
              <a:ext uri="{FF2B5EF4-FFF2-40B4-BE49-F238E27FC236}">
                <a16:creationId xmlns:a16="http://schemas.microsoft.com/office/drawing/2014/main" id="{2AA5E874-F910-4AE3-8BFD-D10F337170C4}"/>
              </a:ext>
            </a:extLst>
          </p:cNvPr>
          <p:cNvSpPr/>
          <p:nvPr/>
        </p:nvSpPr>
        <p:spPr>
          <a:xfrm>
            <a:off x="3903977" y="1120863"/>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C58FF98F-9F21-4645-91B6-1E251B7C23CC}"/>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044289" y="2296181"/>
            <a:ext cx="515373" cy="528779"/>
          </a:xfrm>
          <a:prstGeom prst="rect">
            <a:avLst/>
          </a:prstGeom>
        </p:spPr>
      </p:pic>
      <p:pic>
        <p:nvPicPr>
          <p:cNvPr id="23" name="Picture 22">
            <a:extLst>
              <a:ext uri="{FF2B5EF4-FFF2-40B4-BE49-F238E27FC236}">
                <a16:creationId xmlns:a16="http://schemas.microsoft.com/office/drawing/2014/main" id="{485B299C-E962-47D2-B2E8-4EDF625B7BD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193477" y="2525929"/>
            <a:ext cx="515373" cy="528779"/>
          </a:xfrm>
          <a:prstGeom prst="rect">
            <a:avLst/>
          </a:prstGeom>
        </p:spPr>
      </p:pic>
      <p:pic>
        <p:nvPicPr>
          <p:cNvPr id="26" name="Picture 25">
            <a:extLst>
              <a:ext uri="{FF2B5EF4-FFF2-40B4-BE49-F238E27FC236}">
                <a16:creationId xmlns:a16="http://schemas.microsoft.com/office/drawing/2014/main" id="{BD00F9DC-510E-46F2-AF90-8950616CB9B9}"/>
              </a:ext>
            </a:extLst>
          </p:cNvPr>
          <p:cNvPicPr>
            <a:picLocks noChangeAspect="1"/>
          </p:cNvPicPr>
          <p:nvPr/>
        </p:nvPicPr>
        <p:blipFill>
          <a:blip r:embed="rId13"/>
          <a:stretch>
            <a:fillRect/>
          </a:stretch>
        </p:blipFill>
        <p:spPr>
          <a:xfrm>
            <a:off x="3638418" y="1376848"/>
            <a:ext cx="1810669" cy="2089585"/>
          </a:xfrm>
          <a:prstGeom prst="rect">
            <a:avLst/>
          </a:prstGeom>
        </p:spPr>
      </p:pic>
      <p:pic>
        <p:nvPicPr>
          <p:cNvPr id="8" name="Picture 7">
            <a:extLst>
              <a:ext uri="{FF2B5EF4-FFF2-40B4-BE49-F238E27FC236}">
                <a16:creationId xmlns:a16="http://schemas.microsoft.com/office/drawing/2014/main" id="{DE83609E-573E-4926-9420-69A5ACCE4A06}"/>
              </a:ext>
            </a:extLst>
          </p:cNvPr>
          <p:cNvPicPr>
            <a:picLocks noChangeAspect="1"/>
          </p:cNvPicPr>
          <p:nvPr/>
        </p:nvPicPr>
        <p:blipFill rotWithShape="1">
          <a:blip r:embed="rId12"/>
          <a:srcRect l="39962" t="48579" r="32544" b="-5587"/>
          <a:stretch/>
        </p:blipFill>
        <p:spPr>
          <a:xfrm>
            <a:off x="844892" y="1725838"/>
            <a:ext cx="1800225" cy="2630090"/>
          </a:xfrm>
          <a:prstGeom prst="rect">
            <a:avLst/>
          </a:prstGeom>
        </p:spPr>
      </p:pic>
      <p:sp>
        <p:nvSpPr>
          <p:cNvPr id="4" name="Rectangle: Rounded Corners 3">
            <a:extLst>
              <a:ext uri="{FF2B5EF4-FFF2-40B4-BE49-F238E27FC236}">
                <a16:creationId xmlns:a16="http://schemas.microsoft.com/office/drawing/2014/main" id="{22BA1D2D-4DC0-4390-9A12-C4E2EE7B136E}"/>
              </a:ext>
            </a:extLst>
          </p:cNvPr>
          <p:cNvSpPr/>
          <p:nvPr/>
        </p:nvSpPr>
        <p:spPr>
          <a:xfrm>
            <a:off x="122464" y="4223238"/>
            <a:ext cx="3516086" cy="67549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uych</a:t>
            </a:r>
          </a:p>
        </p:txBody>
      </p:sp>
      <p:sp>
        <p:nvSpPr>
          <p:cNvPr id="31" name="TextBox 30">
            <a:extLst>
              <a:ext uri="{FF2B5EF4-FFF2-40B4-BE49-F238E27FC236}">
                <a16:creationId xmlns:a16="http://schemas.microsoft.com/office/drawing/2014/main" id="{3B6296F6-91F8-4E32-B2A9-91D35CC27502}"/>
              </a:ext>
            </a:extLst>
          </p:cNvPr>
          <p:cNvSpPr txBox="1"/>
          <p:nvPr/>
        </p:nvSpPr>
        <p:spPr>
          <a:xfrm>
            <a:off x="3962305" y="916736"/>
            <a:ext cx="864177" cy="646331"/>
          </a:xfrm>
          <a:prstGeom prst="rect">
            <a:avLst/>
          </a:prstGeom>
          <a:noFill/>
        </p:spPr>
        <p:txBody>
          <a:bodyPr wrap="square" rtlCol="0">
            <a:spAutoFit/>
          </a:bodyPr>
          <a:lstStyle/>
          <a:p>
            <a:r>
              <a:rPr lang="en-US" sz="3600">
                <a:latin typeface="Arial-Rounded" panose="020B0500000000000000" pitchFamily="34" charset="0"/>
                <a:ea typeface="Arial-Rounded" panose="020B0500000000000000" pitchFamily="34" charset="0"/>
                <a:cs typeface="Arial-Rounded" panose="020B0500000000000000" pitchFamily="34" charset="0"/>
              </a:rPr>
              <a:t>´</a:t>
            </a:r>
            <a:endParaRPr lang="en-US" sz="3600"/>
          </a:p>
        </p:txBody>
      </p:sp>
      <p:sp>
        <p:nvSpPr>
          <p:cNvPr id="27" name="TextBox 26">
            <a:extLst>
              <a:ext uri="{FF2B5EF4-FFF2-40B4-BE49-F238E27FC236}">
                <a16:creationId xmlns:a16="http://schemas.microsoft.com/office/drawing/2014/main" id="{27A1ED0F-447A-4931-8347-6A1268CBB8A7}"/>
              </a:ext>
            </a:extLst>
          </p:cNvPr>
          <p:cNvSpPr txBox="1"/>
          <p:nvPr/>
        </p:nvSpPr>
        <p:spPr>
          <a:xfrm>
            <a:off x="3394417" y="938335"/>
            <a:ext cx="2260023" cy="646319"/>
          </a:xfrm>
          <a:prstGeom prst="rect">
            <a:avLst/>
          </a:prstGeom>
          <a:solidFill>
            <a:schemeClr val="bg1"/>
          </a:solid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huých tay</a:t>
            </a:r>
            <a:endParaRPr lang="en-US" sz="3600" b="1"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471769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15 0.02454 L -0.01915 0.02477 C -0.01563 0.00973 -0.01211 -0.00509 -0.00847 -0.0199 C -0.00743 -0.02407 -0.00599 -0.02824 -0.00495 -0.0324 C -0.00443 -0.03449 -0.00443 -0.03703 -0.00378 -0.03889 C 0.00507 -0.06111 0.01028 -0.06064 0.02474 -0.08125 C 0.02682 -0.08402 0.02851 -0.0875 0.03059 -0.08958 C 0.03294 -0.09166 0.03541 -0.09236 0.03776 -0.09375 C 0.03984 -0.09514 0.04192 -0.09629 0.04375 -0.09814 C 0.04596 -0.1 0.04765 -0.10277 0.04974 -0.10439 C 0.05559 -0.10856 0.06041 -0.10926 0.06653 -0.11064 C 0.1108 -0.10162 0.08372 -0.10902 0.10807 -0.10023 L 0.13203 -0.09166 C 0.13632 -0.09027 0.14492 -0.0875 0.14492 -0.08726 C 0.17695 -0.06481 0.16562 -0.07615 0.18072 -0.05995 C 0.18242 -0.05648 0.18359 -0.05254 0.18554 -0.0493 C 0.20156 -0.02083 0.18203 -0.06365 0.20442 -0.01759 C 0.20599 -0.01458 0.2069 -0.01064 0.20807 -0.00717 C 0.20911 -0.00416 0.21067 -0.00162 0.21171 0.00139 C 0.21367 0.00672 0.21757 0.01875 0.21875 0.02454 C 0.22057 0.03287 0.22187 0.04167 0.22356 0.05 C 0.23919 0.12547 0.23216 0.08102 0.23776 0.12408 C 0.23815 0.12686 0.2388 0.12963 0.23906 0.13241 C 0.23919 0.1382 0.23906 0.14375 0.23906 0.14954 L 0.24023 0.14514 " pathEditMode="relative" rAng="0" ptsTypes="AAAAAAAAAAAAAAAAAAAAAAAAA">
                                      <p:cBhvr>
                                        <p:cTn id="6" dur="2000" fill="hold"/>
                                        <p:tgtEl>
                                          <p:spTgt spid="8"/>
                                        </p:tgtEl>
                                        <p:attrNameLst>
                                          <p:attrName>ppt_x</p:attrName>
                                          <p:attrName>ppt_y</p:attrName>
                                        </p:attrNameLst>
                                      </p:cBhvr>
                                      <p:rCtr x="12969" y="-509"/>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par>
                                <p:cTn id="7" presetID="1" presetClass="emph" presetSubtype="2" fill="hold" grpId="0" nodeType="withEffect">
                                  <p:stCondLst>
                                    <p:cond delay="0"/>
                                  </p:stCondLst>
                                  <p:childTnLst>
                                    <p:animClr clrSpc="rgb" dir="cw">
                                      <p:cBhvr>
                                        <p:cTn id="8" dur="2000" fill="hold"/>
                                        <p:tgtEl>
                                          <p:spTgt spid="4"/>
                                        </p:tgtEl>
                                        <p:attrNameLst>
                                          <p:attrName>fillcolor</p:attrName>
                                        </p:attrNameLst>
                                      </p:cBhvr>
                                      <p:to>
                                        <a:srgbClr val="FFFF00"/>
                                      </p:to>
                                    </p:animClr>
                                    <p:set>
                                      <p:cBhvr>
                                        <p:cTn id="9" dur="2000" fill="hold"/>
                                        <p:tgtEl>
                                          <p:spTgt spid="4"/>
                                        </p:tgtEl>
                                        <p:attrNameLst>
                                          <p:attrName>fill.type</p:attrName>
                                        </p:attrNameLst>
                                      </p:cBhvr>
                                      <p:to>
                                        <p:strVal val="solid"/>
                                      </p:to>
                                    </p:set>
                                    <p:set>
                                      <p:cBhvr>
                                        <p:cTn id="10" dur="2000" fill="hold"/>
                                        <p:tgtEl>
                                          <p:spTgt spid="4"/>
                                        </p:tgtEl>
                                        <p:attrNameLst>
                                          <p:attrName>fill.on</p:attrName>
                                        </p:attrNameLst>
                                      </p:cBhvr>
                                      <p:to>
                                        <p:strVal val="true"/>
                                      </p:to>
                                    </p:set>
                                  </p:childTnLst>
                                </p:cTn>
                              </p:par>
                            </p:childTnLst>
                          </p:cTn>
                        </p:par>
                        <p:par>
                          <p:cTn id="11" fill="hold">
                            <p:stCondLst>
                              <p:cond delay="2000"/>
                            </p:stCondLst>
                            <p:childTnLst>
                              <p:par>
                                <p:cTn id="12" presetID="0" presetClass="path" presetSubtype="0" accel="50000" decel="50000" fill="hold" nodeType="afterEffect">
                                  <p:stCondLst>
                                    <p:cond delay="0"/>
                                  </p:stCondLst>
                                  <p:childTnLst>
                                    <p:animMotion origin="layout" path="M 2.5E-6 8.32667E-17 L 2.5E-6 0.00031 C 0.00573 -0.01389 0.01146 -0.0284 0.01771 -0.04167 C 0.01996 -0.04691 0.02239 -0.05154 0.02517 -0.05556 C 0.0342 -0.07037 0.02517 -0.05093 0.03403 -0.06944 C 0.03663 -0.075 0.03906 -0.08056 0.04149 -0.08611 C 0.04253 -0.08889 0.04323 -0.09228 0.04462 -0.09444 C 0.04583 -0.09722 0.04774 -0.09784 0.04896 -0.1 C 0.05295 -0.10741 0.05607 -0.11944 0.06094 -0.125 C 0.06857 -0.13457 0.07673 -0.14259 0.08489 -0.15 L 0.10278 -0.16667 C 0.10573 -0.16944 0.1085 -0.17407 0.1118 -0.175 C 0.15955 -0.19136 0.09618 -0.16821 0.14462 -0.19167 C 0.14861 -0.19383 0.1526 -0.19352 0.15659 -0.19444 C 0.15903 -0.19537 0.16146 -0.1966 0.16406 -0.19722 C 0.16701 -0.19846 0.16996 -0.19907 0.17291 -0.2 C 0.17552 -0.20093 0.17795 -0.20216 0.18038 -0.20278 C 0.19184 -0.20679 0.18594 -0.2037 0.19392 -0.20833 C 0.20937 -0.20741 0.22482 -0.20741 0.24028 -0.20556 C 0.24618 -0.20525 0.25208 -0.20216 0.25816 -0.2 C 0.27639 -0.19414 0.25746 -0.20093 0.2776 -0.19444 C 0.28021 -0.19383 0.28246 -0.19259 0.28507 -0.19167 C 0.28646 -0.18981 0.28784 -0.18765 0.28941 -0.18611 C 0.29149 -0.18488 0.29357 -0.18549 0.29548 -0.18333 C 0.31111 -0.16698 0.29045 -0.18117 0.30434 -0.17222 C 0.30659 -0.16636 0.31146 -0.15648 0.31198 -0.14722 C 0.31215 -0.1429 0.31198 -0.13796 0.31198 -0.13333 L 0.31198 -0.13302 " pathEditMode="relative" rAng="0" ptsTypes="AAAAAAAAAAAAAAAAAAAAAAAAAAAA">
                                      <p:cBhvr>
                                        <p:cTn id="13" dur="2000" fill="hold"/>
                                        <p:tgtEl>
                                          <p:spTgt spid="13"/>
                                        </p:tgtEl>
                                        <p:attrNameLst>
                                          <p:attrName>ppt_x</p:attrName>
                                          <p:attrName>ppt_y</p:attrName>
                                        </p:attrNameLst>
                                      </p:cBhvr>
                                      <p:rCtr x="15590" y="-10401"/>
                                    </p:animMotion>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781 0.00509 L -0.00781 0.00509 C -0.01068 -0.00556 -0.01315 -0.01644 -0.01615 -0.02686 C -0.01836 -0.03403 -0.02122 -0.04051 -0.02331 -0.04792 C -0.03815 -0.10047 -0.01484 -0.02801 -0.0293 -0.06898 C -0.0349 -0.08519 -0.02747 -0.07014 -0.03646 -0.0882 C -0.0375 -0.09028 -0.03841 -0.09329 -0.03997 -0.09445 C -0.04453 -0.09769 -0.04948 -0.09861 -0.0543 -0.1007 C -0.06458 -0.09792 -0.075 -0.09561 -0.08516 -0.09236 C -0.09063 -0.09051 -0.09453 -0.0875 -0.09948 -0.0838 C -0.10781 -0.06898 -0.10638 -0.07269 -0.1138 -0.05417 C -0.11628 -0.04792 -0.11914 -0.04213 -0.12083 -0.03519 C -0.12917 -0.00209 -0.1319 0.0118 -0.13516 0.04097 C -0.13607 0.04861 -0.13672 0.05648 -0.1375 0.06435 C -0.1388 0.17152 -0.13867 0.13194 -0.13867 0.18287 L -0.13867 0.18287 " pathEditMode="relative" ptsTypes="AAAAAAAAAAAAAAAA">
                                      <p:cBhvr>
                                        <p:cTn id="22" dur="2000" fill="hold"/>
                                        <p:tgtEl>
                                          <p:spTgt spid="16"/>
                                        </p:tgtEl>
                                        <p:attrNameLst>
                                          <p:attrName>ppt_x</p:attrName>
                                          <p:attrName>ppt_y</p:attrName>
                                        </p:attrNameLst>
                                      </p:cBhvr>
                                    </p:animMotion>
                                  </p:childTnLst>
                                  <p:subTnLst>
                                    <p:audio>
                                      <p:cMediaNode>
                                        <p:cTn display="0" masterRel="sameClick">
                                          <p:stCondLst>
                                            <p:cond evt="begin" delay="0">
                                              <p:tn val="21"/>
                                            </p:cond>
                                          </p:stCondLst>
                                          <p:endCondLst>
                                            <p:cond evt="onStopAudio" delay="0">
                                              <p:tgtEl>
                                                <p:sldTgt/>
                                              </p:tgtEl>
                                            </p:cond>
                                          </p:endCondLst>
                                        </p:cTn>
                                        <p:tgtEl>
                                          <p:sndTgt r:embed="rId4" name="oh no.wav"/>
                                        </p:tgtEl>
                                      </p:cMediaNode>
                                    </p:audio>
                                  </p:sub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BFBFBF"/>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9F64CA4-6A8B-4063-8F58-D268C2E380BA}"/>
              </a:ext>
            </a:extLst>
          </p:cNvPr>
          <p:cNvPicPr>
            <a:picLocks noChangeAspect="1"/>
          </p:cNvPicPr>
          <p:nvPr/>
        </p:nvPicPr>
        <p:blipFill rotWithShape="1">
          <a:blip r:embed="rId5"/>
          <a:srcRect b="5881"/>
          <a:stretch/>
        </p:blipFill>
        <p:spPr>
          <a:xfrm>
            <a:off x="-10886" y="-39387"/>
            <a:ext cx="10218958" cy="5182887"/>
          </a:xfrm>
          <a:prstGeom prst="rect">
            <a:avLst/>
          </a:prstGeom>
        </p:spPr>
      </p:pic>
      <p:pic>
        <p:nvPicPr>
          <p:cNvPr id="10" name="Picture 9">
            <a:extLst>
              <a:ext uri="{FF2B5EF4-FFF2-40B4-BE49-F238E27FC236}">
                <a16:creationId xmlns:a16="http://schemas.microsoft.com/office/drawing/2014/main" id="{7C0E2C1F-165E-48A8-B420-9436DA124D1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106933" y="2084733"/>
            <a:ext cx="3257550" cy="2478916"/>
          </a:xfrm>
          <a:prstGeom prst="rect">
            <a:avLst/>
          </a:prstGeom>
        </p:spPr>
      </p:pic>
      <p:pic>
        <p:nvPicPr>
          <p:cNvPr id="17" name="Picture 16">
            <a:extLst>
              <a:ext uri="{FF2B5EF4-FFF2-40B4-BE49-F238E27FC236}">
                <a16:creationId xmlns:a16="http://schemas.microsoft.com/office/drawing/2014/main" id="{F94905D0-492D-4401-A8ED-7F37D2C8559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5125354" y="2441972"/>
            <a:ext cx="2647269" cy="2014507"/>
          </a:xfrm>
          <a:prstGeom prst="rect">
            <a:avLst/>
          </a:prstGeom>
        </p:spPr>
      </p:pic>
      <p:sp>
        <p:nvSpPr>
          <p:cNvPr id="19" name="TextBox 18">
            <a:extLst>
              <a:ext uri="{FF2B5EF4-FFF2-40B4-BE49-F238E27FC236}">
                <a16:creationId xmlns:a16="http://schemas.microsoft.com/office/drawing/2014/main" id="{C1943F02-1F88-40B7-AE22-F8F32B480D5C}"/>
              </a:ext>
            </a:extLst>
          </p:cNvPr>
          <p:cNvSpPr txBox="1"/>
          <p:nvPr/>
        </p:nvSpPr>
        <p:spPr>
          <a:xfrm>
            <a:off x="839325" y="505347"/>
            <a:ext cx="7429501" cy="1477328"/>
          </a:xfrm>
          <a:prstGeom prst="rect">
            <a:avLst/>
          </a:prstGeom>
          <a:solidFill>
            <a:schemeClr val="bg1"/>
          </a:solidFill>
          <a:ln>
            <a:solidFill>
              <a:schemeClr val="accent4"/>
            </a:solidFill>
          </a:ln>
        </p:spPr>
        <p:txBody>
          <a:bodyPr wrap="square" rtlCol="0">
            <a:spAutoFit/>
          </a:bodyPr>
          <a:lstStyle/>
          <a:p>
            <a:pPr algn="ctr"/>
            <a:endParaRPr lang="en-US" sz="3000">
              <a:latin typeface="Arial" panose="020B0604020202020204" pitchFamily="34" charset="0"/>
              <a:cs typeface="Arial" panose="020B0604020202020204" pitchFamily="34" charset="0"/>
            </a:endParaRPr>
          </a:p>
          <a:p>
            <a:pPr algn="ctr"/>
            <a:endParaRPr lang="en-US" sz="3000">
              <a:latin typeface="Arial" panose="020B0604020202020204" pitchFamily="34" charset="0"/>
              <a:cs typeface="Arial" panose="020B0604020202020204" pitchFamily="34" charset="0"/>
            </a:endParaRPr>
          </a:p>
          <a:p>
            <a:pPr algn="ctr"/>
            <a:endParaRPr lang="en-US" sz="300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B210808-0198-4EA2-88E5-53076783822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722" b="48056" l="4400" r="45000"/>
                    </a14:imgEffect>
                  </a14:imgLayer>
                </a14:imgProps>
              </a:ext>
              <a:ext uri="{28A0092B-C50C-407E-A947-70E740481C1C}">
                <a14:useLocalDpi xmlns:a14="http://schemas.microsoft.com/office/drawing/2010/main" val="0"/>
              </a:ext>
            </a:extLst>
          </a:blip>
          <a:srcRect r="55485" b="52523"/>
          <a:stretch/>
        </p:blipFill>
        <p:spPr>
          <a:xfrm>
            <a:off x="3618215" y="1376848"/>
            <a:ext cx="1812428" cy="2087694"/>
          </a:xfrm>
          <a:prstGeom prst="rect">
            <a:avLst/>
          </a:prstGeom>
        </p:spPr>
      </p:pic>
      <p:pic>
        <p:nvPicPr>
          <p:cNvPr id="22" name="Picture 21">
            <a:extLst>
              <a:ext uri="{FF2B5EF4-FFF2-40B4-BE49-F238E27FC236}">
                <a16:creationId xmlns:a16="http://schemas.microsoft.com/office/drawing/2014/main" id="{6C6E1AAB-F088-486B-BE3F-360C214F88E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413917" y="2256899"/>
            <a:ext cx="515373" cy="528779"/>
          </a:xfrm>
          <a:prstGeom prst="rect">
            <a:avLst/>
          </a:prstGeom>
        </p:spPr>
      </p:pic>
      <p:pic>
        <p:nvPicPr>
          <p:cNvPr id="24" name="Picture 23">
            <a:extLst>
              <a:ext uri="{FF2B5EF4-FFF2-40B4-BE49-F238E27FC236}">
                <a16:creationId xmlns:a16="http://schemas.microsoft.com/office/drawing/2014/main" id="{DE67CF93-C575-4121-BDDE-A08F610338B1}"/>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689725" y="2255756"/>
            <a:ext cx="515373" cy="528779"/>
          </a:xfrm>
          <a:prstGeom prst="rect">
            <a:avLst/>
          </a:prstGeom>
        </p:spPr>
      </p:pic>
      <p:pic>
        <p:nvPicPr>
          <p:cNvPr id="25" name="Picture 24">
            <a:extLst>
              <a:ext uri="{FF2B5EF4-FFF2-40B4-BE49-F238E27FC236}">
                <a16:creationId xmlns:a16="http://schemas.microsoft.com/office/drawing/2014/main" id="{D81E67FF-1FC5-4F5D-BF6E-17FC8B19CC0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543753" y="2512104"/>
            <a:ext cx="515373" cy="528779"/>
          </a:xfrm>
          <a:prstGeom prst="rect">
            <a:avLst/>
          </a:prstGeom>
        </p:spPr>
      </p:pic>
      <p:pic>
        <p:nvPicPr>
          <p:cNvPr id="13" name="Picture 12">
            <a:extLst>
              <a:ext uri="{FF2B5EF4-FFF2-40B4-BE49-F238E27FC236}">
                <a16:creationId xmlns:a16="http://schemas.microsoft.com/office/drawing/2014/main" id="{9A48571A-F4CE-4343-9223-9987093A614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3892974" y="2367019"/>
            <a:ext cx="491558" cy="504344"/>
          </a:xfrm>
          <a:prstGeom prst="rect">
            <a:avLst/>
          </a:prstGeom>
        </p:spPr>
      </p:pic>
      <p:pic>
        <p:nvPicPr>
          <p:cNvPr id="30" name="Picture 29">
            <a:extLst>
              <a:ext uri="{FF2B5EF4-FFF2-40B4-BE49-F238E27FC236}">
                <a16:creationId xmlns:a16="http://schemas.microsoft.com/office/drawing/2014/main" id="{C58FF98F-9F21-4645-91B6-1E251B7C23CC}"/>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044289" y="2296181"/>
            <a:ext cx="515373" cy="528779"/>
          </a:xfrm>
          <a:prstGeom prst="rect">
            <a:avLst/>
          </a:prstGeom>
        </p:spPr>
      </p:pic>
      <p:pic>
        <p:nvPicPr>
          <p:cNvPr id="23" name="Picture 22">
            <a:extLst>
              <a:ext uri="{FF2B5EF4-FFF2-40B4-BE49-F238E27FC236}">
                <a16:creationId xmlns:a16="http://schemas.microsoft.com/office/drawing/2014/main" id="{485B299C-E962-47D2-B2E8-4EDF625B7BD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193477" y="2525929"/>
            <a:ext cx="515373" cy="528779"/>
          </a:xfrm>
          <a:prstGeom prst="rect">
            <a:avLst/>
          </a:prstGeom>
        </p:spPr>
      </p:pic>
      <p:pic>
        <p:nvPicPr>
          <p:cNvPr id="26" name="Picture 25">
            <a:extLst>
              <a:ext uri="{FF2B5EF4-FFF2-40B4-BE49-F238E27FC236}">
                <a16:creationId xmlns:a16="http://schemas.microsoft.com/office/drawing/2014/main" id="{BD00F9DC-510E-46F2-AF90-8950616CB9B9}"/>
              </a:ext>
            </a:extLst>
          </p:cNvPr>
          <p:cNvPicPr>
            <a:picLocks noChangeAspect="1"/>
          </p:cNvPicPr>
          <p:nvPr/>
        </p:nvPicPr>
        <p:blipFill>
          <a:blip r:embed="rId12"/>
          <a:stretch>
            <a:fillRect/>
          </a:stretch>
        </p:blipFill>
        <p:spPr>
          <a:xfrm>
            <a:off x="3638418" y="1376848"/>
            <a:ext cx="1810669" cy="2089585"/>
          </a:xfrm>
          <a:prstGeom prst="rect">
            <a:avLst/>
          </a:prstGeom>
        </p:spPr>
      </p:pic>
      <p:sp>
        <p:nvSpPr>
          <p:cNvPr id="21" name="TextBox 20">
            <a:extLst>
              <a:ext uri="{FF2B5EF4-FFF2-40B4-BE49-F238E27FC236}">
                <a16:creationId xmlns:a16="http://schemas.microsoft.com/office/drawing/2014/main" id="{661D72F0-9725-4349-AB29-B02E2626AC25}"/>
              </a:ext>
            </a:extLst>
          </p:cNvPr>
          <p:cNvSpPr txBox="1"/>
          <p:nvPr/>
        </p:nvSpPr>
        <p:spPr>
          <a:xfrm>
            <a:off x="3559713" y="95764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phụ h  </a:t>
            </a:r>
            <a:endParaRPr lang="en-US" sz="3600" b="1" i="1">
              <a:latin typeface="Arial-Rounded" pitchFamily="34" charset="0"/>
              <a:ea typeface="Arial-Rounded" pitchFamily="34" charset="0"/>
              <a:cs typeface="Arial-Rounded" pitchFamily="34" charset="0"/>
            </a:endParaRPr>
          </a:p>
        </p:txBody>
      </p:sp>
      <p:sp>
        <p:nvSpPr>
          <p:cNvPr id="31" name="Rectangle 30">
            <a:extLst>
              <a:ext uri="{FF2B5EF4-FFF2-40B4-BE49-F238E27FC236}">
                <a16:creationId xmlns:a16="http://schemas.microsoft.com/office/drawing/2014/main" id="{B940ADA5-B868-4EA9-8C93-490A4B908B4D}"/>
              </a:ext>
            </a:extLst>
          </p:cNvPr>
          <p:cNvSpPr/>
          <p:nvPr/>
        </p:nvSpPr>
        <p:spPr>
          <a:xfrm>
            <a:off x="4829136" y="115988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7A1ED0F-447A-4931-8347-6A1268CBB8A7}"/>
              </a:ext>
            </a:extLst>
          </p:cNvPr>
          <p:cNvSpPr txBox="1"/>
          <p:nvPr/>
        </p:nvSpPr>
        <p:spPr>
          <a:xfrm>
            <a:off x="3399325" y="947355"/>
            <a:ext cx="2260023" cy="646319"/>
          </a:xfrm>
          <a:prstGeom prst="rect">
            <a:avLst/>
          </a:prstGeom>
          <a:solidFill>
            <a:schemeClr val="bg1"/>
          </a:solid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phụ huynh</a:t>
            </a:r>
            <a:endParaRPr lang="en-US" sz="3600" b="1" i="1">
              <a:latin typeface="Arial-Rounded" pitchFamily="34" charset="0"/>
              <a:ea typeface="Arial-Rounded" pitchFamily="34" charset="0"/>
              <a:cs typeface="Arial-Rounded" pitchFamily="34" charset="0"/>
            </a:endParaRPr>
          </a:p>
        </p:txBody>
      </p:sp>
      <p:pic>
        <p:nvPicPr>
          <p:cNvPr id="32" name="Picture 31">
            <a:extLst>
              <a:ext uri="{FF2B5EF4-FFF2-40B4-BE49-F238E27FC236}">
                <a16:creationId xmlns:a16="http://schemas.microsoft.com/office/drawing/2014/main" id="{3CE54BEF-219D-4A02-963B-1748F9831E2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6611937" y="3195780"/>
            <a:ext cx="494039" cy="506890"/>
          </a:xfrm>
          <a:prstGeom prst="rect">
            <a:avLst/>
          </a:prstGeom>
        </p:spPr>
      </p:pic>
      <p:pic>
        <p:nvPicPr>
          <p:cNvPr id="33" name="Picture 32">
            <a:extLst>
              <a:ext uri="{FF2B5EF4-FFF2-40B4-BE49-F238E27FC236}">
                <a16:creationId xmlns:a16="http://schemas.microsoft.com/office/drawing/2014/main" id="{2366CF50-3007-428B-97AF-1643CE82012B}"/>
              </a:ext>
            </a:extLst>
          </p:cNvPr>
          <p:cNvPicPr>
            <a:picLocks noChangeAspect="1"/>
          </p:cNvPicPr>
          <p:nvPr/>
        </p:nvPicPr>
        <p:blipFill rotWithShape="1">
          <a:blip r:embed="rId13"/>
          <a:srcRect l="39962" t="48579" r="32544" b="-5587"/>
          <a:stretch/>
        </p:blipFill>
        <p:spPr>
          <a:xfrm>
            <a:off x="5738408" y="1766606"/>
            <a:ext cx="1800225" cy="2630090"/>
          </a:xfrm>
          <a:prstGeom prst="rect">
            <a:avLst/>
          </a:prstGeom>
        </p:spPr>
      </p:pic>
      <p:pic>
        <p:nvPicPr>
          <p:cNvPr id="34" name="Picture 33">
            <a:extLst>
              <a:ext uri="{FF2B5EF4-FFF2-40B4-BE49-F238E27FC236}">
                <a16:creationId xmlns:a16="http://schemas.microsoft.com/office/drawing/2014/main" id="{FA3B0F40-4809-465E-8700-8616F7CA3A3C}"/>
              </a:ext>
            </a:extLst>
          </p:cNvPr>
          <p:cNvPicPr>
            <a:picLocks noChangeAspect="1"/>
          </p:cNvPicPr>
          <p:nvPr/>
        </p:nvPicPr>
        <p:blipFill rotWithShape="1">
          <a:blip r:embed="rId13"/>
          <a:srcRect l="39962" t="48579" r="32544" b="-5587"/>
          <a:stretch/>
        </p:blipFill>
        <p:spPr>
          <a:xfrm>
            <a:off x="929432" y="1737123"/>
            <a:ext cx="1800225" cy="2630090"/>
          </a:xfrm>
          <a:prstGeom prst="rect">
            <a:avLst/>
          </a:prstGeom>
        </p:spPr>
      </p:pic>
      <p:sp>
        <p:nvSpPr>
          <p:cNvPr id="4" name="Rectangle: Rounded Corners 3">
            <a:extLst>
              <a:ext uri="{FF2B5EF4-FFF2-40B4-BE49-F238E27FC236}">
                <a16:creationId xmlns:a16="http://schemas.microsoft.com/office/drawing/2014/main" id="{22BA1D2D-4DC0-4390-9A12-C4E2EE7B136E}"/>
              </a:ext>
            </a:extLst>
          </p:cNvPr>
          <p:cNvSpPr/>
          <p:nvPr/>
        </p:nvSpPr>
        <p:spPr>
          <a:xfrm>
            <a:off x="4911944" y="4300616"/>
            <a:ext cx="3516086" cy="67549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B. uynh</a:t>
            </a:r>
          </a:p>
        </p:txBody>
      </p:sp>
      <p:sp>
        <p:nvSpPr>
          <p:cNvPr id="14" name="Rectangle: Rounded Corners 13">
            <a:extLst>
              <a:ext uri="{FF2B5EF4-FFF2-40B4-BE49-F238E27FC236}">
                <a16:creationId xmlns:a16="http://schemas.microsoft.com/office/drawing/2014/main" id="{4596630D-A382-4762-AF70-9C9B4342CF7F}"/>
              </a:ext>
            </a:extLst>
          </p:cNvPr>
          <p:cNvSpPr/>
          <p:nvPr/>
        </p:nvSpPr>
        <p:spPr>
          <a:xfrm>
            <a:off x="785889" y="4349034"/>
            <a:ext cx="3516086" cy="67549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uych</a:t>
            </a:r>
          </a:p>
        </p:txBody>
      </p:sp>
    </p:spTree>
    <p:extLst>
      <p:ext uri="{BB962C8B-B14F-4D97-AF65-F5344CB8AC3E}">
        <p14:creationId xmlns:p14="http://schemas.microsoft.com/office/powerpoint/2010/main" val="3083776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4"/>
                                        </p:tgtEl>
                                        <p:attrNameLst>
                                          <p:attrName>fillcolor</p:attrName>
                                        </p:attrNameLst>
                                      </p:cBhvr>
                                      <p:to>
                                        <a:srgbClr val="FFFF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0" presetClass="path" presetSubtype="0" accel="50000" decel="50000" fill="hold" nodeType="withEffect">
                                  <p:stCondLst>
                                    <p:cond delay="0"/>
                                  </p:stCondLst>
                                  <p:childTnLst>
                                    <p:animMotion origin="layout" path="M -0.00781 0.0051 L -0.00781 0.00533 C -0.01068 -0.00555 -0.01315 -0.01643 -0.01614 -0.02685 C -0.01836 -0.03402 -0.02122 -0.04051 -0.02331 -0.04791 C -0.03815 -0.10046 -0.01484 -0.02801 -0.0293 -0.06898 C -0.03489 -0.08518 -0.02747 -0.07013 -0.03646 -0.08819 C -0.0375 -0.09027 -0.03841 -0.09328 -0.03997 -0.09444 C -0.04453 -0.09768 -0.04948 -0.09861 -0.0543 -0.10069 C -0.06458 -0.09791 -0.075 -0.0956 -0.08515 -0.09236 C -0.09062 -0.09051 -0.09453 -0.0875 -0.09948 -0.08379 C -0.10781 -0.06898 -0.10638 -0.07268 -0.1138 -0.05416 C -0.11627 -0.04791 -0.11914 -0.04213 -0.12083 -0.03518 C -0.12916 -0.00208 -0.1319 0.01181 -0.13515 0.04098 C -0.13607 0.04862 -0.13672 0.05649 -0.1375 0.06436 C -0.1388 0.17153 -0.13867 0.13195 -0.13867 0.18287 L -0.13867 0.18311 " pathEditMode="relative" rAng="0" ptsTypes="AAAAAAAAAAAAAAAA">
                                      <p:cBhvr>
                                        <p:cTn id="10" dur="2000" fill="hold"/>
                                        <p:tgtEl>
                                          <p:spTgt spid="33"/>
                                        </p:tgtEl>
                                        <p:attrNameLst>
                                          <p:attrName>ppt_x</p:attrName>
                                          <p:attrName>ppt_y</p:attrName>
                                        </p:attrNameLst>
                                      </p:cBhvr>
                                      <p:rCtr x="-6549" y="3611"/>
                                    </p:animMotion>
                                  </p:childTnLst>
                                  <p:subTnLst>
                                    <p:audio>
                                      <p:cMediaNode>
                                        <p:cTn display="0" masterRel="sameClick">
                                          <p:stCondLst>
                                            <p:cond evt="begin" delay="0">
                                              <p:tn val="9"/>
                                            </p:cond>
                                          </p:stCondLst>
                                          <p:endCondLst>
                                            <p:cond evt="onStopAudio" delay="0">
                                              <p:tgtEl>
                                                <p:sldTgt/>
                                              </p:tgtEl>
                                            </p:cond>
                                          </p:endCondLst>
                                        </p:cTn>
                                        <p:tgtEl>
                                          <p:sndTgt r:embed="rId3" name="Tieng-yeah-tre-con-www_nhacchuongvui_com.wav"/>
                                        </p:tgtEl>
                                      </p:cMediaNode>
                                    </p:audio>
                                  </p:subTnLst>
                                </p:cTn>
                              </p:par>
                            </p:childTnLst>
                          </p:cTn>
                        </p:par>
                        <p:par>
                          <p:cTn id="11" fill="hold">
                            <p:stCondLst>
                              <p:cond delay="2000"/>
                            </p:stCondLst>
                            <p:childTnLst>
                              <p:par>
                                <p:cTn id="12" presetID="0" presetClass="path" presetSubtype="0" accel="50000" decel="50000" fill="hold" nodeType="afterEffect">
                                  <p:stCondLst>
                                    <p:cond delay="0"/>
                                  </p:stCondLst>
                                  <p:childTnLst>
                                    <p:animMotion origin="layout" path="M 3.05556E-6 3.45679E-6 L 3.05556E-6 0.00061 C -0.01684 -0.03797 -0.03629 -0.07284 -0.05018 -0.11451 C -0.05278 -0.12253 -0.05469 -0.13179 -0.05834 -0.13858 C -0.07917 -0.18056 -0.06702 -0.15186 -0.08091 -0.16852 C -0.08368 -0.17223 -0.08594 -0.17716 -0.08872 -0.18087 C -0.09775 -0.19229 -0.09549 -0.18766 -0.10504 -0.19599 C -0.10816 -0.19846 -0.11111 -0.20247 -0.11476 -0.20494 C -0.12084 -0.20957 -0.1283 -0.20988 -0.13386 -0.21667 C -0.14115 -0.22562 -0.13681 -0.22223 -0.1467 -0.22593 C -0.15018 -0.22902 -0.15313 -0.23241 -0.15643 -0.23488 C -0.16684 -0.24198 -0.18386 -0.23581 -0.19184 -0.23488 C -0.20348 -0.23056 -0.2 -0.23241 -0.21441 -0.22284 C -0.21719 -0.22099 -0.21997 -0.21945 -0.22257 -0.21667 C -0.23368 -0.20648 -0.22049 -0.21389 -0.23386 -0.20772 C -0.23907 -0.19784 -0.23629 -0.19877 -0.24011 -0.19877 L -0.24011 -0.19846 " pathEditMode="relative" rAng="0" ptsTypes="AAAAAAAAAAAAAAAAA">
                                      <p:cBhvr>
                                        <p:cTn id="13" dur="2000" fill="hold"/>
                                        <p:tgtEl>
                                          <p:spTgt spid="32"/>
                                        </p:tgtEl>
                                        <p:attrNameLst>
                                          <p:attrName>ppt_x</p:attrName>
                                          <p:attrName>ppt_y</p:attrName>
                                        </p:attrNameLst>
                                      </p:cBhvr>
                                      <p:rCtr x="-12014" y="-11883"/>
                                    </p:animMotion>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000" fill="hold"/>
                                        <p:tgtEl>
                                          <p:spTgt spid="14"/>
                                        </p:tgtEl>
                                        <p:attrNameLst>
                                          <p:attrName>fillcolor</p:attrName>
                                        </p:attrNameLst>
                                      </p:cBhvr>
                                      <p:to>
                                        <a:srgbClr val="BFBFBF"/>
                                      </p:to>
                                    </p:animClr>
                                    <p:set>
                                      <p:cBhvr>
                                        <p:cTn id="23" dur="2000" fill="hold"/>
                                        <p:tgtEl>
                                          <p:spTgt spid="14"/>
                                        </p:tgtEl>
                                        <p:attrNameLst>
                                          <p:attrName>fill.type</p:attrName>
                                        </p:attrNameLst>
                                      </p:cBhvr>
                                      <p:to>
                                        <p:strVal val="solid"/>
                                      </p:to>
                                    </p:set>
                                    <p:set>
                                      <p:cBhvr>
                                        <p:cTn id="24" dur="2000" fill="hold"/>
                                        <p:tgtEl>
                                          <p:spTgt spid="14"/>
                                        </p:tgtEl>
                                        <p:attrNameLst>
                                          <p:attrName>fill.on</p:attrName>
                                        </p:attrNameLst>
                                      </p:cBhvr>
                                      <p:to>
                                        <p:strVal val="true"/>
                                      </p:to>
                                    </p:set>
                                  </p:childTnLst>
                                </p:cTn>
                              </p:par>
                              <p:par>
                                <p:cTn id="25" presetID="0" presetClass="path" presetSubtype="0" accel="50000" decel="50000" fill="hold" nodeType="withEffect">
                                  <p:stCondLst>
                                    <p:cond delay="0"/>
                                  </p:stCondLst>
                                  <p:childTnLst>
                                    <p:animMotion origin="layout" path="M -0.01914 0.02453 L -0.01914 0.02477 C -0.01562 0.00972 -0.01211 -0.0051 -0.00846 -0.01991 C -0.00742 -0.02408 -0.00599 -0.02824 -0.00495 -0.03241 C -0.00443 -0.03449 -0.00443 -0.03704 -0.00378 -0.03889 C 0.00508 -0.06111 0.01029 -0.06065 0.02487 -0.08125 C 0.02682 -0.08403 0.02852 -0.0875 0.03073 -0.08959 C 0.03294 -0.09167 0.03555 -0.09236 0.03789 -0.09375 C 0.03997 -0.09514 0.04193 -0.0963 0.04388 -0.09815 C 0.04596 -0.1 0.04766 -0.10278 0.04987 -0.1044 C 0.0556 -0.10857 0.06042 -0.10926 0.06654 -0.11065 C 0.11094 -0.10162 0.08385 -0.10903 0.1082 -0.10023 L 0.13203 -0.09167 C 0.13633 -0.09028 0.14505 -0.0875 0.14505 -0.08727 C 0.17695 -0.06482 0.16563 -0.07616 0.18073 -0.05996 C 0.18242 -0.05648 0.18372 -0.05255 0.18555 -0.04931 C 0.20156 -0.02084 0.18216 -0.06366 0.20456 -0.0176 C 0.20612 -0.01459 0.2069 -0.01065 0.2082 -0.00718 C 0.20925 -0.00417 0.21068 -0.00162 0.21172 0.00139 C 0.2138 0.00671 0.21758 0.01875 0.21888 0.02453 C 0.2207 0.03287 0.22188 0.04166 0.2237 0.05 C 0.23932 0.12546 0.23229 0.08102 0.23789 0.12407 C 0.23828 0.12685 0.23893 0.12963 0.23906 0.1324 C 0.23932 0.13819 0.23906 0.14375 0.23906 0.14953 L 0.24036 0.14514 " pathEditMode="relative" rAng="0" ptsTypes="AAAAAAAAAAAAAAAAAAAAAAAAA">
                                      <p:cBhvr>
                                        <p:cTn id="26" dur="2000" fill="hold"/>
                                        <p:tgtEl>
                                          <p:spTgt spid="34"/>
                                        </p:tgtEl>
                                        <p:attrNameLst>
                                          <p:attrName>ppt_x</p:attrName>
                                          <p:attrName>ppt_y</p:attrName>
                                        </p:attrNameLst>
                                      </p:cBhvr>
                                      <p:rCtr x="12969" y="-509"/>
                                    </p:animMotion>
                                  </p:childTnLst>
                                  <p:subTnLst>
                                    <p:audio>
                                      <p:cMediaNode>
                                        <p:cTn display="0" masterRel="sameClick">
                                          <p:stCondLst>
                                            <p:cond evt="begin" delay="0">
                                              <p:tn val="25"/>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14"/>
                  </p:tgtEl>
                </p:cond>
              </p:nextCondLst>
            </p:seq>
          </p:childTnLst>
        </p:cTn>
      </p:par>
    </p:tnLst>
    <p:bldLst>
      <p:bldP spid="27"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8298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Kể về một lần em được đi chơi cùng gia đình</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96" t="25397" r="25817" b="24206"/>
          <a:stretch/>
        </p:blipFill>
        <p:spPr bwMode="auto">
          <a:xfrm>
            <a:off x="1524000" y="1072243"/>
            <a:ext cx="6139543"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DAF8AB3-5A18-4E1F-9EBC-758F8B1708E5}"/>
              </a:ext>
            </a:extLst>
          </p:cNvPr>
          <p:cNvPicPr>
            <a:picLocks noChangeAspect="1"/>
          </p:cNvPicPr>
          <p:nvPr/>
        </p:nvPicPr>
        <p:blipFill rotWithShape="1">
          <a:blip r:embed="rId2"/>
          <a:srcRect b="5881"/>
          <a:stretch/>
        </p:blipFill>
        <p:spPr>
          <a:xfrm>
            <a:off x="-10886" y="-39387"/>
            <a:ext cx="10218958" cy="5182887"/>
          </a:xfrm>
          <a:prstGeom prst="rect">
            <a:avLst/>
          </a:prstGeom>
        </p:spPr>
      </p:pic>
      <p:pic>
        <p:nvPicPr>
          <p:cNvPr id="7" name="Picture 6">
            <a:extLst>
              <a:ext uri="{FF2B5EF4-FFF2-40B4-BE49-F238E27FC236}">
                <a16:creationId xmlns:a16="http://schemas.microsoft.com/office/drawing/2014/main" id="{BAD77B84-2892-45C0-B8DF-13FAD98A3088}"/>
              </a:ext>
            </a:extLst>
          </p:cNvPr>
          <p:cNvPicPr>
            <a:picLocks noChangeAspect="1"/>
          </p:cNvPicPr>
          <p:nvPr/>
        </p:nvPicPr>
        <p:blipFill rotWithShape="1">
          <a:blip r:embed="rId3"/>
          <a:srcRect t="50001" r="59123" b="-2931"/>
          <a:stretch/>
        </p:blipFill>
        <p:spPr>
          <a:xfrm>
            <a:off x="708976" y="2441971"/>
            <a:ext cx="2676482" cy="2441972"/>
          </a:xfrm>
          <a:prstGeom prst="rect">
            <a:avLst/>
          </a:prstGeom>
        </p:spPr>
      </p:pic>
      <p:pic>
        <p:nvPicPr>
          <p:cNvPr id="9" name="Picture 8">
            <a:extLst>
              <a:ext uri="{FF2B5EF4-FFF2-40B4-BE49-F238E27FC236}">
                <a16:creationId xmlns:a16="http://schemas.microsoft.com/office/drawing/2014/main" id="{3B0958CD-97DB-4611-AF8D-8A067E1F15E5}"/>
              </a:ext>
            </a:extLst>
          </p:cNvPr>
          <p:cNvPicPr>
            <a:picLocks noChangeAspect="1"/>
          </p:cNvPicPr>
          <p:nvPr/>
        </p:nvPicPr>
        <p:blipFill rotWithShape="1">
          <a:blip r:embed="rId3"/>
          <a:srcRect l="31848" t="-1497" r="37708" b="49883"/>
          <a:stretch/>
        </p:blipFill>
        <p:spPr>
          <a:xfrm>
            <a:off x="5679007" y="2502694"/>
            <a:ext cx="1993382" cy="2381249"/>
          </a:xfrm>
          <a:prstGeom prst="rect">
            <a:avLst/>
          </a:prstGeom>
        </p:spPr>
      </p:pic>
      <p:sp>
        <p:nvSpPr>
          <p:cNvPr id="17" name="TextBox 16">
            <a:extLst>
              <a:ext uri="{FF2B5EF4-FFF2-40B4-BE49-F238E27FC236}">
                <a16:creationId xmlns:a16="http://schemas.microsoft.com/office/drawing/2014/main" id="{E4ADBF2E-CD52-4193-8167-C06CD4393F8E}"/>
              </a:ext>
            </a:extLst>
          </p:cNvPr>
          <p:cNvSpPr txBox="1"/>
          <p:nvPr/>
        </p:nvSpPr>
        <p:spPr>
          <a:xfrm>
            <a:off x="782175" y="6324703"/>
            <a:ext cx="7429501" cy="923330"/>
          </a:xfrm>
          <a:prstGeom prst="rect">
            <a:avLst/>
          </a:prstGeom>
          <a:solidFill>
            <a:schemeClr val="accent1">
              <a:lumMod val="75000"/>
            </a:schemeClr>
          </a:solidFill>
        </p:spPr>
        <p:txBody>
          <a:bodyPr wrap="square" rtlCol="0">
            <a:spAutoFit/>
          </a:bodyPr>
          <a:lstStyle/>
          <a:p>
            <a:pPr algn="ctr"/>
            <a:r>
              <a:rPr lang="en-US" sz="5400">
                <a:solidFill>
                  <a:schemeClr val="accent4"/>
                </a:solidFill>
                <a:latin typeface="UTM Cookies" panose="02040603050506020204" pitchFamily="18" charset="0"/>
              </a:rPr>
              <a:t>TẠM BIỆT CÁC BẠN!</a:t>
            </a:r>
          </a:p>
        </p:txBody>
      </p:sp>
      <p:pic>
        <p:nvPicPr>
          <p:cNvPr id="18" name="Picture 17">
            <a:extLst>
              <a:ext uri="{FF2B5EF4-FFF2-40B4-BE49-F238E27FC236}">
                <a16:creationId xmlns:a16="http://schemas.microsoft.com/office/drawing/2014/main" id="{92A40F60-E9AF-49BE-92E7-39684F5E97A3}"/>
              </a:ext>
            </a:extLst>
          </p:cNvPr>
          <p:cNvPicPr>
            <a:picLocks noChangeAspect="1"/>
          </p:cNvPicPr>
          <p:nvPr/>
        </p:nvPicPr>
        <p:blipFill>
          <a:blip r:embed="rId4"/>
          <a:stretch>
            <a:fillRect/>
          </a:stretch>
        </p:blipFill>
        <p:spPr>
          <a:xfrm>
            <a:off x="856928" y="591845"/>
            <a:ext cx="7430144" cy="1444877"/>
          </a:xfrm>
          <a:prstGeom prst="rect">
            <a:avLst/>
          </a:prstGeom>
        </p:spPr>
      </p:pic>
      <p:pic>
        <p:nvPicPr>
          <p:cNvPr id="20" name="Picture 19">
            <a:extLst>
              <a:ext uri="{FF2B5EF4-FFF2-40B4-BE49-F238E27FC236}">
                <a16:creationId xmlns:a16="http://schemas.microsoft.com/office/drawing/2014/main" id="{75B682F7-8D01-4F45-A605-8F1E8C92336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22" b="48056" l="4400" r="45000"/>
                    </a14:imgEffect>
                  </a14:imgLayer>
                </a14:imgProps>
              </a:ext>
              <a:ext uri="{28A0092B-C50C-407E-A947-70E740481C1C}">
                <a14:useLocalDpi xmlns:a14="http://schemas.microsoft.com/office/drawing/2010/main" val="0"/>
              </a:ext>
            </a:extLst>
          </a:blip>
          <a:srcRect r="55485" b="52523"/>
          <a:stretch/>
        </p:blipFill>
        <p:spPr>
          <a:xfrm>
            <a:off x="3618215" y="1376848"/>
            <a:ext cx="1812428" cy="2087694"/>
          </a:xfrm>
          <a:prstGeom prst="rect">
            <a:avLst/>
          </a:prstGeom>
        </p:spPr>
      </p:pic>
      <p:pic>
        <p:nvPicPr>
          <p:cNvPr id="21" name="Picture 20">
            <a:extLst>
              <a:ext uri="{FF2B5EF4-FFF2-40B4-BE49-F238E27FC236}">
                <a16:creationId xmlns:a16="http://schemas.microsoft.com/office/drawing/2014/main" id="{25C54310-0ACA-4E9E-812C-1CAD52A19531}"/>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4413917" y="2256899"/>
            <a:ext cx="515373" cy="528779"/>
          </a:xfrm>
          <a:prstGeom prst="rect">
            <a:avLst/>
          </a:prstGeom>
        </p:spPr>
      </p:pic>
      <p:pic>
        <p:nvPicPr>
          <p:cNvPr id="22" name="Picture 21">
            <a:extLst>
              <a:ext uri="{FF2B5EF4-FFF2-40B4-BE49-F238E27FC236}">
                <a16:creationId xmlns:a16="http://schemas.microsoft.com/office/drawing/2014/main" id="{6F1AFE27-37D2-497F-B954-6EE2CB7F882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4689725" y="2255756"/>
            <a:ext cx="515373" cy="528779"/>
          </a:xfrm>
          <a:prstGeom prst="rect">
            <a:avLst/>
          </a:prstGeom>
        </p:spPr>
      </p:pic>
      <p:pic>
        <p:nvPicPr>
          <p:cNvPr id="23" name="Picture 22">
            <a:extLst>
              <a:ext uri="{FF2B5EF4-FFF2-40B4-BE49-F238E27FC236}">
                <a16:creationId xmlns:a16="http://schemas.microsoft.com/office/drawing/2014/main" id="{A863A84A-D57B-4B27-A6D7-677BE9DFC2C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4543753" y="2512104"/>
            <a:ext cx="515373" cy="528779"/>
          </a:xfrm>
          <a:prstGeom prst="rect">
            <a:avLst/>
          </a:prstGeom>
        </p:spPr>
      </p:pic>
      <p:pic>
        <p:nvPicPr>
          <p:cNvPr id="24" name="Picture 23">
            <a:extLst>
              <a:ext uri="{FF2B5EF4-FFF2-40B4-BE49-F238E27FC236}">
                <a16:creationId xmlns:a16="http://schemas.microsoft.com/office/drawing/2014/main" id="{5AAE009B-147E-416C-AEA3-650208C2D56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3892974" y="2367019"/>
            <a:ext cx="491558" cy="504344"/>
          </a:xfrm>
          <a:prstGeom prst="rect">
            <a:avLst/>
          </a:prstGeom>
        </p:spPr>
      </p:pic>
      <p:pic>
        <p:nvPicPr>
          <p:cNvPr id="25" name="Picture 24">
            <a:extLst>
              <a:ext uri="{FF2B5EF4-FFF2-40B4-BE49-F238E27FC236}">
                <a16:creationId xmlns:a16="http://schemas.microsoft.com/office/drawing/2014/main" id="{F8FEB92C-EEB3-43DE-9A1E-8BC7372B0528}"/>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4044289" y="2296181"/>
            <a:ext cx="515373" cy="528779"/>
          </a:xfrm>
          <a:prstGeom prst="rect">
            <a:avLst/>
          </a:prstGeom>
        </p:spPr>
      </p:pic>
      <p:pic>
        <p:nvPicPr>
          <p:cNvPr id="26" name="Picture 25">
            <a:extLst>
              <a:ext uri="{FF2B5EF4-FFF2-40B4-BE49-F238E27FC236}">
                <a16:creationId xmlns:a16="http://schemas.microsoft.com/office/drawing/2014/main" id="{4A1CAC5C-160C-46A5-9223-21ABF540F2A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4193477" y="2525929"/>
            <a:ext cx="515373" cy="528779"/>
          </a:xfrm>
          <a:prstGeom prst="rect">
            <a:avLst/>
          </a:prstGeom>
        </p:spPr>
      </p:pic>
      <p:pic>
        <p:nvPicPr>
          <p:cNvPr id="27" name="Picture 26">
            <a:extLst>
              <a:ext uri="{FF2B5EF4-FFF2-40B4-BE49-F238E27FC236}">
                <a16:creationId xmlns:a16="http://schemas.microsoft.com/office/drawing/2014/main" id="{A1D7DB28-66C0-4CF9-B0D6-0FC2F8BC76D2}"/>
              </a:ext>
            </a:extLst>
          </p:cNvPr>
          <p:cNvPicPr>
            <a:picLocks noChangeAspect="1"/>
          </p:cNvPicPr>
          <p:nvPr/>
        </p:nvPicPr>
        <p:blipFill>
          <a:blip r:embed="rId9"/>
          <a:stretch>
            <a:fillRect/>
          </a:stretch>
        </p:blipFill>
        <p:spPr>
          <a:xfrm>
            <a:off x="3638418" y="1376848"/>
            <a:ext cx="1810669" cy="2089585"/>
          </a:xfrm>
          <a:prstGeom prst="rect">
            <a:avLst/>
          </a:prstGeom>
        </p:spPr>
      </p:pic>
      <p:pic>
        <p:nvPicPr>
          <p:cNvPr id="28" name="Picture 27">
            <a:extLst>
              <a:ext uri="{FF2B5EF4-FFF2-40B4-BE49-F238E27FC236}">
                <a16:creationId xmlns:a16="http://schemas.microsoft.com/office/drawing/2014/main" id="{38E514F8-EF27-4FD7-ADF0-F7B965AD4DDC}"/>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4377637" y="2156305"/>
            <a:ext cx="515373" cy="528779"/>
          </a:xfrm>
          <a:prstGeom prst="rect">
            <a:avLst/>
          </a:prstGeom>
        </p:spPr>
      </p:pic>
    </p:spTree>
    <p:extLst>
      <p:ext uri="{BB962C8B-B14F-4D97-AF65-F5344CB8AC3E}">
        <p14:creationId xmlns:p14="http://schemas.microsoft.com/office/powerpoint/2010/main" val="263536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 0 L 0 0 C 0.00104 -0.02407 0.00195 -0.04838 0.00312 -0.07222 C 0.00351 -0.07894 0.00169 -0.09537 0.00468 -0.09167 C 0.00872 -0.08704 0.00677 -0.075 0.00781 -0.06667 C 0.00833 -0.05278 0.00859 -0.03889 0.00937 -0.025 C 0.00963 -0.02037 0.0112 -0.00648 0.01093 -0.01111 C 0.00794 -0.0588 0.00221 -0.11065 0.00312 -0.15833 C 0.00325 -0.16134 0.00625 -0.15648 0.00781 -0.15556 C 0.00885 -0.13241 0.01093 -0.10949 0.01093 -0.08611 C 0.01093 -0.08218 0.00872 -0.0713 0.00781 -0.075 C 0.00403 -0.09074 0.00364 -0.10833 0.00156 -0.125 C 0.00052 -0.10556 0.0056 -0.08171 -0.00157 -0.06667 C -0.00651 -0.05648 -0.0056 -0.09282 -0.00782 -0.10556 C -0.00977 -0.1169 -0.01198 -0.12778 -0.01407 -0.13889 C -0.03607 -0.0213 -0.01393 -0.15949 -0.02188 -0.03333 C -0.02253 -0.02315 -0.025 -0.07431 -0.025 -0.06389 C -0.025 -0.05185 -0.01966 -0.03935 -0.02188 -0.02778 C -0.02357 -0.01875 -0.025 -0.0463 -0.02657 -0.05556 C -0.02696 -0.05856 -0.02552 -0.05 -0.025 -0.04722 C -0.02448 -0.03796 -0.01875 -0.01551 -0.02344 -0.01944 C -0.02943 -0.025 -0.02474 -0.04907 -0.03125 -0.05278 C -0.03282 -0.05394 -0.03268 -0.01296 -0.03268 -0.02778 L -0.03268 -0.02778 " pathEditMode="relative" ptsTypes="AAAAAAAAAAAAAAAAAAAAAAAA">
                                      <p:cBhvr>
                                        <p:cTn id="6" dur="2000" fill="hold"/>
                                        <p:tgtEl>
                                          <p:spTgt spid="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1.875E-6 4.44444E-6 L 1.875E-6 0.00023 C 0.00104 -0.02408 0.00195 -0.04838 0.00312 -0.07223 C 0.00351 -0.07894 0.00169 -0.09537 0.00469 -0.09167 C 0.00872 -0.08704 0.00677 -0.075 0.00781 -0.06667 C 0.00833 -0.05278 0.00859 -0.03889 0.00937 -0.025 C 0.00963 -0.02037 0.0112 -0.00649 0.01094 -0.01112 C 0.00794 -0.0588 0.00221 -0.11065 0.00312 -0.15834 C 0.00325 -0.16135 0.00625 -0.15649 0.00781 -0.15556 C 0.00885 -0.13241 0.01094 -0.1095 0.01094 -0.08612 C 0.01094 -0.08218 0.00872 -0.0713 0.00781 -0.075 C 0.00403 -0.09075 0.00364 -0.10834 0.00156 -0.125 C 0.00052 -0.10556 0.0056 -0.08172 -0.00156 -0.06667 C -0.00651 -0.05649 -0.0056 -0.09283 -0.00781 -0.10556 C -0.00977 -0.1169 -0.01198 -0.12778 -0.01406 -0.13889 C -0.03607 -0.0213 -0.01393 -0.1595 -0.02188 -0.03334 C -0.02253 -0.02315 -0.025 -0.07431 -0.025 -0.06389 C -0.025 -0.05186 -0.01966 -0.03936 -0.02188 -0.02778 C -0.02357 -0.01875 -0.025 -0.0463 -0.02656 -0.05556 C -0.02695 -0.05857 -0.02552 -0.05 -0.025 -0.04723 C -0.02448 -0.03797 -0.01875 -0.01551 -0.02344 -0.01945 C -0.02943 -0.025 -0.02474 -0.04908 -0.03125 -0.05278 C -0.03281 -0.05394 -0.03268 -0.01297 -0.03268 -0.02778 L -0.03268 -0.02755 " pathEditMode="relative" rAng="0" ptsTypes="AAAAAAAAAAAAAAAAAAAAAAAA">
                                      <p:cBhvr>
                                        <p:cTn id="8" dur="2000" fill="hold"/>
                                        <p:tgtEl>
                                          <p:spTgt spid="9"/>
                                        </p:tgtEl>
                                        <p:attrNameLst>
                                          <p:attrName>ppt_x</p:attrName>
                                          <p:attrName>ppt_y</p:attrName>
                                        </p:attrNameLst>
                                      </p:cBhvr>
                                      <p:rCtr x="-1094" y="-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51" name="TextBox 50">
            <a:extLst>
              <a:ext uri="{FF2B5EF4-FFF2-40B4-BE49-F238E27FC236}">
                <a16:creationId xmlns:a16="http://schemas.microsoft.com/office/drawing/2014/main" id="{F89E2FBC-22C4-42F2-BB9B-06E74C3A8780}"/>
              </a:ext>
            </a:extLst>
          </p:cNvPr>
          <p:cNvSpPr txBox="1"/>
          <p:nvPr/>
        </p:nvSpPr>
        <p:spPr>
          <a:xfrm>
            <a:off x="1634245" y="390898"/>
            <a:ext cx="6601508" cy="1815845"/>
          </a:xfrm>
          <a:prstGeom prst="rect">
            <a:avLst/>
          </a:prstGeom>
          <a:noFill/>
        </p:spPr>
        <p:txBody>
          <a:bodyPr wrap="square" lIns="91403" tIns="45702" rIns="91403" bIns="45702" rtlCol="0">
            <a:spAutoFit/>
          </a:bodyPr>
          <a:lstStyle/>
          <a:p>
            <a:pPr algn="ctr"/>
            <a:r>
              <a:rPr lang="en-US" sz="2800" b="1" dirty="0" err="1">
                <a:latin typeface="Arial-Rounded" pitchFamily="34" charset="0"/>
                <a:ea typeface="Arial-Rounded" pitchFamily="34" charset="0"/>
                <a:cs typeface="Arial-Rounded" pitchFamily="34" charset="0"/>
              </a:rPr>
              <a:t>Dặn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dò</a:t>
            </a:r>
            <a:r>
              <a:rPr lang="en-US" sz="2800" b="1" dirty="0">
                <a:latin typeface="Arial-Rounded" pitchFamily="34" charset="0"/>
                <a:ea typeface="Arial-Rounded" pitchFamily="34" charset="0"/>
                <a:cs typeface="Arial-Rounded" pitchFamily="34" charset="0"/>
              </a:rPr>
              <a:t>: </a:t>
            </a:r>
          </a:p>
          <a:p>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Luyện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đọc</a:t>
            </a:r>
            <a:r>
              <a:rPr lang="en-US" sz="2800" b="1">
                <a:latin typeface="Arial-Rounded" pitchFamily="34" charset="0"/>
                <a:ea typeface="Arial-Rounded" pitchFamily="34" charset="0"/>
                <a:cs typeface="Arial-Rounded" pitchFamily="34" charset="0"/>
              </a:rPr>
              <a:t>: </a:t>
            </a:r>
            <a:r>
              <a:rPr lang="en-US" sz="2800" b="1" i="1">
                <a:latin typeface="Arial-Rounded" pitchFamily="34" charset="0"/>
                <a:ea typeface="Arial-Rounded" pitchFamily="34" charset="0"/>
                <a:cs typeface="Arial-Rounded" pitchFamily="34" charset="0"/>
              </a:rPr>
              <a:t>Cả nhà đi chơi núi</a:t>
            </a:r>
          </a:p>
          <a:p>
            <a:r>
              <a:rPr lang="en-US" sz="2800" b="1">
                <a:latin typeface="Arial-Rounded" pitchFamily="34" charset="0"/>
                <a:ea typeface="Arial-Rounded" pitchFamily="34" charset="0"/>
                <a:cs typeface="Arial-Rounded" pitchFamily="34" charset="0"/>
              </a:rPr>
              <a:t>+ Hoàn thành Vở bài tập</a:t>
            </a:r>
            <a:endParaRPr lang="en-US" sz="2800" b="1" dirty="0">
              <a:latin typeface="Arial-Rounded" pitchFamily="34" charset="0"/>
              <a:ea typeface="Arial-Rounded" pitchFamily="34" charset="0"/>
              <a:cs typeface="Arial-Rounded" pitchFamily="34" charset="0"/>
            </a:endParaRPr>
          </a:p>
          <a:p>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Xem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err="1">
                <a:latin typeface="Arial-Rounded" pitchFamily="34" charset="0"/>
                <a:ea typeface="Arial-Rounded" pitchFamily="34" charset="0"/>
                <a:cs typeface="Arial-Rounded" pitchFamily="34" charset="0"/>
              </a:rPr>
              <a:t>trang</a:t>
            </a:r>
            <a:r>
              <a:rPr lang="en-US" sz="2800" b="1">
                <a:latin typeface="Arial-Rounded" pitchFamily="34" charset="0"/>
                <a:ea typeface="Arial-Rounded" pitchFamily="34" charset="0"/>
                <a:cs typeface="Arial-Rounded" pitchFamily="34" charset="0"/>
              </a:rPr>
              <a:t> 34, 35: Quạt cho bà ngủ</a:t>
            </a:r>
            <a:endParaRPr lang="en-US" sz="2800" b="1" dirty="0">
              <a:latin typeface="Arial-Rounded" pitchFamily="34" charset="0"/>
              <a:ea typeface="Arial-Rounded" pitchFamily="34" charset="0"/>
              <a:cs typeface="Arial-Rounded" pitchFamily="34" charset="0"/>
            </a:endParaRPr>
          </a:p>
        </p:txBody>
      </p:sp>
      <p:pic>
        <p:nvPicPr>
          <p:cNvPr id="20" name="Picture 19">
            <a:extLst>
              <a:ext uri="{FF2B5EF4-FFF2-40B4-BE49-F238E27FC236}">
                <a16:creationId xmlns:a16="http://schemas.microsoft.com/office/drawing/2014/main" id="{6311D356-215A-470A-8681-A2D9262BE5D5}"/>
              </a:ext>
            </a:extLst>
          </p:cNvPr>
          <p:cNvPicPr>
            <a:picLocks noChangeAspect="1"/>
          </p:cNvPicPr>
          <p:nvPr/>
        </p:nvPicPr>
        <p:blipFill>
          <a:blip r:embed="rId3"/>
          <a:stretch>
            <a:fillRect/>
          </a:stretch>
        </p:blipFill>
        <p:spPr>
          <a:xfrm>
            <a:off x="6088834" y="2731183"/>
            <a:ext cx="2367503" cy="2298056"/>
          </a:xfrm>
          <a:prstGeom prst="rect">
            <a:avLst/>
          </a:prstGeom>
        </p:spPr>
      </p:pic>
      <p:pic>
        <p:nvPicPr>
          <p:cNvPr id="2" name="Picture 1">
            <a:extLst>
              <a:ext uri="{FF2B5EF4-FFF2-40B4-BE49-F238E27FC236}">
                <a16:creationId xmlns:a16="http://schemas.microsoft.com/office/drawing/2014/main" id="{277C578F-CEC8-434C-B98A-E85C7C76A189}"/>
              </a:ext>
            </a:extLst>
          </p:cNvPr>
          <p:cNvPicPr>
            <a:picLocks noChangeAspect="1"/>
          </p:cNvPicPr>
          <p:nvPr/>
        </p:nvPicPr>
        <p:blipFill>
          <a:blip r:embed="rId4"/>
          <a:stretch>
            <a:fillRect/>
          </a:stretch>
        </p:blipFill>
        <p:spPr>
          <a:xfrm>
            <a:off x="687663" y="2310407"/>
            <a:ext cx="5847109" cy="2442195"/>
          </a:xfrm>
          <a:prstGeom prst="rect">
            <a:avLst/>
          </a:prstGeom>
        </p:spPr>
      </p:pic>
    </p:spTree>
    <p:extLst>
      <p:ext uri="{BB962C8B-B14F-4D97-AF65-F5344CB8AC3E}">
        <p14:creationId xmlns:p14="http://schemas.microsoft.com/office/powerpoint/2010/main" val="804497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13"/>
        <p:cNvGrpSpPr/>
        <p:nvPr/>
      </p:nvGrpSpPr>
      <p:grpSpPr>
        <a:xfrm>
          <a:off x="0" y="0"/>
          <a:ext cx="0" cy="0"/>
          <a:chOff x="0" y="0"/>
          <a:chExt cx="0" cy="0"/>
        </a:xfrm>
      </p:grpSpPr>
      <p:sp>
        <p:nvSpPr>
          <p:cNvPr id="335" name="Google Shape;335;p39"/>
          <p:cNvSpPr/>
          <p:nvPr/>
        </p:nvSpPr>
        <p:spPr>
          <a:xfrm rot="2293565">
            <a:off x="1671878" y="46735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39"/>
          <p:cNvSpPr/>
          <p:nvPr/>
        </p:nvSpPr>
        <p:spPr>
          <a:xfrm rot="2293565">
            <a:off x="7503578" y="3718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39"/>
          <p:cNvSpPr/>
          <p:nvPr/>
        </p:nvSpPr>
        <p:spPr>
          <a:xfrm rot="2293565">
            <a:off x="4162128" y="605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39"/>
          <p:cNvSpPr/>
          <p:nvPr/>
        </p:nvSpPr>
        <p:spPr>
          <a:xfrm rot="2293565">
            <a:off x="632253" y="11741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Box 50">
            <a:extLst>
              <a:ext uri="{FF2B5EF4-FFF2-40B4-BE49-F238E27FC236}">
                <a16:creationId xmlns:a16="http://schemas.microsoft.com/office/drawing/2014/main" id="{F89E2FBC-22C4-42F2-BB9B-06E74C3A8780}"/>
              </a:ext>
            </a:extLst>
          </p:cNvPr>
          <p:cNvSpPr txBox="1"/>
          <p:nvPr/>
        </p:nvSpPr>
        <p:spPr>
          <a:xfrm>
            <a:off x="2450498" y="679502"/>
            <a:ext cx="5270589" cy="1384958"/>
          </a:xfrm>
          <a:prstGeom prst="rect">
            <a:avLst/>
          </a:prstGeom>
          <a:noFill/>
        </p:spPr>
        <p:txBody>
          <a:bodyPr wrap="square" lIns="91403" tIns="45702" rIns="91403" bIns="45702" rtlCol="0">
            <a:spAutoFit/>
          </a:bodyPr>
          <a:lstStyle/>
          <a:p>
            <a:pPr algn="ctr"/>
            <a:r>
              <a:rPr lang="en-US" sz="2800" b="1" dirty="0" err="1">
                <a:latin typeface="Arial-Rounded" pitchFamily="34" charset="0"/>
                <a:ea typeface="Arial-Rounded" pitchFamily="34" charset="0"/>
                <a:cs typeface="Arial-Rounded" pitchFamily="34" charset="0"/>
              </a:rPr>
              <a:t>Dặn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dò</a:t>
            </a:r>
            <a:r>
              <a:rPr lang="en-US" sz="2800" b="1" dirty="0">
                <a:latin typeface="Arial-Rounded" pitchFamily="34" charset="0"/>
                <a:ea typeface="Arial-Rounded" pitchFamily="34" charset="0"/>
                <a:cs typeface="Arial-Rounded" pitchFamily="34" charset="0"/>
              </a:rPr>
              <a:t>: </a:t>
            </a:r>
          </a:p>
          <a:p>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Luyện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đọc</a:t>
            </a:r>
            <a:r>
              <a:rPr lang="en-US" sz="2800" b="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Nụ</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hôn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trên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bàn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tay</a:t>
            </a:r>
            <a:endParaRPr lang="en-US" sz="2800" b="1" i="1" dirty="0">
              <a:latin typeface="Arial-Rounded" pitchFamily="34" charset="0"/>
              <a:ea typeface="Arial-Rounded" pitchFamily="34" charset="0"/>
              <a:cs typeface="Arial-Rounded" pitchFamily="34" charset="0"/>
            </a:endParaRPr>
          </a:p>
          <a:p>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Xem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28, 29</a:t>
            </a:r>
          </a:p>
        </p:txBody>
      </p:sp>
      <p:pic>
        <p:nvPicPr>
          <p:cNvPr id="20" name="Picture 19">
            <a:extLst>
              <a:ext uri="{FF2B5EF4-FFF2-40B4-BE49-F238E27FC236}">
                <a16:creationId xmlns:a16="http://schemas.microsoft.com/office/drawing/2014/main" id="{6311D356-215A-470A-8681-A2D9262BE5D5}"/>
              </a:ext>
            </a:extLst>
          </p:cNvPr>
          <p:cNvPicPr>
            <a:picLocks noChangeAspect="1"/>
          </p:cNvPicPr>
          <p:nvPr/>
        </p:nvPicPr>
        <p:blipFill>
          <a:blip r:embed="rId3"/>
          <a:stretch>
            <a:fillRect/>
          </a:stretch>
        </p:blipFill>
        <p:spPr>
          <a:xfrm>
            <a:off x="6088834" y="2731183"/>
            <a:ext cx="2367503" cy="2298056"/>
          </a:xfrm>
          <a:prstGeom prst="rect">
            <a:avLst/>
          </a:prstGeom>
        </p:spPr>
      </p:pic>
      <p:pic>
        <p:nvPicPr>
          <p:cNvPr id="10" name="Picture 9">
            <a:extLst>
              <a:ext uri="{FF2B5EF4-FFF2-40B4-BE49-F238E27FC236}">
                <a16:creationId xmlns:a16="http://schemas.microsoft.com/office/drawing/2014/main" id="{7FEF8D18-1D6C-4828-8A9D-A5CC3B774FF9}"/>
              </a:ext>
            </a:extLst>
          </p:cNvPr>
          <p:cNvPicPr>
            <a:picLocks noChangeAspect="1"/>
          </p:cNvPicPr>
          <p:nvPr/>
        </p:nvPicPr>
        <p:blipFill rotWithShape="1">
          <a:blip r:embed="rId4"/>
          <a:srcRect r="11835" b="1168"/>
          <a:stretch/>
        </p:blipFill>
        <p:spPr>
          <a:xfrm>
            <a:off x="22034" y="737627"/>
            <a:ext cx="9133013" cy="4207377"/>
          </a:xfrm>
          <a:prstGeom prst="rect">
            <a:avLst/>
          </a:prstGeom>
        </p:spPr>
      </p:pic>
      <p:sp>
        <p:nvSpPr>
          <p:cNvPr id="11" name="TextBox 10">
            <a:extLst>
              <a:ext uri="{FF2B5EF4-FFF2-40B4-BE49-F238E27FC236}">
                <a16:creationId xmlns:a16="http://schemas.microsoft.com/office/drawing/2014/main" id="{40959ECA-B4C9-477B-B83B-BF16EC2610BA}"/>
              </a:ext>
            </a:extLst>
          </p:cNvPr>
          <p:cNvSpPr txBox="1"/>
          <p:nvPr/>
        </p:nvSpPr>
        <p:spPr>
          <a:xfrm>
            <a:off x="656527" y="1024737"/>
            <a:ext cx="8249508" cy="646331"/>
          </a:xfrm>
          <a:prstGeom prst="rect">
            <a:avLst/>
          </a:prstGeom>
          <a:noFill/>
        </p:spPr>
        <p:txBody>
          <a:bodyPr wrap="square" rtlCol="0">
            <a:spAutoFit/>
          </a:bodyPr>
          <a:lstStyle/>
          <a:p>
            <a:pPr defTabSz="684068">
              <a:buClrTx/>
              <a:defRPr/>
            </a:pPr>
            <a:r>
              <a:rPr lang="en-VN" sz="3600" kern="1200">
                <a:solidFill>
                  <a:srgbClr val="7030A0"/>
                </a:solidFill>
                <a:latin typeface="HP001 5 hàng" panose="020B0603050302020204" pitchFamily="34" charset="0"/>
                <a:ea typeface="+mn-ea"/>
                <a:cs typeface="HP001 5H NORMAL" panose="020B0603050302020204" pitchFamily="34" charset="0"/>
              </a:rPr>
              <a:t>Thứ </a:t>
            </a:r>
            <a:r>
              <a:rPr lang="en-US" sz="3600" kern="1200">
                <a:solidFill>
                  <a:srgbClr val="7030A0"/>
                </a:solidFill>
                <a:latin typeface="HP001 5 hàng" panose="020B0603050302020204" pitchFamily="34" charset="0"/>
                <a:ea typeface="+mn-ea"/>
                <a:cs typeface="HP001 5H NORMAL" panose="020B0603050302020204" pitchFamily="34" charset="0"/>
              </a:rPr>
              <a:t>sáu</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n-US" sz="3600" kern="1200" dirty="0">
                <a:solidFill>
                  <a:srgbClr val="7030A0"/>
                </a:solidFill>
                <a:latin typeface="HP001 5 hàng" panose="020B0603050302020204" pitchFamily="34" charset="0"/>
                <a:ea typeface="+mn-ea"/>
                <a:cs typeface="HP001 5H NORMAL" panose="020B0603050302020204" pitchFamily="34" charset="0"/>
              </a:rPr>
              <a:t>w</a:t>
            </a:r>
            <a:r>
              <a:rPr lang="en-VN" sz="3600" kern="1200" dirty="0">
                <a:solidFill>
                  <a:srgbClr val="7030A0"/>
                </a:solidFill>
                <a:latin typeface="HP001 5 hàng" panose="020B0603050302020204" pitchFamily="34" charset="0"/>
                <a:ea typeface="+mn-ea"/>
                <a:cs typeface="HP001 5H NORMAL" panose="020B0603050302020204" pitchFamily="34" charset="0"/>
              </a:rPr>
              <a:t>gà</a:t>
            </a:r>
            <a:r>
              <a:rPr lang="en-US" sz="3600" kern="1200">
                <a:solidFill>
                  <a:srgbClr val="7030A0"/>
                </a:solidFill>
                <a:latin typeface="HP001 5 hàng" panose="020B0603050302020204" pitchFamily="34" charset="0"/>
                <a:ea typeface="+mn-ea"/>
                <a:cs typeface="HP001 5H NORMAL" panose="020B0603050302020204" pitchFamily="34" charset="0"/>
              </a:rPr>
              <a:t>ǀ</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n-US" sz="3600" kern="1200">
                <a:solidFill>
                  <a:srgbClr val="7030A0"/>
                </a:solidFill>
                <a:latin typeface="HP001 5 hàng" panose="020B0603050302020204" pitchFamily="34" charset="0"/>
                <a:ea typeface="+mn-ea"/>
                <a:cs typeface="HP001 5H NORMAL" panose="020B0603050302020204" pitchFamily="34" charset="0"/>
              </a:rPr>
              <a:t>17</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l-GR" sz="3600" kern="1200" dirty="0">
                <a:solidFill>
                  <a:srgbClr val="7030A0"/>
                </a:solidFill>
                <a:latin typeface="HP001 5 hàng" panose="020B0603050302020204" pitchFamily="34" charset="0"/>
                <a:ea typeface="+mn-ea"/>
                <a:cs typeface="HP001 5H NORMAL" panose="020B0603050302020204" pitchFamily="34" charset="0"/>
              </a:rPr>
              <a:t>κ</a:t>
            </a:r>
            <a:r>
              <a:rPr lang="en-VN" sz="3600" kern="1200" dirty="0">
                <a:solidFill>
                  <a:srgbClr val="7030A0"/>
                </a:solidFill>
                <a:latin typeface="HP001 5 hàng" panose="020B0603050302020204" pitchFamily="34" charset="0"/>
                <a:ea typeface="+mn-ea"/>
                <a:cs typeface="HP001 5H NORMAL" panose="020B0603050302020204" pitchFamily="34" charset="0"/>
              </a:rPr>
              <a:t>án</a:t>
            </a:r>
            <a:r>
              <a:rPr lang="en-US" sz="3600" kern="1200" dirty="0">
                <a:solidFill>
                  <a:srgbClr val="7030A0"/>
                </a:solidFill>
                <a:latin typeface="HP001 5 hàng" panose="020B0603050302020204" pitchFamily="34" charset="0"/>
                <a:ea typeface="+mn-ea"/>
                <a:cs typeface="HP001 5H NORMAL" panose="020B0603050302020204" pitchFamily="34" charset="0"/>
              </a:rPr>
              <a:t>Ƒ</a:t>
            </a:r>
            <a:r>
              <a:rPr lang="en-US" sz="3600" dirty="0">
                <a:solidFill>
                  <a:srgbClr val="7030A0"/>
                </a:solidFill>
                <a:latin typeface="HP001 5 hàng" panose="020B0603050302020204" pitchFamily="34" charset="0"/>
                <a:cs typeface="HP001 5H NORMAL" panose="020B0603050302020204" pitchFamily="34" charset="0"/>
              </a:rPr>
              <a:t> 2</a:t>
            </a:r>
            <a:r>
              <a:rPr lang="en-VN" sz="3600" kern="1200" dirty="0">
                <a:solidFill>
                  <a:srgbClr val="7030A0"/>
                </a:solidFill>
                <a:latin typeface="HP001 5 hàng" panose="020B0603050302020204" pitchFamily="34" charset="0"/>
                <a:ea typeface="+mn-ea"/>
                <a:cs typeface="HP001 5H NORMAL" panose="020B0603050302020204" pitchFamily="34" charset="0"/>
              </a:rPr>
              <a:t> </a:t>
            </a:r>
            <a:r>
              <a:rPr lang="en-US" sz="3600" kern="1200" dirty="0">
                <a:solidFill>
                  <a:srgbClr val="7030A0"/>
                </a:solidFill>
                <a:latin typeface="HP001 5 hàng" panose="020B0603050302020204" pitchFamily="34" charset="0"/>
                <a:ea typeface="+mn-ea"/>
                <a:cs typeface="HP001 5H NORMAL" panose="020B0603050302020204" pitchFamily="34" charset="0"/>
              </a:rPr>
              <a:t>w</a:t>
            </a:r>
            <a:r>
              <a:rPr lang="en-VN" sz="3600" kern="1200" dirty="0">
                <a:solidFill>
                  <a:srgbClr val="7030A0"/>
                </a:solidFill>
                <a:latin typeface="HP001 5 hàng" panose="020B0603050302020204" pitchFamily="34" charset="0"/>
                <a:ea typeface="+mn-ea"/>
                <a:cs typeface="HP001 5H NORMAL" panose="020B0603050302020204" pitchFamily="34" charset="0"/>
              </a:rPr>
              <a:t>ăm 202</a:t>
            </a:r>
            <a:r>
              <a:rPr lang="en-US" sz="3600" kern="1200" dirty="0">
                <a:solidFill>
                  <a:srgbClr val="7030A0"/>
                </a:solidFill>
                <a:latin typeface="HP001 5 hàng" panose="020B0603050302020204" pitchFamily="34" charset="0"/>
                <a:ea typeface="+mn-ea"/>
                <a:cs typeface="HP001 5H NORMAL" panose="020B0603050302020204" pitchFamily="34" charset="0"/>
              </a:rPr>
              <a:t>2</a:t>
            </a:r>
            <a:endParaRPr lang="en-VN" sz="3600" kern="1200" dirty="0">
              <a:solidFill>
                <a:srgbClr val="7030A0"/>
              </a:solidFill>
              <a:latin typeface="HP001 5 hàng" panose="020B0603050302020204" pitchFamily="34" charset="0"/>
              <a:ea typeface="+mn-ea"/>
              <a:cs typeface="HP001 5H NORMAL" panose="020B0603050302020204" pitchFamily="34" charset="0"/>
            </a:endParaRPr>
          </a:p>
        </p:txBody>
      </p:sp>
      <p:sp>
        <p:nvSpPr>
          <p:cNvPr id="12" name="Rectangle 11">
            <a:extLst>
              <a:ext uri="{FF2B5EF4-FFF2-40B4-BE49-F238E27FC236}">
                <a16:creationId xmlns:a16="http://schemas.microsoft.com/office/drawing/2014/main" id="{FC64D95A-7EE1-4D20-9DCB-4B5861A4D9D5}"/>
              </a:ext>
            </a:extLst>
          </p:cNvPr>
          <p:cNvSpPr/>
          <p:nvPr/>
        </p:nvSpPr>
        <p:spPr>
          <a:xfrm>
            <a:off x="509210" y="1775922"/>
            <a:ext cx="9466537" cy="646331"/>
          </a:xfrm>
          <a:prstGeom prst="rect">
            <a:avLst/>
          </a:prstGeom>
        </p:spPr>
        <p:txBody>
          <a:bodyPr wrap="square">
            <a:spAutoFit/>
          </a:bodyPr>
          <a:lstStyle/>
          <a:p>
            <a:pPr algn="just"/>
            <a:r>
              <a:rPr lang="vi-VN" sz="3000">
                <a:solidFill>
                  <a:srgbClr val="7030A0"/>
                </a:solidFill>
                <a:latin typeface="HP001 4 hàng" pitchFamily="34" charset="0"/>
              </a:rPr>
              <a:t> </a:t>
            </a:r>
            <a:r>
              <a:rPr lang="lv-LV" sz="3600">
                <a:solidFill>
                  <a:srgbClr val="7030A0"/>
                </a:solidFill>
                <a:latin typeface="HP001 4 hàng" pitchFamily="34" charset="0"/>
              </a:rPr>
              <a:t>Nam và Đức đưϑ đi εΠ wúi</a:t>
            </a:r>
            <a:r>
              <a:rPr lang="lv-LV" sz="3600" b="1">
                <a:solidFill>
                  <a:srgbClr val="7030A0"/>
                </a:solidFill>
                <a:latin typeface="HP001 4 hàng" pitchFamily="34" charset="0"/>
              </a:rPr>
              <a:t>.</a:t>
            </a:r>
            <a:r>
              <a:rPr lang="lv-LV" sz="3600">
                <a:solidFill>
                  <a:srgbClr val="7030A0"/>
                </a:solidFill>
                <a:latin typeface="HP001 4 hàng" pitchFamily="34" charset="0"/>
              </a:rPr>
              <a:t> Đến đỉζ</a:t>
            </a:r>
            <a:endParaRPr lang="en-US" sz="3600" dirty="0">
              <a:solidFill>
                <a:srgbClr val="7030A0"/>
              </a:solidFill>
              <a:latin typeface="HP001 4 hàng" pitchFamily="34" charset="0"/>
            </a:endParaRPr>
          </a:p>
        </p:txBody>
      </p:sp>
      <p:sp>
        <p:nvSpPr>
          <p:cNvPr id="13" name="Rectangle 12">
            <a:extLst>
              <a:ext uri="{FF2B5EF4-FFF2-40B4-BE49-F238E27FC236}">
                <a16:creationId xmlns:a16="http://schemas.microsoft.com/office/drawing/2014/main" id="{895C7613-E93A-4228-93AD-1C4F39BF4EE8}"/>
              </a:ext>
            </a:extLst>
          </p:cNvPr>
          <p:cNvSpPr/>
          <p:nvPr/>
        </p:nvSpPr>
        <p:spPr>
          <a:xfrm>
            <a:off x="89335" y="2467967"/>
            <a:ext cx="9466537" cy="646331"/>
          </a:xfrm>
          <a:prstGeom prst="rect">
            <a:avLst/>
          </a:prstGeom>
        </p:spPr>
        <p:txBody>
          <a:bodyPr wrap="square">
            <a:spAutoFit/>
          </a:bodyPr>
          <a:lstStyle/>
          <a:p>
            <a:pPr algn="just"/>
            <a:r>
              <a:rPr lang="lv-LV" sz="3600">
                <a:solidFill>
                  <a:srgbClr val="7030A0"/>
                </a:solidFill>
                <a:latin typeface="HP001 4 hàng" pitchFamily="34" charset="0"/>
              </a:rPr>
              <a:t>wúi, hai aζ em νίi ǧΰņg Ǘ˛Ι vang</a:t>
            </a:r>
            <a:r>
              <a:rPr lang="en-US" sz="3600" b="1">
                <a:solidFill>
                  <a:srgbClr val="7030A0"/>
                </a:solidFill>
                <a:latin typeface="HP001 4 hàng" pitchFamily="34" charset="0"/>
              </a:rPr>
              <a:t>.</a:t>
            </a:r>
          </a:p>
        </p:txBody>
      </p:sp>
      <p:cxnSp>
        <p:nvCxnSpPr>
          <p:cNvPr id="4" name="Straight Connector 3">
            <a:extLst>
              <a:ext uri="{FF2B5EF4-FFF2-40B4-BE49-F238E27FC236}">
                <a16:creationId xmlns:a16="http://schemas.microsoft.com/office/drawing/2014/main" id="{6B3C83DB-14A9-4DC3-AF76-67DF5C086C85}"/>
              </a:ext>
            </a:extLst>
          </p:cNvPr>
          <p:cNvCxnSpPr>
            <a:cxnSpLocks/>
          </p:cNvCxnSpPr>
          <p:nvPr/>
        </p:nvCxnSpPr>
        <p:spPr>
          <a:xfrm flipH="1" flipV="1">
            <a:off x="43543" y="3541486"/>
            <a:ext cx="9111504" cy="208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0091AD6-61ED-46B1-8AF5-FD107C67D864}"/>
              </a:ext>
            </a:extLst>
          </p:cNvPr>
          <p:cNvSpPr txBox="1"/>
          <p:nvPr/>
        </p:nvSpPr>
        <p:spPr>
          <a:xfrm>
            <a:off x="667413" y="3843699"/>
            <a:ext cx="8249508" cy="646331"/>
          </a:xfrm>
          <a:prstGeom prst="rect">
            <a:avLst/>
          </a:prstGeom>
          <a:noFill/>
        </p:spPr>
        <p:txBody>
          <a:bodyPr wrap="square" rtlCol="0">
            <a:spAutoFit/>
          </a:bodyPr>
          <a:lstStyle/>
          <a:p>
            <a:pPr defTabSz="684068">
              <a:buClrTx/>
              <a:defRPr/>
            </a:pPr>
            <a:r>
              <a:rPr lang="en-VN" sz="3600" kern="1200">
                <a:solidFill>
                  <a:srgbClr val="7030A0"/>
                </a:solidFill>
                <a:latin typeface="HP001 5 hàng" panose="020B0603050302020204" pitchFamily="34" charset="0"/>
                <a:ea typeface="+mn-ea"/>
                <a:cs typeface="HP001 5H NORMAL" panose="020B0603050302020204" pitchFamily="34" charset="0"/>
              </a:rPr>
              <a:t>Thứ </a:t>
            </a:r>
            <a:r>
              <a:rPr lang="vi-VN" sz="3600" kern="1200">
                <a:solidFill>
                  <a:srgbClr val="7030A0"/>
                </a:solidFill>
                <a:latin typeface="HP001 5 hàng" panose="020B0603050302020204" pitchFamily="34" charset="0"/>
                <a:ea typeface="+mn-ea"/>
                <a:cs typeface="HP001 5H NORMAL" panose="020B0603050302020204" pitchFamily="34" charset="0"/>
              </a:rPr>
              <a:t>Ǉư</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n-US" sz="3600" kern="1200" dirty="0">
                <a:solidFill>
                  <a:srgbClr val="7030A0"/>
                </a:solidFill>
                <a:latin typeface="HP001 5 hàng" panose="020B0603050302020204" pitchFamily="34" charset="0"/>
                <a:ea typeface="+mn-ea"/>
                <a:cs typeface="HP001 5H NORMAL" panose="020B0603050302020204" pitchFamily="34" charset="0"/>
              </a:rPr>
              <a:t>w</a:t>
            </a:r>
            <a:r>
              <a:rPr lang="en-VN" sz="3600" kern="1200" dirty="0">
                <a:solidFill>
                  <a:srgbClr val="7030A0"/>
                </a:solidFill>
                <a:latin typeface="HP001 5 hàng" panose="020B0603050302020204" pitchFamily="34" charset="0"/>
                <a:ea typeface="+mn-ea"/>
                <a:cs typeface="HP001 5H NORMAL" panose="020B0603050302020204" pitchFamily="34" charset="0"/>
              </a:rPr>
              <a:t>gà</a:t>
            </a:r>
            <a:r>
              <a:rPr lang="en-US" sz="3600" kern="1200">
                <a:solidFill>
                  <a:srgbClr val="7030A0"/>
                </a:solidFill>
                <a:latin typeface="HP001 5 hàng" panose="020B0603050302020204" pitchFamily="34" charset="0"/>
                <a:ea typeface="+mn-ea"/>
                <a:cs typeface="HP001 5H NORMAL" panose="020B0603050302020204" pitchFamily="34" charset="0"/>
              </a:rPr>
              <a:t>ǀ</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n-US" sz="3600">
                <a:solidFill>
                  <a:srgbClr val="7030A0"/>
                </a:solidFill>
                <a:latin typeface="HP001 5 hàng" panose="020B0603050302020204" pitchFamily="34" charset="0"/>
                <a:cs typeface="HP001 5H NORMAL" panose="020B0603050302020204" pitchFamily="34" charset="0"/>
              </a:rPr>
              <a:t>23</a:t>
            </a:r>
            <a:r>
              <a:rPr lang="en-VN" sz="3600" kern="1200">
                <a:solidFill>
                  <a:srgbClr val="7030A0"/>
                </a:solidFill>
                <a:latin typeface="HP001 5 hàng" panose="020B0603050302020204" pitchFamily="34" charset="0"/>
                <a:ea typeface="+mn-ea"/>
                <a:cs typeface="HP001 5H NORMAL" panose="020B0603050302020204" pitchFamily="34" charset="0"/>
              </a:rPr>
              <a:t> </a:t>
            </a:r>
            <a:r>
              <a:rPr lang="el-GR" sz="3600" kern="1200" dirty="0">
                <a:solidFill>
                  <a:srgbClr val="7030A0"/>
                </a:solidFill>
                <a:latin typeface="HP001 5 hàng" panose="020B0603050302020204" pitchFamily="34" charset="0"/>
                <a:ea typeface="+mn-ea"/>
                <a:cs typeface="HP001 5H NORMAL" panose="020B0603050302020204" pitchFamily="34" charset="0"/>
              </a:rPr>
              <a:t>κ</a:t>
            </a:r>
            <a:r>
              <a:rPr lang="en-VN" sz="3600" kern="1200" dirty="0">
                <a:solidFill>
                  <a:srgbClr val="7030A0"/>
                </a:solidFill>
                <a:latin typeface="HP001 5 hàng" panose="020B0603050302020204" pitchFamily="34" charset="0"/>
                <a:ea typeface="+mn-ea"/>
                <a:cs typeface="HP001 5H NORMAL" panose="020B0603050302020204" pitchFamily="34" charset="0"/>
              </a:rPr>
              <a:t>án</a:t>
            </a:r>
            <a:r>
              <a:rPr lang="en-US" sz="3600" kern="1200" dirty="0">
                <a:solidFill>
                  <a:srgbClr val="7030A0"/>
                </a:solidFill>
                <a:latin typeface="HP001 5 hàng" panose="020B0603050302020204" pitchFamily="34" charset="0"/>
                <a:ea typeface="+mn-ea"/>
                <a:cs typeface="HP001 5H NORMAL" panose="020B0603050302020204" pitchFamily="34" charset="0"/>
              </a:rPr>
              <a:t>Ƒ</a:t>
            </a:r>
            <a:r>
              <a:rPr lang="en-US" sz="3600" dirty="0">
                <a:solidFill>
                  <a:srgbClr val="7030A0"/>
                </a:solidFill>
                <a:latin typeface="HP001 5 hàng" panose="020B0603050302020204" pitchFamily="34" charset="0"/>
                <a:cs typeface="HP001 5H NORMAL" panose="020B0603050302020204" pitchFamily="34" charset="0"/>
              </a:rPr>
              <a:t> 2</a:t>
            </a:r>
            <a:r>
              <a:rPr lang="en-VN" sz="3600" kern="1200" dirty="0">
                <a:solidFill>
                  <a:srgbClr val="7030A0"/>
                </a:solidFill>
                <a:latin typeface="HP001 5 hàng" panose="020B0603050302020204" pitchFamily="34" charset="0"/>
                <a:ea typeface="+mn-ea"/>
                <a:cs typeface="HP001 5H NORMAL" panose="020B0603050302020204" pitchFamily="34" charset="0"/>
              </a:rPr>
              <a:t> </a:t>
            </a:r>
            <a:r>
              <a:rPr lang="en-US" sz="3600" kern="1200" dirty="0">
                <a:solidFill>
                  <a:srgbClr val="7030A0"/>
                </a:solidFill>
                <a:latin typeface="HP001 5 hàng" panose="020B0603050302020204" pitchFamily="34" charset="0"/>
                <a:ea typeface="+mn-ea"/>
                <a:cs typeface="HP001 5H NORMAL" panose="020B0603050302020204" pitchFamily="34" charset="0"/>
              </a:rPr>
              <a:t>w</a:t>
            </a:r>
            <a:r>
              <a:rPr lang="en-VN" sz="3600" kern="1200" dirty="0">
                <a:solidFill>
                  <a:srgbClr val="7030A0"/>
                </a:solidFill>
                <a:latin typeface="HP001 5 hàng" panose="020B0603050302020204" pitchFamily="34" charset="0"/>
                <a:ea typeface="+mn-ea"/>
                <a:cs typeface="HP001 5H NORMAL" panose="020B0603050302020204" pitchFamily="34" charset="0"/>
              </a:rPr>
              <a:t>ăm 202</a:t>
            </a:r>
            <a:r>
              <a:rPr lang="en-US" sz="3600" kern="1200" dirty="0">
                <a:solidFill>
                  <a:srgbClr val="7030A0"/>
                </a:solidFill>
                <a:latin typeface="HP001 5 hàng" panose="020B0603050302020204" pitchFamily="34" charset="0"/>
                <a:ea typeface="+mn-ea"/>
                <a:cs typeface="HP001 5H NORMAL" panose="020B0603050302020204" pitchFamily="34" charset="0"/>
              </a:rPr>
              <a:t>2</a:t>
            </a:r>
            <a:endParaRPr lang="en-VN" sz="3600" kern="1200" dirty="0">
              <a:solidFill>
                <a:srgbClr val="7030A0"/>
              </a:solidFill>
              <a:latin typeface="HP001 5 hàng" panose="020B0603050302020204" pitchFamily="34" charset="0"/>
              <a:ea typeface="+mn-ea"/>
              <a:cs typeface="HP001 5H NORMAL" panose="020B06030503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76B4A5-0023-4A2A-AA89-4C3DBE23BCCD}"/>
              </a:ext>
            </a:extLst>
          </p:cNvPr>
          <p:cNvPicPr>
            <a:picLocks noChangeAspect="1"/>
          </p:cNvPicPr>
          <p:nvPr/>
        </p:nvPicPr>
        <p:blipFill rotWithShape="1">
          <a:blip r:embed="rId3"/>
          <a:srcRect b="5881"/>
          <a:stretch/>
        </p:blipFill>
        <p:spPr>
          <a:xfrm>
            <a:off x="-10886" y="-39387"/>
            <a:ext cx="10218958" cy="5182887"/>
          </a:xfrm>
          <a:prstGeom prst="rect">
            <a:avLst/>
          </a:prstGeom>
        </p:spPr>
      </p:pic>
      <p:pic>
        <p:nvPicPr>
          <p:cNvPr id="8" name="Picture 7">
            <a:extLst>
              <a:ext uri="{FF2B5EF4-FFF2-40B4-BE49-F238E27FC236}">
                <a16:creationId xmlns:a16="http://schemas.microsoft.com/office/drawing/2014/main" id="{DE83609E-573E-4926-9420-69A5ACCE4A06}"/>
              </a:ext>
            </a:extLst>
          </p:cNvPr>
          <p:cNvPicPr>
            <a:picLocks noChangeAspect="1"/>
          </p:cNvPicPr>
          <p:nvPr/>
        </p:nvPicPr>
        <p:blipFill rotWithShape="1">
          <a:blip r:embed="rId4"/>
          <a:srcRect l="39962" t="48579" r="32544" b="-5587"/>
          <a:stretch/>
        </p:blipFill>
        <p:spPr>
          <a:xfrm>
            <a:off x="785813" y="2085976"/>
            <a:ext cx="1800225" cy="2630090"/>
          </a:xfrm>
          <a:prstGeom prst="rect">
            <a:avLst/>
          </a:prstGeom>
        </p:spPr>
      </p:pic>
      <p:pic>
        <p:nvPicPr>
          <p:cNvPr id="10" name="Picture 9">
            <a:extLst>
              <a:ext uri="{FF2B5EF4-FFF2-40B4-BE49-F238E27FC236}">
                <a16:creationId xmlns:a16="http://schemas.microsoft.com/office/drawing/2014/main" id="{7C0E2C1F-165E-48A8-B420-9436DA124D1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0" y="3264660"/>
            <a:ext cx="3257550" cy="2478916"/>
          </a:xfrm>
          <a:prstGeom prst="rect">
            <a:avLst/>
          </a:prstGeom>
        </p:spPr>
      </p:pic>
      <p:pic>
        <p:nvPicPr>
          <p:cNvPr id="13" name="Picture 12">
            <a:extLst>
              <a:ext uri="{FF2B5EF4-FFF2-40B4-BE49-F238E27FC236}">
                <a16:creationId xmlns:a16="http://schemas.microsoft.com/office/drawing/2014/main" id="{9A48571A-F4CE-4343-9223-9987093A6148}"/>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839324" y="4167698"/>
            <a:ext cx="607352" cy="623150"/>
          </a:xfrm>
          <a:prstGeom prst="rect">
            <a:avLst/>
          </a:prstGeom>
        </p:spPr>
      </p:pic>
      <p:pic>
        <p:nvPicPr>
          <p:cNvPr id="16" name="Picture 15">
            <a:extLst>
              <a:ext uri="{FF2B5EF4-FFF2-40B4-BE49-F238E27FC236}">
                <a16:creationId xmlns:a16="http://schemas.microsoft.com/office/drawing/2014/main" id="{5C3DE239-842F-4740-8ADE-7CC564813659}"/>
              </a:ext>
            </a:extLst>
          </p:cNvPr>
          <p:cNvPicPr>
            <a:picLocks noChangeAspect="1"/>
          </p:cNvPicPr>
          <p:nvPr/>
        </p:nvPicPr>
        <p:blipFill rotWithShape="1">
          <a:blip r:embed="rId4"/>
          <a:srcRect l="39962" t="48579" r="32544" b="-5587"/>
          <a:stretch/>
        </p:blipFill>
        <p:spPr>
          <a:xfrm>
            <a:off x="6100763" y="1985963"/>
            <a:ext cx="1800225" cy="2630090"/>
          </a:xfrm>
          <a:prstGeom prst="rect">
            <a:avLst/>
          </a:prstGeom>
        </p:spPr>
      </p:pic>
      <p:pic>
        <p:nvPicPr>
          <p:cNvPr id="17" name="Picture 16">
            <a:extLst>
              <a:ext uri="{FF2B5EF4-FFF2-40B4-BE49-F238E27FC236}">
                <a16:creationId xmlns:a16="http://schemas.microsoft.com/office/drawing/2014/main" id="{F94905D0-492D-4401-A8ED-7F37D2C8559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5314950" y="3164647"/>
            <a:ext cx="3257550" cy="2478916"/>
          </a:xfrm>
          <a:prstGeom prst="rect">
            <a:avLst/>
          </a:prstGeom>
        </p:spPr>
      </p:pic>
      <p:pic>
        <p:nvPicPr>
          <p:cNvPr id="18" name="Picture 17">
            <a:extLst>
              <a:ext uri="{FF2B5EF4-FFF2-40B4-BE49-F238E27FC236}">
                <a16:creationId xmlns:a16="http://schemas.microsoft.com/office/drawing/2014/main" id="{A823AF78-BD21-418E-AB34-BF782C43487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6154274" y="4067686"/>
            <a:ext cx="607352" cy="623150"/>
          </a:xfrm>
          <a:prstGeom prst="rect">
            <a:avLst/>
          </a:prstGeom>
        </p:spPr>
      </p:pic>
      <p:pic>
        <p:nvPicPr>
          <p:cNvPr id="20" name="Picture 19">
            <a:extLst>
              <a:ext uri="{FF2B5EF4-FFF2-40B4-BE49-F238E27FC236}">
                <a16:creationId xmlns:a16="http://schemas.microsoft.com/office/drawing/2014/main" id="{31DD92BB-E4DD-4732-8B58-E36786202113}"/>
              </a:ext>
            </a:extLst>
          </p:cNvPr>
          <p:cNvPicPr>
            <a:picLocks noChangeAspect="1"/>
          </p:cNvPicPr>
          <p:nvPr/>
        </p:nvPicPr>
        <p:blipFill>
          <a:blip r:embed="rId9"/>
          <a:stretch>
            <a:fillRect/>
          </a:stretch>
        </p:blipFill>
        <p:spPr>
          <a:xfrm>
            <a:off x="573439" y="904773"/>
            <a:ext cx="7997121" cy="1444877"/>
          </a:xfrm>
          <a:prstGeom prst="rect">
            <a:avLst/>
          </a:prstGeom>
        </p:spPr>
      </p:pic>
    </p:spTree>
    <p:extLst>
      <p:ext uri="{BB962C8B-B14F-4D97-AF65-F5344CB8AC3E}">
        <p14:creationId xmlns:p14="http://schemas.microsoft.com/office/powerpoint/2010/main" val="57409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7368" y="531625"/>
            <a:ext cx="476250" cy="4762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93618" y="514350"/>
            <a:ext cx="84963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845982"/>
            <a:ext cx="72597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838200" y="3333750"/>
            <a:ext cx="847725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Đường lên núi quanh co, (………….).</a:t>
            </a:r>
          </a:p>
        </p:txBody>
      </p:sp>
      <p:sp>
        <p:nvSpPr>
          <p:cNvPr id="12" name="TextBox 11"/>
          <p:cNvSpPr txBox="1"/>
          <p:nvPr/>
        </p:nvSpPr>
        <p:spPr>
          <a:xfrm>
            <a:off x="5811982" y="1845982"/>
            <a:ext cx="2112818" cy="584763"/>
          </a:xfrm>
          <a:prstGeom prst="rect">
            <a:avLst/>
          </a:prstGeom>
          <a:solidFill>
            <a:srgbClr val="F6BB00"/>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hào hứng</a:t>
            </a:r>
          </a:p>
        </p:txBody>
      </p:sp>
      <p:sp>
        <p:nvSpPr>
          <p:cNvPr id="13" name="TextBox 12"/>
          <p:cNvSpPr txBox="1"/>
          <p:nvPr/>
        </p:nvSpPr>
        <p:spPr>
          <a:xfrm>
            <a:off x="915389" y="1845982"/>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thấp</a:t>
            </a:r>
          </a:p>
        </p:txBody>
      </p:sp>
      <p:sp>
        <p:nvSpPr>
          <p:cNvPr id="10" name="TextBox 9"/>
          <p:cNvSpPr txBox="1"/>
          <p:nvPr/>
        </p:nvSpPr>
        <p:spPr>
          <a:xfrm>
            <a:off x="3200400" y="1845982"/>
            <a:ext cx="2264232" cy="584763"/>
          </a:xfrm>
          <a:prstGeom prst="rect">
            <a:avLst/>
          </a:prstGeom>
          <a:solidFill>
            <a:srgbClr val="F6BB0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khúc khuỷu</a:t>
            </a:r>
          </a:p>
        </p:txBody>
      </p:sp>
      <p:sp>
        <p:nvSpPr>
          <p:cNvPr id="14" name="TextBox 13">
            <a:extLst>
              <a:ext uri="{FF2B5EF4-FFF2-40B4-BE49-F238E27FC236}">
                <a16:creationId xmlns:a16="http://schemas.microsoft.com/office/drawing/2014/main" id="{304FAD5F-E8B2-4004-AE8A-F6040D537DA4}"/>
              </a:ext>
            </a:extLst>
          </p:cNvPr>
          <p:cNvSpPr txBox="1"/>
          <p:nvPr/>
        </p:nvSpPr>
        <p:spPr>
          <a:xfrm>
            <a:off x="838200" y="3363433"/>
            <a:ext cx="7258050" cy="646319"/>
          </a:xfrm>
          <a:prstGeom prst="rect">
            <a:avLst/>
          </a:prstGeom>
          <a:solidFill>
            <a:schemeClr val="bg1"/>
          </a:solid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Đường lên núi quanh co, </a:t>
            </a:r>
            <a:r>
              <a:rPr lang="en-US" sz="3600" b="1" u="sng">
                <a:latin typeface="Arial-Rounded" pitchFamily="34" charset="0"/>
                <a:ea typeface="Arial-Rounded" pitchFamily="34" charset="0"/>
                <a:cs typeface="Arial-Rounded" pitchFamily="34" charset="0"/>
              </a:rPr>
              <a:t>khúc khuỷu</a:t>
            </a:r>
            <a:r>
              <a:rPr lang="en-US" sz="3600" b="1">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2"/>
                                        </p:tgtEl>
                                        <p:attrNameLst>
                                          <p:attrName>r</p:attrName>
                                        </p:attrNameLst>
                                      </p:cBhvr>
                                    </p:animRot>
                                    <p:animRot by="-240000">
                                      <p:cBhvr>
                                        <p:cTn id="16" dur="200" fill="hold">
                                          <p:stCondLst>
                                            <p:cond delay="200"/>
                                          </p:stCondLst>
                                        </p:cTn>
                                        <p:tgtEl>
                                          <p:spTgt spid="12"/>
                                        </p:tgtEl>
                                        <p:attrNameLst>
                                          <p:attrName>r</p:attrName>
                                        </p:attrNameLst>
                                      </p:cBhvr>
                                    </p:animRot>
                                    <p:animRot by="240000">
                                      <p:cBhvr>
                                        <p:cTn id="17" dur="200" fill="hold">
                                          <p:stCondLst>
                                            <p:cond delay="400"/>
                                          </p:stCondLst>
                                        </p:cTn>
                                        <p:tgtEl>
                                          <p:spTgt spid="12"/>
                                        </p:tgtEl>
                                        <p:attrNameLst>
                                          <p:attrName>r</p:attrName>
                                        </p:attrNameLst>
                                      </p:cBhvr>
                                    </p:animRot>
                                    <p:animRot by="-240000">
                                      <p:cBhvr>
                                        <p:cTn id="18" dur="200" fill="hold">
                                          <p:stCondLst>
                                            <p:cond delay="600"/>
                                          </p:stCondLst>
                                        </p:cTn>
                                        <p:tgtEl>
                                          <p:spTgt spid="12"/>
                                        </p:tgtEl>
                                        <p:attrNameLst>
                                          <p:attrName>r</p:attrName>
                                        </p:attrNameLst>
                                      </p:cBhvr>
                                    </p:animRot>
                                    <p:animRot by="120000">
                                      <p:cBhvr>
                                        <p:cTn id="19" dur="200" fill="hold">
                                          <p:stCondLst>
                                            <p:cond delay="800"/>
                                          </p:stCondLst>
                                        </p:cTn>
                                        <p:tgtEl>
                                          <p:spTgt spid="1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4.72222E-6 -7.40741E-7 L 0.25955 0.29167 " pathEditMode="relative" rAng="0" ptsTypes="AA">
                                      <p:cBhvr>
                                        <p:cTn id="24" dur="2000" fill="hold"/>
                                        <p:tgtEl>
                                          <p:spTgt spid="10"/>
                                        </p:tgtEl>
                                        <p:attrNameLst>
                                          <p:attrName>ppt_x</p:attrName>
                                          <p:attrName>ppt_y</p:attrName>
                                        </p:attrNameLst>
                                      </p:cBhvr>
                                      <p:rCtr x="12969" y="14568"/>
                                    </p:animMotion>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par>
                          <p:cTn id="25" fill="hold">
                            <p:stCondLst>
                              <p:cond delay="2000"/>
                            </p:stCondLst>
                            <p:childTnLst>
                              <p:par>
                                <p:cTn id="26" presetID="10" presetClass="exit" presetSubtype="0" fill="hold" grpId="1" nodeType="afterEffect">
                                  <p:stCondLst>
                                    <p:cond delay="0"/>
                                  </p:stCondLst>
                                  <p:childTnLst>
                                    <p:animEffect transition="out" filter="fade">
                                      <p:cBhvr>
                                        <p:cTn id="27" dur="10"/>
                                        <p:tgtEl>
                                          <p:spTgt spid="10"/>
                                        </p:tgtEl>
                                      </p:cBhvr>
                                    </p:animEffect>
                                    <p:set>
                                      <p:cBhvr>
                                        <p:cTn id="28" dur="1" fill="hold">
                                          <p:stCondLst>
                                            <p:cond delay="9"/>
                                          </p:stCondLst>
                                        </p:cTn>
                                        <p:tgtEl>
                                          <p:spTgt spid="10"/>
                                        </p:tgtEl>
                                        <p:attrNameLst>
                                          <p:attrName>style.visibility</p:attrName>
                                        </p:attrNameLst>
                                      </p:cBhvr>
                                      <p:to>
                                        <p:strVal val="hidden"/>
                                      </p:to>
                                    </p:set>
                                  </p:childTnLst>
                                </p:cTn>
                              </p:par>
                            </p:childTnLst>
                          </p:cTn>
                        </p:par>
                        <p:par>
                          <p:cTn id="29" fill="hold">
                            <p:stCondLst>
                              <p:cond delay="201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0" grpId="1"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7C993-9ECC-4D36-AE78-DBB9624AFDD1}"/>
              </a:ext>
            </a:extLst>
          </p:cNvPr>
          <p:cNvPicPr>
            <a:picLocks noChangeAspect="1"/>
          </p:cNvPicPr>
          <p:nvPr/>
        </p:nvPicPr>
        <p:blipFill>
          <a:blip r:embed="rId2"/>
          <a:stretch>
            <a:fillRect/>
          </a:stretch>
        </p:blipFill>
        <p:spPr>
          <a:xfrm>
            <a:off x="2590800" y="590550"/>
            <a:ext cx="6352381" cy="2676190"/>
          </a:xfrm>
          <a:prstGeom prst="rect">
            <a:avLst/>
          </a:prstGeom>
        </p:spPr>
      </p:pic>
      <p:sp>
        <p:nvSpPr>
          <p:cNvPr id="6" name="Oval 5">
            <a:extLst>
              <a:ext uri="{FF2B5EF4-FFF2-40B4-BE49-F238E27FC236}">
                <a16:creationId xmlns:a16="http://schemas.microsoft.com/office/drawing/2014/main" id="{754F2986-072C-4A29-B8A5-D5CD75FE75A5}"/>
              </a:ext>
            </a:extLst>
          </p:cNvPr>
          <p:cNvSpPr/>
          <p:nvPr/>
        </p:nvSpPr>
        <p:spPr>
          <a:xfrm>
            <a:off x="3090530" y="2524345"/>
            <a:ext cx="556438"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ập Viết 1 - Tập 2 (Bộ Sách Kết Nối Tri Thức Với Cuộc Sống) | Tiki">
            <a:extLst>
              <a:ext uri="{FF2B5EF4-FFF2-40B4-BE49-F238E27FC236}">
                <a16:creationId xmlns:a16="http://schemas.microsoft.com/office/drawing/2014/main" id="{B31C0CE3-4A97-4AB2-9DE0-F8C91F937C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45" r="15388"/>
          <a:stretch/>
        </p:blipFill>
        <p:spPr bwMode="auto">
          <a:xfrm>
            <a:off x="280016" y="569489"/>
            <a:ext cx="1837759" cy="25722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6BFEF17-6427-420F-9324-54E95350DD9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933" b="97867" l="8376" r="94670">
                        <a14:foregroundMark x1="10152" y1="93867" x2="10152" y2="93867"/>
                        <a14:foregroundMark x1="8629" y1="98133" x2="8629" y2="98133"/>
                        <a14:foregroundMark x1="92893" y1="8267" x2="92893" y2="8267"/>
                        <a14:foregroundMark x1="94670" y1="2933" x2="94670" y2="2933"/>
                      </a14:backgroundRemoval>
                    </a14:imgEffect>
                  </a14:imgLayer>
                </a14:imgProps>
              </a:ext>
              <a:ext uri="{28A0092B-C50C-407E-A947-70E740481C1C}">
                <a14:useLocalDpi xmlns:a14="http://schemas.microsoft.com/office/drawing/2010/main" val="0"/>
              </a:ext>
            </a:extLst>
          </a:blip>
          <a:srcRect/>
          <a:stretch>
            <a:fillRect/>
          </a:stretch>
        </p:blipFill>
        <p:spPr bwMode="auto">
          <a:xfrm rot="20891722">
            <a:off x="1299418" y="1702560"/>
            <a:ext cx="1636712" cy="15574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5DAFBF9-2B15-4666-A17C-B62066875C3F}"/>
              </a:ext>
            </a:extLst>
          </p:cNvPr>
          <p:cNvGrpSpPr/>
          <p:nvPr/>
        </p:nvGrpSpPr>
        <p:grpSpPr>
          <a:xfrm>
            <a:off x="-61413" y="3703407"/>
            <a:ext cx="9296400" cy="1076877"/>
            <a:chOff x="-61413" y="3703407"/>
            <a:chExt cx="9296400" cy="1076877"/>
          </a:xfrm>
        </p:grpSpPr>
        <p:pic>
          <p:nvPicPr>
            <p:cNvPr id="10" name="Picture 2">
              <a:extLst>
                <a:ext uri="{FF2B5EF4-FFF2-40B4-BE49-F238E27FC236}">
                  <a16:creationId xmlns:a16="http://schemas.microsoft.com/office/drawing/2014/main" id="{CE79EDEB-128A-4190-AA05-260E67CB58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CA44B49A-C3D7-4AA5-84ED-6D0A54A1C14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2D65E8C7-126D-4AD0-AD9C-A768713E5360}"/>
                </a:ext>
              </a:extLst>
            </p:cNvPr>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145D9F-496E-4B58-9D1B-43E4B5AFAD15}"/>
                </a:ext>
              </a:extLst>
            </p:cNvPr>
            <p:cNvSpPr/>
            <p:nvPr/>
          </p:nvSpPr>
          <p:spPr>
            <a:xfrm>
              <a:off x="-61413"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vi-VN" sz="3600" b="1">
                  <a:solidFill>
                    <a:srgbClr val="7030A0"/>
                  </a:solidFill>
                  <a:latin typeface="HP001 4 hàng" pitchFamily="34" charset="0"/>
                  <a:ea typeface="Arial-Rounded" pitchFamily="34" charset="0"/>
                  <a:cs typeface="Arial-Rounded" pitchFamily="34" charset="0"/>
                </a:rPr>
                <a:t>ĐưŊg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łn wúi Ǖ</a:t>
              </a:r>
              <a:r>
                <a:rPr lang="el-GR" sz="3600" b="1">
                  <a:solidFill>
                    <a:srgbClr val="7030A0"/>
                  </a:solidFill>
                  <a:latin typeface="HP001 4 hàng" pitchFamily="34" charset="0"/>
                  <a:ea typeface="Arial-Rounded" pitchFamily="34" charset="0"/>
                  <a:cs typeface="Arial-Rounded" pitchFamily="34" charset="0"/>
                </a:rPr>
                <a:t>ί</a:t>
              </a:r>
              <a:r>
                <a:rPr lang="vi-VN" sz="3600" b="1">
                  <a:solidFill>
                    <a:srgbClr val="7030A0"/>
                  </a:solidFill>
                  <a:latin typeface="HP001 4 hàng" pitchFamily="34" charset="0"/>
                  <a:ea typeface="Arial-Rounded" pitchFamily="34" charset="0"/>
                  <a:cs typeface="Arial-Rounded" pitchFamily="34" charset="0"/>
                </a:rPr>
                <a:t>a</a:t>
              </a:r>
              <a:r>
                <a:rPr lang="el-GR" sz="3600" b="1">
                  <a:solidFill>
                    <a:srgbClr val="7030A0"/>
                  </a:solidFill>
                  <a:latin typeface="HP001 4 hàng" pitchFamily="34" charset="0"/>
                  <a:ea typeface="Arial-Rounded" pitchFamily="34" charset="0"/>
                  <a:cs typeface="Arial-Rounded" pitchFamily="34" charset="0"/>
                </a:rPr>
                <a:t>ζ </a:t>
              </a:r>
              <a:r>
                <a:rPr lang="vi-VN" sz="3600" b="1">
                  <a:solidFill>
                    <a:srgbClr val="7030A0"/>
                  </a:solidFill>
                  <a:latin typeface="HP001 4 hàng" pitchFamily="34" charset="0"/>
                  <a:ea typeface="Arial-Rounded" pitchFamily="34" charset="0"/>
                  <a:cs typeface="Arial-Rounded" pitchFamily="34" charset="0"/>
                </a:rPr>
                <a:t>co,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úc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uỷu</a:t>
              </a:r>
              <a:r>
                <a:rPr lang="en-US" sz="3600" b="1">
                  <a:solidFill>
                    <a:srgbClr val="7030A0"/>
                  </a:solidFill>
                  <a:latin typeface="HP001 4 hàng" pitchFamily="34" charset="0"/>
                  <a:ea typeface="Arial-Rounded" pitchFamily="34" charset="0"/>
                  <a:cs typeface="Arial-Rounded" pitchFamily="34" charset="0"/>
                </a:rPr>
                <a:t>.</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7680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09CD93C-3E03-465C-9277-FC3CD176A51C}"/>
              </a:ext>
            </a:extLst>
          </p:cNvPr>
          <p:cNvPicPr>
            <a:picLocks noChangeAspect="1"/>
          </p:cNvPicPr>
          <p:nvPr/>
        </p:nvPicPr>
        <p:blipFill rotWithShape="1">
          <a:blip r:embed="rId5"/>
          <a:srcRect b="5881"/>
          <a:stretch/>
        </p:blipFill>
        <p:spPr>
          <a:xfrm>
            <a:off x="-10886" y="-39387"/>
            <a:ext cx="10218958" cy="5182887"/>
          </a:xfrm>
          <a:prstGeom prst="rect">
            <a:avLst/>
          </a:prstGeom>
        </p:spPr>
      </p:pic>
      <p:pic>
        <p:nvPicPr>
          <p:cNvPr id="10" name="Picture 9">
            <a:extLst>
              <a:ext uri="{FF2B5EF4-FFF2-40B4-BE49-F238E27FC236}">
                <a16:creationId xmlns:a16="http://schemas.microsoft.com/office/drawing/2014/main" id="{7C0E2C1F-165E-48A8-B420-9436DA124D1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106933" y="2084733"/>
            <a:ext cx="3257550" cy="2478916"/>
          </a:xfrm>
          <a:prstGeom prst="rect">
            <a:avLst/>
          </a:prstGeom>
        </p:spPr>
      </p:pic>
      <p:pic>
        <p:nvPicPr>
          <p:cNvPr id="17" name="Picture 16">
            <a:extLst>
              <a:ext uri="{FF2B5EF4-FFF2-40B4-BE49-F238E27FC236}">
                <a16:creationId xmlns:a16="http://schemas.microsoft.com/office/drawing/2014/main" id="{F94905D0-492D-4401-A8ED-7F37D2C8559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5125354" y="2441972"/>
            <a:ext cx="2647269" cy="2014507"/>
          </a:xfrm>
          <a:prstGeom prst="rect">
            <a:avLst/>
          </a:prstGeom>
        </p:spPr>
      </p:pic>
      <p:pic>
        <p:nvPicPr>
          <p:cNvPr id="15" name="Picture 14">
            <a:extLst>
              <a:ext uri="{FF2B5EF4-FFF2-40B4-BE49-F238E27FC236}">
                <a16:creationId xmlns:a16="http://schemas.microsoft.com/office/drawing/2014/main" id="{AF337471-0756-420E-BD0A-49CF1D8E4C4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722" b="48056" l="4400" r="45000"/>
                    </a14:imgEffect>
                  </a14:imgLayer>
                </a14:imgProps>
              </a:ext>
              <a:ext uri="{28A0092B-C50C-407E-A947-70E740481C1C}">
                <a14:useLocalDpi xmlns:a14="http://schemas.microsoft.com/office/drawing/2010/main" val="0"/>
              </a:ext>
            </a:extLst>
          </a:blip>
          <a:srcRect r="55485" b="52523"/>
          <a:stretch/>
        </p:blipFill>
        <p:spPr>
          <a:xfrm>
            <a:off x="3659089" y="1444324"/>
            <a:ext cx="1812428" cy="2087694"/>
          </a:xfrm>
          <a:prstGeom prst="rect">
            <a:avLst/>
          </a:prstGeom>
        </p:spPr>
      </p:pic>
      <p:pic>
        <p:nvPicPr>
          <p:cNvPr id="13" name="Picture 12">
            <a:extLst>
              <a:ext uri="{FF2B5EF4-FFF2-40B4-BE49-F238E27FC236}">
                <a16:creationId xmlns:a16="http://schemas.microsoft.com/office/drawing/2014/main" id="{9A48571A-F4CE-4343-9223-9987093A614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rot="841947">
            <a:off x="946257" y="3051657"/>
            <a:ext cx="545086" cy="559265"/>
          </a:xfrm>
          <a:prstGeom prst="rect">
            <a:avLst/>
          </a:prstGeom>
        </p:spPr>
      </p:pic>
      <p:pic>
        <p:nvPicPr>
          <p:cNvPr id="21" name="Picture 20">
            <a:extLst>
              <a:ext uri="{FF2B5EF4-FFF2-40B4-BE49-F238E27FC236}">
                <a16:creationId xmlns:a16="http://schemas.microsoft.com/office/drawing/2014/main" id="{F8CC52E2-12BF-4F0A-8E4A-D538A771AA44}"/>
              </a:ext>
            </a:extLst>
          </p:cNvPr>
          <p:cNvPicPr>
            <a:picLocks noChangeAspect="1"/>
          </p:cNvPicPr>
          <p:nvPr/>
        </p:nvPicPr>
        <p:blipFill>
          <a:blip r:embed="rId12"/>
          <a:stretch>
            <a:fillRect/>
          </a:stretch>
        </p:blipFill>
        <p:spPr>
          <a:xfrm>
            <a:off x="3679293" y="1444324"/>
            <a:ext cx="1810669" cy="2089585"/>
          </a:xfrm>
          <a:prstGeom prst="rect">
            <a:avLst/>
          </a:prstGeom>
        </p:spPr>
      </p:pic>
      <p:pic>
        <p:nvPicPr>
          <p:cNvPr id="20" name="Picture 19">
            <a:extLst>
              <a:ext uri="{FF2B5EF4-FFF2-40B4-BE49-F238E27FC236}">
                <a16:creationId xmlns:a16="http://schemas.microsoft.com/office/drawing/2014/main" id="{7129BE62-A3A2-421F-8736-FF6720ECCFA7}"/>
              </a:ext>
            </a:extLst>
          </p:cNvPr>
          <p:cNvPicPr>
            <a:picLocks noChangeAspect="1"/>
          </p:cNvPicPr>
          <p:nvPr/>
        </p:nvPicPr>
        <p:blipFill rotWithShape="1">
          <a:blip r:embed="rId13"/>
          <a:srcRect l="39962" t="48579" r="32544" b="-5587"/>
          <a:stretch/>
        </p:blipFill>
        <p:spPr>
          <a:xfrm>
            <a:off x="853943" y="1737123"/>
            <a:ext cx="1800225" cy="2630090"/>
          </a:xfrm>
          <a:prstGeom prst="rect">
            <a:avLst/>
          </a:prstGeom>
        </p:spPr>
      </p:pic>
      <p:pic>
        <p:nvPicPr>
          <p:cNvPr id="22" name="Picture 21">
            <a:extLst>
              <a:ext uri="{FF2B5EF4-FFF2-40B4-BE49-F238E27FC236}">
                <a16:creationId xmlns:a16="http://schemas.microsoft.com/office/drawing/2014/main" id="{FCC3F22E-5202-4989-8A15-75CB2E75A872}"/>
              </a:ext>
            </a:extLst>
          </p:cNvPr>
          <p:cNvPicPr>
            <a:picLocks noChangeAspect="1"/>
          </p:cNvPicPr>
          <p:nvPr/>
        </p:nvPicPr>
        <p:blipFill rotWithShape="1">
          <a:blip r:embed="rId13"/>
          <a:srcRect l="39962" t="48579" r="32544" b="-5587"/>
          <a:stretch/>
        </p:blipFill>
        <p:spPr>
          <a:xfrm>
            <a:off x="5670202" y="1728534"/>
            <a:ext cx="1800225" cy="2630090"/>
          </a:xfrm>
          <a:prstGeom prst="rect">
            <a:avLst/>
          </a:prstGeom>
        </p:spPr>
      </p:pic>
    </p:spTree>
    <p:extLst>
      <p:ext uri="{BB962C8B-B14F-4D97-AF65-F5344CB8AC3E}">
        <p14:creationId xmlns:p14="http://schemas.microsoft.com/office/powerpoint/2010/main" val="1653670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14 0.02453 L -0.01914 0.02477 C -0.01563 0.00972 -0.01211 -0.0051 -0.00847 -0.01991 C -0.00742 -0.02408 -0.00599 -0.02824 -0.00495 -0.03241 C -0.00443 -0.03449 -0.00443 -0.03704 -0.00378 -0.03889 C 0.00508 -0.06111 0.01028 -0.06065 0.02487 -0.08125 C 0.02682 -0.08403 0.02851 -0.0875 0.03073 -0.08959 C 0.03294 -0.09167 0.03554 -0.09236 0.03789 -0.09375 C 0.03997 -0.09514 0.04192 -0.0963 0.04388 -0.09815 C 0.04596 -0.1 0.04765 -0.10278 0.04987 -0.1044 C 0.0556 -0.10857 0.06041 -0.10926 0.0664 -0.11065 C 0.11067 -0.10162 0.08372 -0.10903 0.10794 -0.10023 L 0.1319 -0.09167 C 0.13619 -0.09028 0.14492 -0.0875 0.14492 -0.08727 C 0.17695 -0.06482 0.16562 -0.07616 0.1806 -0.05996 C 0.18229 -0.05648 0.18359 -0.05255 0.18541 -0.04931 C 0.20143 -0.02084 0.1819 -0.06366 0.20442 -0.0176 C 0.20586 -0.01459 0.2069 -0.01065 0.20794 -0.00718 C 0.20911 -0.00417 0.21054 -0.00162 0.21172 0.00139 C 0.21367 0.00671 0.21744 0.01875 0.21875 0.02453 C 0.22057 0.03287 0.22174 0.04166 0.22343 0.05 C 0.23919 0.12546 0.23216 0.08102 0.23763 0.12407 C 0.23802 0.12685 0.23867 0.12963 0.23906 0.1324 C 0.23919 0.13819 0.23906 0.14375 0.23906 0.14953 L 0.2401 0.14514 " pathEditMode="relative" rAng="0" ptsTypes="AAAAAAAAAAAAAAAAAAAAAAAAA">
                                      <p:cBhvr>
                                        <p:cTn id="6" dur="2000" fill="hold"/>
                                        <p:tgtEl>
                                          <p:spTgt spid="20"/>
                                        </p:tgtEl>
                                        <p:attrNameLst>
                                          <p:attrName>ppt_x</p:attrName>
                                          <p:attrName>ppt_y</p:attrName>
                                        </p:attrNameLst>
                                      </p:cBhvr>
                                      <p:rCtr x="12956" y="-509"/>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482 -0.01482 L 0.00482 -0.01482 C 0.08503 -0.12269 0.0556 -0.08774 0.12136 -0.1632 C 0.12891 -0.17176 0.13646 -0.1801 0.14401 -0.18843 C 0.14909 -0.19422 0.15352 -0.20301 0.15951 -0.20533 C 0.18998 -0.21806 0.16029 -0.20649 0.1892 -0.21598 C 0.24714 -0.23542 0.2142 -0.22593 0.24753 -0.23496 C 0.26341 -0.23426 0.2793 -0.23473 0.29519 -0.23288 C 0.3043 -0.23195 0.32253 -0.22663 0.32253 -0.22663 C 0.32526 -0.22524 0.328 -0.22338 0.33086 -0.22246 C 0.33555 -0.22061 0.3405 -0.22014 0.34519 -0.21806 C 0.35 -0.21598 0.35495 -0.21366 0.35938 -0.20973 C 0.37279 -0.19769 0.36706 -0.20093 0.37605 -0.197 C 0.38659 -0.17848 0.37331 -0.20116 0.38321 -0.18635 C 0.38451 -0.1845 0.38542 -0.18195 0.38685 -0.1801 C 0.39193 -0.17292 0.39349 -0.172 0.3987 -0.16737 C 0.40078 -0.15625 0.39857 -0.16528 0.40352 -0.15463 C 0.4056 -0.15 0.41068 -0.13334 0.41068 -0.13125 L 0.41068 -0.12292 L 0.41068 -0.12292 " pathEditMode="relative" ptsTypes="AAAAAAAAAAAAAAAAAAAA">
                                      <p:cBhvr>
                                        <p:cTn id="9" dur="2000" fill="hold"/>
                                        <p:tgtEl>
                                          <p:spTgt spid="13"/>
                                        </p:tgtEl>
                                        <p:attrNameLst>
                                          <p:attrName>ppt_x</p:attrName>
                                          <p:attrName>ppt_y</p:attrName>
                                        </p:attrNameLst>
                                      </p:cBhvr>
                                    </p:animMotion>
                                  </p:childTnLst>
                                </p:cTn>
                              </p:par>
                            </p:childTnLst>
                          </p:cTn>
                        </p:par>
                      </p:childTnLst>
                    </p:cTn>
                  </p:par>
                </p:childTnLst>
              </p:cTn>
              <p:nextCondLst>
                <p:cond evt="onClick" delay="0">
                  <p:tgtEl>
                    <p:spTgt spid="20"/>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781 0.00509 L -0.00781 0.00509 C -0.01068 -0.00556 -0.01315 -0.01644 -0.01615 -0.02686 C -0.01836 -0.03403 -0.02122 -0.04051 -0.02331 -0.04792 C -0.03815 -0.10047 -0.01484 -0.02801 -0.0293 -0.06898 C -0.0349 -0.08519 -0.02747 -0.07014 -0.03646 -0.0882 C -0.0375 -0.09028 -0.03841 -0.09329 -0.03997 -0.09445 C -0.04453 -0.09769 -0.04948 -0.09861 -0.0543 -0.1007 C -0.06458 -0.09792 -0.075 -0.09561 -0.08516 -0.09236 C -0.09063 -0.09051 -0.09453 -0.0875 -0.09948 -0.0838 C -0.10781 -0.06898 -0.10638 -0.07269 -0.1138 -0.05417 C -0.11628 -0.04792 -0.11914 -0.04213 -0.12083 -0.03519 C -0.12917 -0.00209 -0.1319 0.0118 -0.13516 0.04097 C -0.13607 0.04861 -0.13672 0.05648 -0.1375 0.06435 C -0.1388 0.17152 -0.13867 0.13194 -0.13867 0.18287 L -0.13867 0.18287 " pathEditMode="relative" ptsTypes="AAAAAAAAAAAAAAAA">
                                      <p:cBhvr>
                                        <p:cTn id="14" dur="2000" fill="hold"/>
                                        <p:tgtEl>
                                          <p:spTgt spid="22"/>
                                        </p:tgtEl>
                                        <p:attrNameLst>
                                          <p:attrName>ppt_x</p:attrName>
                                          <p:attrName>ppt_y</p:attrName>
                                        </p:attrNameLst>
                                      </p:cBhvr>
                                    </p:animMotion>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2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 y="209746"/>
            <a:ext cx="415636" cy="4156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cảnh vật	thú vị	       đi chơi</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58" t="23183" r="29722" b="21627"/>
          <a:stretch/>
        </p:blipFill>
        <p:spPr bwMode="auto">
          <a:xfrm>
            <a:off x="2819400" y="1962150"/>
            <a:ext cx="3692731" cy="295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F5A396A-43CD-430B-AF62-9171764435F3}"/>
              </a:ext>
            </a:extLst>
          </p:cNvPr>
          <p:cNvPicPr>
            <a:picLocks noChangeAspect="1"/>
          </p:cNvPicPr>
          <p:nvPr/>
        </p:nvPicPr>
        <p:blipFill rotWithShape="1">
          <a:blip r:embed="rId5"/>
          <a:srcRect b="5881"/>
          <a:stretch/>
        </p:blipFill>
        <p:spPr>
          <a:xfrm>
            <a:off x="-10886" y="-39387"/>
            <a:ext cx="10218958" cy="5182887"/>
          </a:xfrm>
          <a:prstGeom prst="rect">
            <a:avLst/>
          </a:prstGeom>
        </p:spPr>
      </p:pic>
      <p:pic>
        <p:nvPicPr>
          <p:cNvPr id="10" name="Picture 9">
            <a:extLst>
              <a:ext uri="{FF2B5EF4-FFF2-40B4-BE49-F238E27FC236}">
                <a16:creationId xmlns:a16="http://schemas.microsoft.com/office/drawing/2014/main" id="{7C0E2C1F-165E-48A8-B420-9436DA124D1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4997490" y="2153359"/>
            <a:ext cx="3257550" cy="2478916"/>
          </a:xfrm>
          <a:prstGeom prst="rect">
            <a:avLst/>
          </a:prstGeom>
        </p:spPr>
      </p:pic>
      <p:pic>
        <p:nvPicPr>
          <p:cNvPr id="17" name="Picture 16">
            <a:extLst>
              <a:ext uri="{FF2B5EF4-FFF2-40B4-BE49-F238E27FC236}">
                <a16:creationId xmlns:a16="http://schemas.microsoft.com/office/drawing/2014/main" id="{F94905D0-492D-4401-A8ED-7F37D2C8559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5000" b="76763" l="10000" r="87805">
                        <a14:foregroundMark x1="33171" y1="42308" x2="69268" y2="45833"/>
                        <a14:foregroundMark x1="53902" y1="31410" x2="44390" y2="59936"/>
                        <a14:foregroundMark x1="65854" y1="36538" x2="55854" y2="57692"/>
                      </a14:backgroundRemoval>
                    </a14:imgEffect>
                  </a14:imgLayer>
                </a14:imgProps>
              </a:ext>
              <a:ext uri="{28A0092B-C50C-407E-A947-70E740481C1C}">
                <a14:useLocalDpi xmlns:a14="http://schemas.microsoft.com/office/drawing/2010/main" val="0"/>
              </a:ext>
            </a:extLst>
          </a:blip>
          <a:stretch>
            <a:fillRect/>
          </a:stretch>
        </p:blipFill>
        <p:spPr>
          <a:xfrm>
            <a:off x="354925" y="2420602"/>
            <a:ext cx="2647269" cy="2014507"/>
          </a:xfrm>
          <a:prstGeom prst="rect">
            <a:avLst/>
          </a:prstGeom>
        </p:spPr>
      </p:pic>
      <p:pic>
        <p:nvPicPr>
          <p:cNvPr id="18" name="Picture 17">
            <a:extLst>
              <a:ext uri="{FF2B5EF4-FFF2-40B4-BE49-F238E27FC236}">
                <a16:creationId xmlns:a16="http://schemas.microsoft.com/office/drawing/2014/main" id="{0BF872C6-3687-4896-A81E-8F2253F6BA4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722" b="48056" l="4400" r="45000"/>
                    </a14:imgEffect>
                  </a14:imgLayer>
                </a14:imgProps>
              </a:ext>
              <a:ext uri="{28A0092B-C50C-407E-A947-70E740481C1C}">
                <a14:useLocalDpi xmlns:a14="http://schemas.microsoft.com/office/drawing/2010/main" val="0"/>
              </a:ext>
            </a:extLst>
          </a:blip>
          <a:srcRect r="55485" b="52523"/>
          <a:stretch/>
        </p:blipFill>
        <p:spPr>
          <a:xfrm>
            <a:off x="3659089" y="1444324"/>
            <a:ext cx="1812428" cy="2087694"/>
          </a:xfrm>
          <a:prstGeom prst="rect">
            <a:avLst/>
          </a:prstGeom>
        </p:spPr>
      </p:pic>
      <p:pic>
        <p:nvPicPr>
          <p:cNvPr id="22" name="Picture 21">
            <a:extLst>
              <a:ext uri="{FF2B5EF4-FFF2-40B4-BE49-F238E27FC236}">
                <a16:creationId xmlns:a16="http://schemas.microsoft.com/office/drawing/2014/main" id="{A01ED44A-87A8-4C7E-BC1D-6ED6FC6AA777}"/>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a:off x="4730600" y="2323232"/>
            <a:ext cx="515373" cy="528779"/>
          </a:xfrm>
          <a:prstGeom prst="rect">
            <a:avLst/>
          </a:prstGeom>
        </p:spPr>
      </p:pic>
      <p:pic>
        <p:nvPicPr>
          <p:cNvPr id="13" name="Picture 12">
            <a:extLst>
              <a:ext uri="{FF2B5EF4-FFF2-40B4-BE49-F238E27FC236}">
                <a16:creationId xmlns:a16="http://schemas.microsoft.com/office/drawing/2014/main" id="{9A48571A-F4CE-4343-9223-9987093A614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300000"/>
                    </a14:imgEffect>
                  </a14:imgLayer>
                </a14:imgProps>
              </a:ext>
            </a:extLst>
          </a:blip>
          <a:stretch>
            <a:fillRect/>
          </a:stretch>
        </p:blipFill>
        <p:spPr>
          <a:xfrm rot="500984">
            <a:off x="5836814" y="3100738"/>
            <a:ext cx="564135" cy="578810"/>
          </a:xfrm>
          <a:prstGeom prst="rect">
            <a:avLst/>
          </a:prstGeom>
        </p:spPr>
      </p:pic>
      <p:pic>
        <p:nvPicPr>
          <p:cNvPr id="24" name="Picture 23">
            <a:extLst>
              <a:ext uri="{FF2B5EF4-FFF2-40B4-BE49-F238E27FC236}">
                <a16:creationId xmlns:a16="http://schemas.microsoft.com/office/drawing/2014/main" id="{38DDA207-F954-49C8-8BAF-7A3570099F1C}"/>
              </a:ext>
            </a:extLst>
          </p:cNvPr>
          <p:cNvPicPr>
            <a:picLocks noChangeAspect="1"/>
          </p:cNvPicPr>
          <p:nvPr/>
        </p:nvPicPr>
        <p:blipFill>
          <a:blip r:embed="rId12"/>
          <a:stretch>
            <a:fillRect/>
          </a:stretch>
        </p:blipFill>
        <p:spPr>
          <a:xfrm>
            <a:off x="3677934" y="1458356"/>
            <a:ext cx="1810669" cy="2089585"/>
          </a:xfrm>
          <a:prstGeom prst="rect">
            <a:avLst/>
          </a:prstGeom>
        </p:spPr>
      </p:pic>
      <p:pic>
        <p:nvPicPr>
          <p:cNvPr id="16" name="Picture 15">
            <a:extLst>
              <a:ext uri="{FF2B5EF4-FFF2-40B4-BE49-F238E27FC236}">
                <a16:creationId xmlns:a16="http://schemas.microsoft.com/office/drawing/2014/main" id="{5C3DE239-842F-4740-8ADE-7CC564813659}"/>
              </a:ext>
            </a:extLst>
          </p:cNvPr>
          <p:cNvPicPr>
            <a:picLocks noChangeAspect="1"/>
          </p:cNvPicPr>
          <p:nvPr/>
        </p:nvPicPr>
        <p:blipFill rotWithShape="1">
          <a:blip r:embed="rId13"/>
          <a:srcRect l="39962" t="48579" r="32544" b="-5587"/>
          <a:stretch/>
        </p:blipFill>
        <p:spPr>
          <a:xfrm>
            <a:off x="5702170" y="1805019"/>
            <a:ext cx="1800225" cy="2630090"/>
          </a:xfrm>
          <a:prstGeom prst="rect">
            <a:avLst/>
          </a:prstGeom>
        </p:spPr>
      </p:pic>
      <p:pic>
        <p:nvPicPr>
          <p:cNvPr id="15" name="Picture 14">
            <a:extLst>
              <a:ext uri="{FF2B5EF4-FFF2-40B4-BE49-F238E27FC236}">
                <a16:creationId xmlns:a16="http://schemas.microsoft.com/office/drawing/2014/main" id="{3FC3AFD8-9B00-4749-95B0-9F052E16B59D}"/>
              </a:ext>
            </a:extLst>
          </p:cNvPr>
          <p:cNvPicPr>
            <a:picLocks noChangeAspect="1"/>
          </p:cNvPicPr>
          <p:nvPr/>
        </p:nvPicPr>
        <p:blipFill rotWithShape="1">
          <a:blip r:embed="rId13"/>
          <a:srcRect l="39962" t="48579" r="32544" b="-5587"/>
          <a:stretch/>
        </p:blipFill>
        <p:spPr>
          <a:xfrm>
            <a:off x="929432" y="1737123"/>
            <a:ext cx="1800225" cy="2630090"/>
          </a:xfrm>
          <a:prstGeom prst="rect">
            <a:avLst/>
          </a:prstGeom>
        </p:spPr>
      </p:pic>
    </p:spTree>
    <p:extLst>
      <p:ext uri="{BB962C8B-B14F-4D97-AF65-F5344CB8AC3E}">
        <p14:creationId xmlns:p14="http://schemas.microsoft.com/office/powerpoint/2010/main" val="205610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14 0.02453 L -0.01914 0.02477 C -0.01562 0.00972 -0.01211 -0.0051 -0.00846 -0.01991 C -0.00742 -0.02408 -0.00599 -0.02824 -0.00495 -0.03241 C -0.00443 -0.03449 -0.00443 -0.03704 -0.00378 -0.03889 C 0.00508 -0.06111 0.01029 -0.06065 0.02487 -0.08125 C 0.02682 -0.08403 0.02852 -0.0875 0.03073 -0.08959 C 0.03294 -0.09167 0.03555 -0.09236 0.03789 -0.09375 C 0.03997 -0.09514 0.04193 -0.0963 0.04388 -0.09815 C 0.04596 -0.1 0.04766 -0.10278 0.04987 -0.1044 C 0.0556 -0.10857 0.06042 -0.10926 0.06654 -0.11065 C 0.11094 -0.10162 0.08385 -0.10903 0.1082 -0.10023 L 0.13203 -0.09167 C 0.13633 -0.09028 0.14505 -0.0875 0.14505 -0.08727 C 0.17695 -0.06482 0.16563 -0.07616 0.18073 -0.05996 C 0.18242 -0.05648 0.18372 -0.05255 0.18555 -0.04931 C 0.20156 -0.02084 0.18216 -0.06366 0.20456 -0.0176 C 0.20612 -0.01459 0.2069 -0.01065 0.2082 -0.00718 C 0.20925 -0.00417 0.21068 -0.00162 0.21172 0.00139 C 0.2138 0.00671 0.21758 0.01875 0.21888 0.02453 C 0.2207 0.03287 0.22188 0.04166 0.2237 0.05 C 0.23932 0.12546 0.23229 0.08102 0.23789 0.12407 C 0.23828 0.12685 0.23893 0.12963 0.23906 0.1324 C 0.23932 0.13819 0.23906 0.14375 0.23906 0.14953 L 0.24036 0.14514 " pathEditMode="relative" rAng="0" ptsTypes="AAAAAAAAAAAAAAAAAAAAAAAAA">
                                      <p:cBhvr>
                                        <p:cTn id="6" dur="2000" fill="hold"/>
                                        <p:tgtEl>
                                          <p:spTgt spid="15"/>
                                        </p:tgtEl>
                                        <p:attrNameLst>
                                          <p:attrName>ppt_x</p:attrName>
                                          <p:attrName>ppt_y</p:attrName>
                                        </p:attrNameLst>
                                      </p:cBhvr>
                                      <p:rCtr x="12969" y="-509"/>
                                    </p:animMotion>
                                  </p:childTnLst>
                                  <p:subTnLst>
                                    <p:audio>
                                      <p:cMediaNode>
                                        <p:cTn display="0" masterRel="sameClick">
                                          <p:stCondLst>
                                            <p:cond evt="begin" delay="0">
                                              <p:tn val="5"/>
                                            </p:cond>
                                          </p:stCondLst>
                                          <p:endCondLst>
                                            <p:cond evt="onStopAudio" delay="0">
                                              <p:tgtEl>
                                                <p:sldTgt/>
                                              </p:tgtEl>
                                            </p:cond>
                                          </p:endCondLst>
                                        </p:cTn>
                                        <p:tgtEl>
                                          <p:sndTgt r:embed="rId3" name="oh no.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782 0.00509 L -0.00782 0.00533 C -0.01068 -0.00555 -0.01316 -0.01643 -0.01615 -0.02685 C -0.01836 -0.03403 -0.02123 -0.04051 -0.02331 -0.04792 C -0.03816 -0.10046 -0.01485 -0.02801 -0.0293 -0.06898 C -0.0349 -0.08518 -0.02748 -0.07014 -0.03646 -0.08819 C -0.0375 -0.09028 -0.03842 -0.09329 -0.03998 -0.09444 C -0.04454 -0.09768 -0.04948 -0.09861 -0.0543 -0.10069 C -0.06459 -0.09792 -0.075 -0.0956 -0.08516 -0.09236 C -0.09063 -0.09051 -0.09454 -0.0875 -0.09948 -0.08379 C -0.10782 -0.06898 -0.10638 -0.07268 -0.11381 -0.05417 C -0.11628 -0.04792 -0.11915 -0.04213 -0.12084 -0.03518 C -0.12917 -0.00208 -0.13191 0.01181 -0.13516 0.04097 C -0.13607 0.04861 -0.13672 0.05648 -0.1375 0.06435 C -0.13881 0.17153 -0.13868 0.13195 -0.13868 0.18287 L -0.13868 0.1831 " pathEditMode="relative" rAng="0" ptsTypes="AAAAAAAAAAAAAAAA">
                                      <p:cBhvr>
                                        <p:cTn id="11" dur="2000" fill="hold"/>
                                        <p:tgtEl>
                                          <p:spTgt spid="16"/>
                                        </p:tgtEl>
                                        <p:attrNameLst>
                                          <p:attrName>ppt_x</p:attrName>
                                          <p:attrName>ppt_y</p:attrName>
                                        </p:attrNameLst>
                                      </p:cBhvr>
                                      <p:rCtr x="-6549" y="3611"/>
                                    </p:animMotion>
                                  </p:childTnLst>
                                  <p:subTnLst>
                                    <p:audio>
                                      <p:cMediaNode>
                                        <p:cTn display="0" masterRel="sameClick">
                                          <p:stCondLst>
                                            <p:cond evt="begin" delay="0">
                                              <p:tn val="10"/>
                                            </p:cond>
                                          </p:stCondLst>
                                          <p:endCondLst>
                                            <p:cond evt="onStopAudio" delay="0">
                                              <p:tgtEl>
                                                <p:sldTgt/>
                                              </p:tgtEl>
                                            </p:cond>
                                          </p:endCondLst>
                                        </p:cTn>
                                        <p:tgtEl>
                                          <p:sndTgt r:embed="rId4" name="Tieng-yeah-tre-con-www_nhacchuongvui_com.wav"/>
                                        </p:tgtEl>
                                      </p:cMediaNode>
                                    </p:audio>
                                  </p:subTnLst>
                                </p:cTn>
                              </p:par>
                            </p:childTnLst>
                          </p:cTn>
                        </p:par>
                        <p:par>
                          <p:cTn id="12" fill="hold">
                            <p:stCondLst>
                              <p:cond delay="2000"/>
                            </p:stCondLst>
                            <p:childTnLst>
                              <p:par>
                                <p:cTn id="13" presetID="0" presetClass="path" presetSubtype="0" accel="50000" decel="50000" fill="hold" nodeType="afterEffect">
                                  <p:stCondLst>
                                    <p:cond delay="0"/>
                                  </p:stCondLst>
                                  <p:childTnLst>
                                    <p:animMotion origin="layout" path="M 0.00104 0.00347 L 0.00104 0.00347 C -0.00026 -0.00996 -0.00052 -0.02384 -0.0026 -0.03681 C -0.00456 -0.04931 -0.00794 -0.06111 -0.01094 -0.07292 C -0.01588 -0.09283 -0.02018 -0.11343 -0.02643 -0.13218 C -0.03385 -0.15509 -0.0345 -0.15834 -0.0431 -0.17871 C -0.05091 -0.19746 -0.06029 -0.21852 -0.07279 -0.22755 C -0.075 -0.22917 -0.08385 -0.23565 -0.08594 -0.23588 L -0.09779 -0.23797 C -0.10104 -0.23727 -0.1043 -0.2375 -0.10729 -0.23588 C -0.1099 -0.23472 -0.11198 -0.23148 -0.11445 -0.22963 C -0.11758 -0.22732 -0.12096 -0.2257 -0.12396 -0.22315 C -0.12604 -0.22153 -0.12799 -0.21898 -0.12995 -0.2169 C -0.13476 -0.21158 -0.14036 -0.20394 -0.1431 -0.19584 C -0.14466 -0.19074 -0.14596 -0.18565 -0.14779 -0.18079 C -0.15 -0.175 -0.15286 -0.16991 -0.15495 -0.16389 C -0.15898 -0.15185 -0.15859 -0.14769 -0.15963 -0.13426 L -0.15963 -0.13426 " pathEditMode="relative" ptsTypes="AAAAAAAAAAAAAAAAAA">
                                      <p:cBhvr>
                                        <p:cTn id="14" dur="2000" fill="hold"/>
                                        <p:tgtEl>
                                          <p:spTgt spid="13"/>
                                        </p:tgtEl>
                                        <p:attrNameLst>
                                          <p:attrName>ppt_x</p:attrName>
                                          <p:attrName>ppt_y</p:attrName>
                                        </p:attrNameLst>
                                      </p:cBhvr>
                                    </p:animMotion>
                                  </p:childTnLst>
                                </p:cTn>
                              </p:par>
                            </p:childTnLst>
                          </p:cTn>
                        </p:par>
                      </p:childTnLst>
                    </p:cTn>
                  </p:par>
                </p:childTnLst>
              </p:cTn>
              <p:nextCondLst>
                <p:cond evt="onClick" delay="0">
                  <p:tgtEl>
                    <p:spTgt spid="1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310936" y="340143"/>
            <a:ext cx="415636" cy="4156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Nam và Đức được đi chơi núi. Đến đỉnh núi, </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hai anh em vui sướng hét vang.</a:t>
            </a:r>
          </a:p>
        </p:txBody>
      </p:sp>
      <p:sp>
        <p:nvSpPr>
          <p:cNvPr id="11" name="TextBox 10"/>
          <p:cNvSpPr txBox="1"/>
          <p:nvPr/>
        </p:nvSpPr>
        <p:spPr>
          <a:xfrm>
            <a:off x="2796976" y="4552593"/>
            <a:ext cx="3550047" cy="369320"/>
          </a:xfrm>
          <a:prstGeom prst="rect">
            <a:avLst/>
          </a:prstGeom>
          <a:solidFill>
            <a:srgbClr val="FFE07D"/>
          </a:solidFill>
        </p:spPr>
        <p:txBody>
          <a:bodyPr wrap="square" lIns="91428" tIns="45714" rIns="91428" bIns="45714" rtlCol="0">
            <a:spAutoFit/>
          </a:bodyPr>
          <a:lstStyle/>
          <a:p>
            <a:pPr algn="ctr"/>
            <a:r>
              <a:rPr lang="en-US" b="1">
                <a:latin typeface="Arial-Rounded" pitchFamily="34" charset="0"/>
                <a:ea typeface="Arial-Rounded" pitchFamily="34" charset="0"/>
                <a:cs typeface="Arial-Rounded" pitchFamily="34" charset="0"/>
              </a:rPr>
              <a:t>Khi viết chữ đầu đoạn,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96976" y="4552593"/>
            <a:ext cx="3550047" cy="369320"/>
          </a:xfrm>
          <a:prstGeom prst="rect">
            <a:avLst/>
          </a:prstGeom>
          <a:solidFill>
            <a:srgbClr val="FFE07D"/>
          </a:solidFill>
        </p:spPr>
        <p:txBody>
          <a:bodyPr wrap="square" lIns="91428" tIns="45714" rIns="91428" bIns="45714" rtlCol="0">
            <a:spAutoFit/>
          </a:bodyPr>
          <a:lstStyle/>
          <a:p>
            <a:pPr algn="ctr"/>
            <a:r>
              <a:rPr lang="en-US" b="1">
                <a:latin typeface="Arial-Rounded" pitchFamily="34" charset="0"/>
                <a:ea typeface="Arial-Rounded" pitchFamily="34" charset="0"/>
                <a:cs typeface="Arial-Rounded" pitchFamily="34" charset="0"/>
              </a:rPr>
              <a:t>Những chữ nào viết hoa? Vì sao?</a:t>
            </a:r>
          </a:p>
        </p:txBody>
      </p:sp>
      <p:sp>
        <p:nvSpPr>
          <p:cNvPr id="24" name="TextBox 23"/>
          <p:cNvSpPr txBox="1"/>
          <p:nvPr/>
        </p:nvSpPr>
        <p:spPr>
          <a:xfrm>
            <a:off x="2796976" y="4552593"/>
            <a:ext cx="3550047" cy="369320"/>
          </a:xfrm>
          <a:prstGeom prst="rect">
            <a:avLst/>
          </a:prstGeom>
          <a:solidFill>
            <a:srgbClr val="FFE07D"/>
          </a:solidFill>
        </p:spPr>
        <p:txBody>
          <a:bodyPr wrap="square" lIns="91428" tIns="45714" rIns="91428" bIns="45714" rtlCol="0">
            <a:spAutoFit/>
          </a:bodyPr>
          <a:lstStyle/>
          <a:p>
            <a:pPr algn="ctr"/>
            <a:r>
              <a:rPr lang="en-US" b="1">
                <a:latin typeface="Arial-Rounded" pitchFamily="34" charset="0"/>
                <a:ea typeface="Arial-Rounded" pitchFamily="34" charset="0"/>
                <a:cs typeface="Arial-Rounded" pitchFamily="34" charset="0"/>
              </a:rPr>
              <a:t>Đoạn trên có mấy câu?</a:t>
            </a:r>
          </a:p>
        </p:txBody>
      </p:sp>
      <p:sp>
        <p:nvSpPr>
          <p:cNvPr id="20" name="Oval 19"/>
          <p:cNvSpPr/>
          <p:nvPr/>
        </p:nvSpPr>
        <p:spPr>
          <a:xfrm>
            <a:off x="5128331" y="152968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514600"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032530" y="204164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96976" y="4552593"/>
            <a:ext cx="3550047" cy="369320"/>
          </a:xfrm>
          <a:prstGeom prst="rect">
            <a:avLst/>
          </a:prstGeom>
          <a:solidFill>
            <a:srgbClr val="FFE07D"/>
          </a:solidFill>
        </p:spPr>
        <p:txBody>
          <a:bodyPr wrap="square" lIns="91428" tIns="45714" rIns="91428" bIns="45714" rtlCol="0">
            <a:spAutoFit/>
          </a:bodyPr>
          <a:lstStyle/>
          <a:p>
            <a:pPr algn="ctr"/>
            <a:r>
              <a:rPr lang="en-US" b="1">
                <a:latin typeface="Arial-Rounded" pitchFamily="34" charset="0"/>
                <a:ea typeface="Arial-Rounded" pitchFamily="34" charset="0"/>
                <a:cs typeface="Arial-Rounded" pitchFamily="34" charset="0"/>
              </a:rPr>
              <a:t>Kết thúc câu có dấu gì?</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140" y="2363478"/>
            <a:ext cx="46212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523899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724C413-58B6-4B14-AD06-3985DFC60C40}"/>
              </a:ext>
            </a:extLst>
          </p:cNvPr>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solidFill>
                  <a:srgbClr val="00B050"/>
                </a:solidFill>
                <a:latin typeface="Arial-Rounded" pitchFamily="34" charset="0"/>
                <a:ea typeface="Arial-Rounded" pitchFamily="34" charset="0"/>
                <a:cs typeface="Arial-Rounded" pitchFamily="34" charset="0"/>
              </a:rPr>
              <a:t>Nam và Đức được đi chơi núi.</a:t>
            </a:r>
            <a:r>
              <a:rPr lang="en-US" sz="2400">
                <a:latin typeface="Arial-Rounded" pitchFamily="34" charset="0"/>
                <a:ea typeface="Arial-Rounded" pitchFamily="34" charset="0"/>
                <a:cs typeface="Arial-Rounded" pitchFamily="34" charset="0"/>
              </a:rPr>
              <a:t> </a:t>
            </a:r>
            <a:r>
              <a:rPr lang="en-US" sz="2400">
                <a:solidFill>
                  <a:srgbClr val="C00000"/>
                </a:solidFill>
                <a:latin typeface="Arial-Rounded" pitchFamily="34" charset="0"/>
                <a:ea typeface="Arial-Rounded" pitchFamily="34" charset="0"/>
                <a:cs typeface="Arial-Rounded" pitchFamily="34" charset="0"/>
              </a:rPr>
              <a:t>Đến đỉnh núi, </a:t>
            </a:r>
          </a:p>
        </p:txBody>
      </p:sp>
      <p:sp>
        <p:nvSpPr>
          <p:cNvPr id="32" name="TextBox 31">
            <a:extLst>
              <a:ext uri="{FF2B5EF4-FFF2-40B4-BE49-F238E27FC236}">
                <a16:creationId xmlns:a16="http://schemas.microsoft.com/office/drawing/2014/main" id="{89AD289D-43B4-46C3-8D73-A75A2E711471}"/>
              </a:ext>
            </a:extLst>
          </p:cNvPr>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solidFill>
                  <a:srgbClr val="C00000"/>
                </a:solidFill>
                <a:latin typeface="Arial-Rounded" pitchFamily="34" charset="0"/>
                <a:ea typeface="Arial-Rounded" pitchFamily="34" charset="0"/>
                <a:cs typeface="Arial-Rounded" pitchFamily="34" charset="0"/>
              </a:rPr>
              <a:t>hai anh em vui sướng hét vang.</a:t>
            </a: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childTnLst>
                          </p:cTn>
                        </p:par>
                        <p:par>
                          <p:cTn id="43" fill="hold">
                            <p:stCondLst>
                              <p:cond delay="500"/>
                            </p:stCondLst>
                            <p:childTnLst>
                              <p:par>
                                <p:cTn id="44" presetID="10" presetClass="exit" presetSubtype="0" fill="hold" nodeType="afterEffect">
                                  <p:stCondLst>
                                    <p:cond delay="0"/>
                                  </p:stCondLst>
                                  <p:childTnLst>
                                    <p:animEffect transition="out" filter="fade">
                                      <p:cBhvr>
                                        <p:cTn id="45" dur="500"/>
                                        <p:tgtEl>
                                          <p:spTgt spid="25"/>
                                        </p:tgtEl>
                                      </p:cBhvr>
                                    </p:animEffect>
                                    <p:set>
                                      <p:cBhvr>
                                        <p:cTn id="46" dur="1" fill="hold">
                                          <p:stCondLst>
                                            <p:cond delay="499"/>
                                          </p:stCondLst>
                                        </p:cTn>
                                        <p:tgtEl>
                                          <p:spTgt spid="2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500"/>
                            </p:stCondLst>
                            <p:childTnLst>
                              <p:par>
                                <p:cTn id="77" presetID="8" presetClass="emph" presetSubtype="0" fill="hold" grpId="1" nodeType="afterEffect">
                                  <p:stCondLst>
                                    <p:cond delay="0"/>
                                  </p:stCondLst>
                                  <p:childTnLst>
                                    <p:animRot by="21600000">
                                      <p:cBhvr>
                                        <p:cTn id="78" dur="2500" fill="hold"/>
                                        <p:tgtEl>
                                          <p:spTgt spid="26"/>
                                        </p:tgtEl>
                                        <p:attrNameLst>
                                          <p:attrName>r</p:attrName>
                                        </p:attrNameLst>
                                      </p:cBhvr>
                                    </p:animRot>
                                  </p:childTnLst>
                                </p:cTn>
                              </p:par>
                              <p:par>
                                <p:cTn id="79" presetID="8" presetClass="emph" presetSubtype="0" fill="hold" grpId="1" nodeType="withEffect">
                                  <p:stCondLst>
                                    <p:cond delay="0"/>
                                  </p:stCondLst>
                                  <p:childTnLst>
                                    <p:animRot by="21600000">
                                      <p:cBhvr>
                                        <p:cTn id="80" dur="25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31"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722</Words>
  <Application>Microsoft Office PowerPoint</Application>
  <PresentationFormat>On-screen Show (16:9)</PresentationFormat>
  <Paragraphs>131</Paragraphs>
  <Slides>26</Slides>
  <Notes>21</Notes>
  <HiddenSlides>1</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 Rounded MT Bold</vt:lpstr>
      <vt:lpstr>Arial-Rounded</vt:lpstr>
      <vt:lpstr>AvantGarde</vt:lpstr>
      <vt:lpstr>Calibri</vt:lpstr>
      <vt:lpstr>HP001 4 hàng</vt:lpstr>
      <vt:lpstr>HP001 5 hàng</vt:lpstr>
      <vt:lpstr>HP001 5H Normal</vt:lpstr>
      <vt:lpstr>Poppins</vt:lpstr>
      <vt:lpstr>UTM Cookies</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Phan Thi Linh (FE FSC DN)</cp:lastModifiedBy>
  <cp:revision>164</cp:revision>
  <dcterms:created xsi:type="dcterms:W3CDTF">2020-12-08T15:48:47Z</dcterms:created>
  <dcterms:modified xsi:type="dcterms:W3CDTF">2022-02-19T04:48:14Z</dcterms:modified>
</cp:coreProperties>
</file>