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5"/>
  </p:notesMasterIdLst>
  <p:sldIdLst>
    <p:sldId id="259" r:id="rId3"/>
    <p:sldId id="280" r:id="rId4"/>
    <p:sldId id="260" r:id="rId5"/>
    <p:sldId id="282" r:id="rId6"/>
    <p:sldId id="283" r:id="rId7"/>
    <p:sldId id="284" r:id="rId8"/>
    <p:sldId id="311" r:id="rId9"/>
    <p:sldId id="312" r:id="rId10"/>
    <p:sldId id="317" r:id="rId11"/>
    <p:sldId id="318" r:id="rId12"/>
    <p:sldId id="321" r:id="rId13"/>
    <p:sldId id="32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14357-0144-4CF8-A297-4A749B0EFC2B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7DC86-C6D8-4053-92CC-0C94A90AA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1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51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2327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5955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41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42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871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183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124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6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276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104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sóc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them </a:t>
            </a:r>
            <a:r>
              <a:rPr lang="en-US" baseline="0" dirty="0" err="1"/>
              <a:t>hạt</a:t>
            </a:r>
            <a:r>
              <a:rPr lang="en-US" baseline="0" dirty="0"/>
              <a:t> </a:t>
            </a:r>
            <a:r>
              <a:rPr lang="en-US" baseline="0" dirty="0" err="1"/>
              <a:t>dẻ</a:t>
            </a: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100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已生成高可信度的说明">
            <a:extLst>
              <a:ext uri="{FF2B5EF4-FFF2-40B4-BE49-F238E27FC236}">
                <a16:creationId xmlns:a16="http://schemas.microsoft.com/office/drawing/2014/main" id="{2FB1A12A-647A-4E53-8FE6-834B52DCF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9B07EC92-474C-49F8-8D07-F585877D2FF2}"/>
              </a:ext>
            </a:extLst>
          </p:cNvPr>
          <p:cNvSpPr/>
          <p:nvPr userDrawn="1"/>
        </p:nvSpPr>
        <p:spPr>
          <a:xfrm>
            <a:off x="503495" y="261258"/>
            <a:ext cx="11185010" cy="5513112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49006 w 7816649"/>
              <a:gd name="connsiteY0" fmla="*/ 610524 h 4774669"/>
              <a:gd name="connsiteX1" fmla="*/ 458168 w 7816649"/>
              <a:gd name="connsiteY1" fmla="*/ 248574 h 4774669"/>
              <a:gd name="connsiteX2" fmla="*/ 1563068 w 7816649"/>
              <a:gd name="connsiteY2" fmla="*/ 58074 h 4774669"/>
              <a:gd name="connsiteX3" fmla="*/ 4915868 w 7816649"/>
              <a:gd name="connsiteY3" fmla="*/ 19974 h 4774669"/>
              <a:gd name="connsiteX4" fmla="*/ 6649418 w 7816649"/>
              <a:gd name="connsiteY4" fmla="*/ 343824 h 4774669"/>
              <a:gd name="connsiteX5" fmla="*/ 7506668 w 7816649"/>
              <a:gd name="connsiteY5" fmla="*/ 743874 h 4774669"/>
              <a:gd name="connsiteX6" fmla="*/ 7811468 w 7816649"/>
              <a:gd name="connsiteY6" fmla="*/ 2572674 h 4774669"/>
              <a:gd name="connsiteX7" fmla="*/ 7297118 w 7816649"/>
              <a:gd name="connsiteY7" fmla="*/ 4382424 h 4774669"/>
              <a:gd name="connsiteX8" fmla="*/ 6173168 w 7816649"/>
              <a:gd name="connsiteY8" fmla="*/ 4763424 h 4774669"/>
              <a:gd name="connsiteX9" fmla="*/ 4877768 w 7816649"/>
              <a:gd name="connsiteY9" fmla="*/ 4668174 h 4774669"/>
              <a:gd name="connsiteX10" fmla="*/ 3429968 w 7816649"/>
              <a:gd name="connsiteY10" fmla="*/ 4611024 h 4774669"/>
              <a:gd name="connsiteX11" fmla="*/ 2553668 w 7816649"/>
              <a:gd name="connsiteY11" fmla="*/ 4630074 h 4774669"/>
              <a:gd name="connsiteX12" fmla="*/ 1201118 w 7816649"/>
              <a:gd name="connsiteY12" fmla="*/ 4630074 h 4774669"/>
              <a:gd name="connsiteX13" fmla="*/ 305768 w 7816649"/>
              <a:gd name="connsiteY13" fmla="*/ 4420524 h 4774669"/>
              <a:gd name="connsiteX14" fmla="*/ 968 w 7816649"/>
              <a:gd name="connsiteY14" fmla="*/ 3410874 h 4774669"/>
              <a:gd name="connsiteX15" fmla="*/ 210518 w 7816649"/>
              <a:gd name="connsiteY15" fmla="*/ 2153574 h 4774669"/>
              <a:gd name="connsiteX16" fmla="*/ 249006 w 7816649"/>
              <a:gd name="connsiteY16" fmla="*/ 610524 h 4774669"/>
              <a:gd name="connsiteX0" fmla="*/ 273848 w 7841491"/>
              <a:gd name="connsiteY0" fmla="*/ 610524 h 4774669"/>
              <a:gd name="connsiteX1" fmla="*/ 483010 w 7841491"/>
              <a:gd name="connsiteY1" fmla="*/ 248574 h 4774669"/>
              <a:gd name="connsiteX2" fmla="*/ 1587910 w 7841491"/>
              <a:gd name="connsiteY2" fmla="*/ 58074 h 4774669"/>
              <a:gd name="connsiteX3" fmla="*/ 4940710 w 7841491"/>
              <a:gd name="connsiteY3" fmla="*/ 19974 h 4774669"/>
              <a:gd name="connsiteX4" fmla="*/ 6674260 w 7841491"/>
              <a:gd name="connsiteY4" fmla="*/ 343824 h 4774669"/>
              <a:gd name="connsiteX5" fmla="*/ 7531510 w 7841491"/>
              <a:gd name="connsiteY5" fmla="*/ 743874 h 4774669"/>
              <a:gd name="connsiteX6" fmla="*/ 7836310 w 7841491"/>
              <a:gd name="connsiteY6" fmla="*/ 2572674 h 4774669"/>
              <a:gd name="connsiteX7" fmla="*/ 7321960 w 7841491"/>
              <a:gd name="connsiteY7" fmla="*/ 4382424 h 4774669"/>
              <a:gd name="connsiteX8" fmla="*/ 6198010 w 7841491"/>
              <a:gd name="connsiteY8" fmla="*/ 4763424 h 4774669"/>
              <a:gd name="connsiteX9" fmla="*/ 4902610 w 7841491"/>
              <a:gd name="connsiteY9" fmla="*/ 4668174 h 4774669"/>
              <a:gd name="connsiteX10" fmla="*/ 3454810 w 7841491"/>
              <a:gd name="connsiteY10" fmla="*/ 4611024 h 4774669"/>
              <a:gd name="connsiteX11" fmla="*/ 2578510 w 7841491"/>
              <a:gd name="connsiteY11" fmla="*/ 4630074 h 4774669"/>
              <a:gd name="connsiteX12" fmla="*/ 1225960 w 7841491"/>
              <a:gd name="connsiteY12" fmla="*/ 4630074 h 4774669"/>
              <a:gd name="connsiteX13" fmla="*/ 330610 w 7841491"/>
              <a:gd name="connsiteY13" fmla="*/ 4420524 h 4774669"/>
              <a:gd name="connsiteX14" fmla="*/ 25810 w 7841491"/>
              <a:gd name="connsiteY14" fmla="*/ 3410874 h 4774669"/>
              <a:gd name="connsiteX15" fmla="*/ 20756 w 7841491"/>
              <a:gd name="connsiteY15" fmla="*/ 2106921 h 4774669"/>
              <a:gd name="connsiteX16" fmla="*/ 273848 w 7841491"/>
              <a:gd name="connsiteY16" fmla="*/ 610524 h 4774669"/>
              <a:gd name="connsiteX0" fmla="*/ 273848 w 7841491"/>
              <a:gd name="connsiteY0" fmla="*/ 607372 h 4771517"/>
              <a:gd name="connsiteX1" fmla="*/ 616360 w 7841491"/>
              <a:gd name="connsiteY1" fmla="*/ 131122 h 4771517"/>
              <a:gd name="connsiteX2" fmla="*/ 1587910 w 7841491"/>
              <a:gd name="connsiteY2" fmla="*/ 54922 h 4771517"/>
              <a:gd name="connsiteX3" fmla="*/ 4940710 w 7841491"/>
              <a:gd name="connsiteY3" fmla="*/ 16822 h 4771517"/>
              <a:gd name="connsiteX4" fmla="*/ 6674260 w 7841491"/>
              <a:gd name="connsiteY4" fmla="*/ 340672 h 4771517"/>
              <a:gd name="connsiteX5" fmla="*/ 7531510 w 7841491"/>
              <a:gd name="connsiteY5" fmla="*/ 740722 h 4771517"/>
              <a:gd name="connsiteX6" fmla="*/ 7836310 w 7841491"/>
              <a:gd name="connsiteY6" fmla="*/ 2569522 h 4771517"/>
              <a:gd name="connsiteX7" fmla="*/ 7321960 w 7841491"/>
              <a:gd name="connsiteY7" fmla="*/ 4379272 h 4771517"/>
              <a:gd name="connsiteX8" fmla="*/ 6198010 w 7841491"/>
              <a:gd name="connsiteY8" fmla="*/ 4760272 h 4771517"/>
              <a:gd name="connsiteX9" fmla="*/ 4902610 w 7841491"/>
              <a:gd name="connsiteY9" fmla="*/ 4665022 h 4771517"/>
              <a:gd name="connsiteX10" fmla="*/ 3454810 w 7841491"/>
              <a:gd name="connsiteY10" fmla="*/ 4607872 h 4771517"/>
              <a:gd name="connsiteX11" fmla="*/ 2578510 w 7841491"/>
              <a:gd name="connsiteY11" fmla="*/ 4626922 h 4771517"/>
              <a:gd name="connsiteX12" fmla="*/ 1225960 w 7841491"/>
              <a:gd name="connsiteY12" fmla="*/ 4626922 h 4771517"/>
              <a:gd name="connsiteX13" fmla="*/ 330610 w 7841491"/>
              <a:gd name="connsiteY13" fmla="*/ 4417372 h 4771517"/>
              <a:gd name="connsiteX14" fmla="*/ 25810 w 7841491"/>
              <a:gd name="connsiteY14" fmla="*/ 3407722 h 4771517"/>
              <a:gd name="connsiteX15" fmla="*/ 20756 w 7841491"/>
              <a:gd name="connsiteY15" fmla="*/ 2103769 h 4771517"/>
              <a:gd name="connsiteX16" fmla="*/ 273848 w 7841491"/>
              <a:gd name="connsiteY16" fmla="*/ 607372 h 47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bg1">
              <a:alpha val="91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4" name="图片 3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B2204C96-8E4B-4EF6-AF59-A9A56283D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59865"/>
            <a:ext cx="2999238" cy="1301499"/>
          </a:xfrm>
          <a:prstGeom prst="rect">
            <a:avLst/>
          </a:prstGeom>
        </p:spPr>
      </p:pic>
      <p:pic>
        <p:nvPicPr>
          <p:cNvPr id="5" name="图片 4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428790F2-7EEA-4D33-BFA3-E5ECDDF79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1" y="5559865"/>
            <a:ext cx="2999238" cy="1301499"/>
          </a:xfrm>
          <a:prstGeom prst="rect">
            <a:avLst/>
          </a:prstGeom>
        </p:spPr>
      </p:pic>
      <p:pic>
        <p:nvPicPr>
          <p:cNvPr id="6" name="图片 5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38EE080E-1A7E-4BC7-9BC7-0074B6BE30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91" y="5559865"/>
            <a:ext cx="2999238" cy="1301499"/>
          </a:xfrm>
          <a:prstGeom prst="rect">
            <a:avLst/>
          </a:prstGeom>
        </p:spPr>
      </p:pic>
      <p:pic>
        <p:nvPicPr>
          <p:cNvPr id="7" name="图片 6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5AF7C0F5-425A-44B3-B932-37F02C9B17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40" y="5559865"/>
            <a:ext cx="2999238" cy="1301499"/>
          </a:xfrm>
          <a:prstGeom prst="rect">
            <a:avLst/>
          </a:prstGeom>
        </p:spPr>
      </p:pic>
      <p:pic>
        <p:nvPicPr>
          <p:cNvPr id="8" name="图片 7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C0001C96-7280-4730-AFBE-796E25F186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9" y="5559865"/>
            <a:ext cx="2999238" cy="13014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8D97F25-2F4E-4F86-A299-E19B917677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ACA74FD-9023-4A1B-A31C-050EB5568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3AC2C51-1A45-41AB-8210-3C57C2D2F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1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44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2" name="Google Shape;7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84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8" name="Google Shape;7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9" name="Google Shape;7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89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287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07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97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1" name="Google Shape;3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729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" name="Google Shape;3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Google Shape;3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303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119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26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663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54864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4797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30.png"/><Relationship Id="rId3" Type="http://schemas.microsoft.com/office/2007/relationships/media" Target="../media/media2.mp3"/><Relationship Id="rId7" Type="http://schemas.openxmlformats.org/officeDocument/2006/relationships/image" Target="../media/image36.png"/><Relationship Id="rId12" Type="http://schemas.openxmlformats.org/officeDocument/2006/relationships/image" Target="../media/image3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2.jpg"/><Relationship Id="rId11" Type="http://schemas.openxmlformats.org/officeDocument/2006/relationships/image" Target="../media/image34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8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30.png"/><Relationship Id="rId3" Type="http://schemas.microsoft.com/office/2007/relationships/media" Target="../media/media2.mp3"/><Relationship Id="rId7" Type="http://schemas.openxmlformats.org/officeDocument/2006/relationships/image" Target="../media/image36.png"/><Relationship Id="rId12" Type="http://schemas.openxmlformats.org/officeDocument/2006/relationships/image" Target="../media/image3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2.jpg"/><Relationship Id="rId11" Type="http://schemas.openxmlformats.org/officeDocument/2006/relationships/image" Target="../media/image34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8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1.xml"/><Relationship Id="rId3" Type="http://schemas.microsoft.com/office/2007/relationships/media" Target="../media/media2.mp3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2.jpg"/><Relationship Id="rId11" Type="http://schemas.openxmlformats.org/officeDocument/2006/relationships/image" Target="../media/image30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3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5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室内&#10;&#10;已生成高可信度的说明">
            <a:extLst>
              <a:ext uri="{FF2B5EF4-FFF2-40B4-BE49-F238E27FC236}">
                <a16:creationId xmlns:a16="http://schemas.microsoft.com/office/drawing/2014/main" id="{CD8253CB-8CAB-4469-8F9B-7A535BA27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3F409D62-5FB6-406E-8DFA-69CFF2836693}"/>
              </a:ext>
            </a:extLst>
          </p:cNvPr>
          <p:cNvSpPr/>
          <p:nvPr/>
        </p:nvSpPr>
        <p:spPr>
          <a:xfrm>
            <a:off x="825672" y="646475"/>
            <a:ext cx="9867483" cy="5691570"/>
          </a:xfrm>
          <a:prstGeom prst="roundRect">
            <a:avLst>
              <a:gd name="adj" fmla="val 19216"/>
            </a:avLst>
          </a:pr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4" name="图片 13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B782494E-53FA-4285-AD05-BCA18FC2B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59865"/>
            <a:ext cx="2999238" cy="1301499"/>
          </a:xfrm>
          <a:prstGeom prst="rect">
            <a:avLst/>
          </a:prstGeom>
        </p:spPr>
      </p:pic>
      <p:pic>
        <p:nvPicPr>
          <p:cNvPr id="15" name="图片 14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4C526400-2692-4251-8210-6AC252B0BC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1" y="5559865"/>
            <a:ext cx="2999238" cy="1301499"/>
          </a:xfrm>
          <a:prstGeom prst="rect">
            <a:avLst/>
          </a:prstGeom>
        </p:spPr>
      </p:pic>
      <p:pic>
        <p:nvPicPr>
          <p:cNvPr id="16" name="图片 15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13E0C92A-3FDA-45B2-ACA8-54B3EC161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91" y="5559865"/>
            <a:ext cx="2999238" cy="1301499"/>
          </a:xfrm>
          <a:prstGeom prst="rect">
            <a:avLst/>
          </a:prstGeom>
        </p:spPr>
      </p:pic>
      <p:pic>
        <p:nvPicPr>
          <p:cNvPr id="17" name="图片 16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0F4B10E6-31C1-465F-8EFF-89DCFEC87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40" y="5559865"/>
            <a:ext cx="2999238" cy="1301499"/>
          </a:xfrm>
          <a:prstGeom prst="rect">
            <a:avLst/>
          </a:prstGeom>
        </p:spPr>
      </p:pic>
      <p:pic>
        <p:nvPicPr>
          <p:cNvPr id="18" name="图片 17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703DD82A-BBC0-4D34-8D3F-3ED00DC32A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9" y="5559865"/>
            <a:ext cx="2999238" cy="130149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F68F70A-84D7-4A5B-9D8A-D1170A7AFD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6A7CA63-DEB9-4F49-9B56-C981AF45F1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762" y="4271435"/>
            <a:ext cx="1961296" cy="1557028"/>
          </a:xfrm>
          <a:prstGeom prst="rect">
            <a:avLst/>
          </a:prstGeom>
        </p:spPr>
      </p:pic>
      <p:pic>
        <p:nvPicPr>
          <p:cNvPr id="27" name="图片 26" descr="图片包含 玩偶, 玩具&#10;&#10;已生成高可信度的说明">
            <a:extLst>
              <a:ext uri="{FF2B5EF4-FFF2-40B4-BE49-F238E27FC236}">
                <a16:creationId xmlns:a16="http://schemas.microsoft.com/office/drawing/2014/main" id="{1DE4D653-9BA5-485C-9940-60F26FE7E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" y="3646297"/>
            <a:ext cx="2235335" cy="227815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AB95BF0-0D58-4B6D-9E9C-0BF5B761DE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B0B750F-9B20-407C-A392-F1CB93AFE2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  <p:pic>
        <p:nvPicPr>
          <p:cNvPr id="31" name="图片 30" descr="图片包含 物体&#10;&#10;已生成高可信度的说明">
            <a:extLst>
              <a:ext uri="{FF2B5EF4-FFF2-40B4-BE49-F238E27FC236}">
                <a16:creationId xmlns:a16="http://schemas.microsoft.com/office/drawing/2014/main" id="{0942A2FA-F4DC-41F5-9D6C-CAB0FEF8B4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6451429" y="804497"/>
            <a:ext cx="273050" cy="292100"/>
          </a:xfrm>
          <a:prstGeom prst="rect">
            <a:avLst/>
          </a:prstGeom>
        </p:spPr>
      </p:pic>
      <p:pic>
        <p:nvPicPr>
          <p:cNvPr id="34" name="图片 33" descr="图片包含 物体&#10;&#10;已生成高可信度的说明">
            <a:extLst>
              <a:ext uri="{FF2B5EF4-FFF2-40B4-BE49-F238E27FC236}">
                <a16:creationId xmlns:a16="http://schemas.microsoft.com/office/drawing/2014/main" id="{65CC889D-2AF5-45B5-BBD8-46B64078C1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9398431" y="3541585"/>
            <a:ext cx="398280" cy="426067"/>
          </a:xfrm>
          <a:prstGeom prst="rect">
            <a:avLst/>
          </a:prstGeom>
        </p:spPr>
      </p:pic>
      <p:pic>
        <p:nvPicPr>
          <p:cNvPr id="35" name="图片 34" descr="图片包含 物体&#10;&#10;已生成高可信度的说明">
            <a:extLst>
              <a:ext uri="{FF2B5EF4-FFF2-40B4-BE49-F238E27FC236}">
                <a16:creationId xmlns:a16="http://schemas.microsoft.com/office/drawing/2014/main" id="{30429021-1752-4CF4-9454-5AEF356DD2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0383354" y="1708543"/>
            <a:ext cx="398280" cy="426067"/>
          </a:xfrm>
          <a:prstGeom prst="rect">
            <a:avLst/>
          </a:prstGeom>
        </p:spPr>
      </p:pic>
      <p:pic>
        <p:nvPicPr>
          <p:cNvPr id="39" name="图片 38" descr="图片包含 物体&#10;&#10;已生成高可信度的说明">
            <a:extLst>
              <a:ext uri="{FF2B5EF4-FFF2-40B4-BE49-F238E27FC236}">
                <a16:creationId xmlns:a16="http://schemas.microsoft.com/office/drawing/2014/main" id="{8780A172-3114-4E23-9C21-40975F5ECC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149588" y="646475"/>
            <a:ext cx="273050" cy="292100"/>
          </a:xfrm>
          <a:prstGeom prst="rect">
            <a:avLst/>
          </a:prstGeom>
        </p:spPr>
      </p:pic>
      <p:pic>
        <p:nvPicPr>
          <p:cNvPr id="40" name="图片 39" descr="图片包含 物体&#10;&#10;已生成高可信度的说明">
            <a:extLst>
              <a:ext uri="{FF2B5EF4-FFF2-40B4-BE49-F238E27FC236}">
                <a16:creationId xmlns:a16="http://schemas.microsoft.com/office/drawing/2014/main" id="{3C76995F-C04B-4039-8E78-8045EBBC2C2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825672" y="2373705"/>
            <a:ext cx="647832" cy="69303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16511" y="909849"/>
            <a:ext cx="7765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2021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/>
          <a:srcRect b="37822"/>
          <a:stretch/>
        </p:blipFill>
        <p:spPr>
          <a:xfrm>
            <a:off x="4354725" y="1470470"/>
            <a:ext cx="2499577" cy="9969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984248-C380-46D7-9074-D424F13318D8}"/>
              </a:ext>
            </a:extLst>
          </p:cNvPr>
          <p:cNvSpPr txBox="1"/>
          <p:nvPr/>
        </p:nvSpPr>
        <p:spPr>
          <a:xfrm>
            <a:off x="2571750" y="2619375"/>
            <a:ext cx="7010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Số</a:t>
            </a:r>
            <a:r>
              <a:rPr lang="en-US" sz="48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có</a:t>
            </a:r>
            <a:r>
              <a:rPr lang="en-US" sz="48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hai</a:t>
            </a:r>
            <a:r>
              <a:rPr lang="en-US" sz="48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chữ</a:t>
            </a:r>
            <a:r>
              <a:rPr lang="en-US" sz="48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số</a:t>
            </a:r>
            <a:r>
              <a:rPr lang="en-US" sz="4800" dirty="0">
                <a:solidFill>
                  <a:srgbClr val="00B050"/>
                </a:solidFill>
                <a:latin typeface="iCiel Cadena" panose="02000503000000020004" pitchFamily="50" charset="0"/>
              </a:rPr>
              <a:t> (</a:t>
            </a:r>
            <a:r>
              <a:rPr lang="en-US" sz="48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Tiết</a:t>
            </a:r>
            <a:r>
              <a:rPr lang="en-US" sz="4800" dirty="0">
                <a:solidFill>
                  <a:srgbClr val="00B050"/>
                </a:solidFill>
                <a:latin typeface="iCiel Cadena" panose="02000503000000020004" pitchFamily="50" charset="0"/>
              </a:rPr>
              <a:t> 5)</a:t>
            </a:r>
          </a:p>
        </p:txBody>
      </p:sp>
    </p:spTree>
    <p:extLst>
      <p:ext uri="{BB962C8B-B14F-4D97-AF65-F5344CB8AC3E}">
        <p14:creationId xmlns:p14="http://schemas.microsoft.com/office/powerpoint/2010/main" val="179655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 amt="75000"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rown Basket Clip Art Image - ClipSafar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13" y="4986391"/>
            <a:ext cx="2540037" cy="204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8995262" y="4618335"/>
            <a:ext cx="118872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9565586" y="4660227"/>
            <a:ext cx="118872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10076299" y="4720641"/>
            <a:ext cx="1188720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ounded Rectangle 38"/>
          <p:cNvSpPr/>
          <p:nvPr/>
        </p:nvSpPr>
        <p:spPr>
          <a:xfrm>
            <a:off x="2258537" y="2501193"/>
            <a:ext cx="7190263" cy="248519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800" b="1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4800" b="1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27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4" name="Google Shape;94;p2"/>
          <p:cNvGrpSpPr/>
          <p:nvPr/>
        </p:nvGrpSpPr>
        <p:grpSpPr>
          <a:xfrm>
            <a:off x="533400" y="-29305"/>
            <a:ext cx="10852150" cy="2461871"/>
            <a:chOff x="935980" y="-48871"/>
            <a:chExt cx="10265420" cy="2461871"/>
          </a:xfrm>
        </p:grpSpPr>
        <p:sp>
          <p:nvSpPr>
            <p:cNvPr id="95" name="Google Shape;95;p2"/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" name="Google Shape;96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448800" y="-330200"/>
            <a:ext cx="29337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36600" y="-78798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2342400" y="5609650"/>
            <a:ext cx="682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2409" y="1001578"/>
            <a:ext cx="7898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chục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bảy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đ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Google Shape;8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3999737" y="3097827"/>
            <a:ext cx="3999737" cy="399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Tieng-yeah-tre-con-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88.693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192000" y="-1131111"/>
            <a:ext cx="609600" cy="609600"/>
          </a:xfrm>
          <a:prstGeom prst="rect">
            <a:avLst/>
          </a:prstGeom>
        </p:spPr>
      </p:pic>
      <p:pic>
        <p:nvPicPr>
          <p:cNvPr id="3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757.833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192000" y="-476768"/>
            <a:ext cx="609600" cy="609600"/>
          </a:xfrm>
          <a:prstGeom prst="rect">
            <a:avLst/>
          </a:prstGeom>
        </p:spPr>
      </p:pic>
      <p:pic>
        <p:nvPicPr>
          <p:cNvPr id="40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8986733" y="4184086"/>
            <a:ext cx="1370248" cy="101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9547568" y="4122368"/>
            <a:ext cx="1370248" cy="101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10091301" y="4245803"/>
            <a:ext cx="1370248" cy="1015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53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76406 -0.026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-13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32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12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 amt="75000"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rown Basket Clip Art Image - ClipSafar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13" y="4986391"/>
            <a:ext cx="2540037" cy="204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8995262" y="4618335"/>
            <a:ext cx="118872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9565586" y="4660227"/>
            <a:ext cx="118872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10076299" y="4720641"/>
            <a:ext cx="1188720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ounded Rectangle 38"/>
          <p:cNvSpPr/>
          <p:nvPr/>
        </p:nvSpPr>
        <p:spPr>
          <a:xfrm>
            <a:off x="2258537" y="2501193"/>
            <a:ext cx="7190263" cy="248519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8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</a:t>
            </a:r>
            <a:r>
              <a:rPr kumimoji="0" lang="en-US" sz="8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67</a:t>
            </a:r>
          </a:p>
        </p:txBody>
      </p:sp>
      <p:grpSp>
        <p:nvGrpSpPr>
          <p:cNvPr id="94" name="Google Shape;94;p2"/>
          <p:cNvGrpSpPr/>
          <p:nvPr/>
        </p:nvGrpSpPr>
        <p:grpSpPr>
          <a:xfrm>
            <a:off x="533400" y="-29305"/>
            <a:ext cx="10852150" cy="2461871"/>
            <a:chOff x="935980" y="-48871"/>
            <a:chExt cx="10265420" cy="2461871"/>
          </a:xfrm>
        </p:grpSpPr>
        <p:sp>
          <p:nvSpPr>
            <p:cNvPr id="95" name="Google Shape;95;p2"/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" name="Google Shape;96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448800" y="-330200"/>
            <a:ext cx="29337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36600" y="-78798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2342400" y="5609650"/>
            <a:ext cx="682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9243" y="1001578"/>
            <a:ext cx="7381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67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gồm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…. 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hục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 đ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Google Shape;8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3999737" y="3097827"/>
            <a:ext cx="3999737" cy="399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Tieng-yeah-tre-con-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88.693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192000" y="-1131111"/>
            <a:ext cx="609600" cy="609600"/>
          </a:xfrm>
          <a:prstGeom prst="rect">
            <a:avLst/>
          </a:prstGeom>
        </p:spPr>
      </p:pic>
      <p:pic>
        <p:nvPicPr>
          <p:cNvPr id="3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757.833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192000" y="-476768"/>
            <a:ext cx="609600" cy="609600"/>
          </a:xfrm>
          <a:prstGeom prst="rect">
            <a:avLst/>
          </a:prstGeom>
        </p:spPr>
      </p:pic>
      <p:pic>
        <p:nvPicPr>
          <p:cNvPr id="40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8986733" y="4184086"/>
            <a:ext cx="1370248" cy="101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9547568" y="4122368"/>
            <a:ext cx="1370248" cy="101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02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2950667">
            <a:off x="10091301" y="4245803"/>
            <a:ext cx="1370248" cy="1015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3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76406 -0.026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-13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32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12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已生成高可信度的说明">
            <a:extLst>
              <a:ext uri="{FF2B5EF4-FFF2-40B4-BE49-F238E27FC236}">
                <a16:creationId xmlns:a16="http://schemas.microsoft.com/office/drawing/2014/main" id="{686A0195-5A33-4E71-8C67-1F2F5E618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B73F70F1-158A-4F65-B483-0418822EEEA8}"/>
              </a:ext>
            </a:extLst>
          </p:cNvPr>
          <p:cNvSpPr/>
          <p:nvPr/>
        </p:nvSpPr>
        <p:spPr>
          <a:xfrm>
            <a:off x="1835747" y="132832"/>
            <a:ext cx="9236773" cy="6180882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49006 w 7816649"/>
              <a:gd name="connsiteY0" fmla="*/ 610524 h 4774669"/>
              <a:gd name="connsiteX1" fmla="*/ 458168 w 7816649"/>
              <a:gd name="connsiteY1" fmla="*/ 248574 h 4774669"/>
              <a:gd name="connsiteX2" fmla="*/ 1563068 w 7816649"/>
              <a:gd name="connsiteY2" fmla="*/ 58074 h 4774669"/>
              <a:gd name="connsiteX3" fmla="*/ 4915868 w 7816649"/>
              <a:gd name="connsiteY3" fmla="*/ 19974 h 4774669"/>
              <a:gd name="connsiteX4" fmla="*/ 6649418 w 7816649"/>
              <a:gd name="connsiteY4" fmla="*/ 343824 h 4774669"/>
              <a:gd name="connsiteX5" fmla="*/ 7506668 w 7816649"/>
              <a:gd name="connsiteY5" fmla="*/ 743874 h 4774669"/>
              <a:gd name="connsiteX6" fmla="*/ 7811468 w 7816649"/>
              <a:gd name="connsiteY6" fmla="*/ 2572674 h 4774669"/>
              <a:gd name="connsiteX7" fmla="*/ 7297118 w 7816649"/>
              <a:gd name="connsiteY7" fmla="*/ 4382424 h 4774669"/>
              <a:gd name="connsiteX8" fmla="*/ 6173168 w 7816649"/>
              <a:gd name="connsiteY8" fmla="*/ 4763424 h 4774669"/>
              <a:gd name="connsiteX9" fmla="*/ 4877768 w 7816649"/>
              <a:gd name="connsiteY9" fmla="*/ 4668174 h 4774669"/>
              <a:gd name="connsiteX10" fmla="*/ 3429968 w 7816649"/>
              <a:gd name="connsiteY10" fmla="*/ 4611024 h 4774669"/>
              <a:gd name="connsiteX11" fmla="*/ 2553668 w 7816649"/>
              <a:gd name="connsiteY11" fmla="*/ 4630074 h 4774669"/>
              <a:gd name="connsiteX12" fmla="*/ 1201118 w 7816649"/>
              <a:gd name="connsiteY12" fmla="*/ 4630074 h 4774669"/>
              <a:gd name="connsiteX13" fmla="*/ 305768 w 7816649"/>
              <a:gd name="connsiteY13" fmla="*/ 4420524 h 4774669"/>
              <a:gd name="connsiteX14" fmla="*/ 968 w 7816649"/>
              <a:gd name="connsiteY14" fmla="*/ 3410874 h 4774669"/>
              <a:gd name="connsiteX15" fmla="*/ 210518 w 7816649"/>
              <a:gd name="connsiteY15" fmla="*/ 2153574 h 4774669"/>
              <a:gd name="connsiteX16" fmla="*/ 249006 w 7816649"/>
              <a:gd name="connsiteY16" fmla="*/ 610524 h 4774669"/>
              <a:gd name="connsiteX0" fmla="*/ 273848 w 7841491"/>
              <a:gd name="connsiteY0" fmla="*/ 610524 h 4774669"/>
              <a:gd name="connsiteX1" fmla="*/ 483010 w 7841491"/>
              <a:gd name="connsiteY1" fmla="*/ 248574 h 4774669"/>
              <a:gd name="connsiteX2" fmla="*/ 1587910 w 7841491"/>
              <a:gd name="connsiteY2" fmla="*/ 58074 h 4774669"/>
              <a:gd name="connsiteX3" fmla="*/ 4940710 w 7841491"/>
              <a:gd name="connsiteY3" fmla="*/ 19974 h 4774669"/>
              <a:gd name="connsiteX4" fmla="*/ 6674260 w 7841491"/>
              <a:gd name="connsiteY4" fmla="*/ 343824 h 4774669"/>
              <a:gd name="connsiteX5" fmla="*/ 7531510 w 7841491"/>
              <a:gd name="connsiteY5" fmla="*/ 743874 h 4774669"/>
              <a:gd name="connsiteX6" fmla="*/ 7836310 w 7841491"/>
              <a:gd name="connsiteY6" fmla="*/ 2572674 h 4774669"/>
              <a:gd name="connsiteX7" fmla="*/ 7321960 w 7841491"/>
              <a:gd name="connsiteY7" fmla="*/ 4382424 h 4774669"/>
              <a:gd name="connsiteX8" fmla="*/ 6198010 w 7841491"/>
              <a:gd name="connsiteY8" fmla="*/ 4763424 h 4774669"/>
              <a:gd name="connsiteX9" fmla="*/ 4902610 w 7841491"/>
              <a:gd name="connsiteY9" fmla="*/ 4668174 h 4774669"/>
              <a:gd name="connsiteX10" fmla="*/ 3454810 w 7841491"/>
              <a:gd name="connsiteY10" fmla="*/ 4611024 h 4774669"/>
              <a:gd name="connsiteX11" fmla="*/ 2578510 w 7841491"/>
              <a:gd name="connsiteY11" fmla="*/ 4630074 h 4774669"/>
              <a:gd name="connsiteX12" fmla="*/ 1225960 w 7841491"/>
              <a:gd name="connsiteY12" fmla="*/ 4630074 h 4774669"/>
              <a:gd name="connsiteX13" fmla="*/ 330610 w 7841491"/>
              <a:gd name="connsiteY13" fmla="*/ 4420524 h 4774669"/>
              <a:gd name="connsiteX14" fmla="*/ 25810 w 7841491"/>
              <a:gd name="connsiteY14" fmla="*/ 3410874 h 4774669"/>
              <a:gd name="connsiteX15" fmla="*/ 20756 w 7841491"/>
              <a:gd name="connsiteY15" fmla="*/ 2106921 h 4774669"/>
              <a:gd name="connsiteX16" fmla="*/ 273848 w 7841491"/>
              <a:gd name="connsiteY16" fmla="*/ 610524 h 4774669"/>
              <a:gd name="connsiteX0" fmla="*/ 273848 w 7841491"/>
              <a:gd name="connsiteY0" fmla="*/ 607372 h 4771517"/>
              <a:gd name="connsiteX1" fmla="*/ 616360 w 7841491"/>
              <a:gd name="connsiteY1" fmla="*/ 131122 h 4771517"/>
              <a:gd name="connsiteX2" fmla="*/ 1587910 w 7841491"/>
              <a:gd name="connsiteY2" fmla="*/ 54922 h 4771517"/>
              <a:gd name="connsiteX3" fmla="*/ 4940710 w 7841491"/>
              <a:gd name="connsiteY3" fmla="*/ 16822 h 4771517"/>
              <a:gd name="connsiteX4" fmla="*/ 6674260 w 7841491"/>
              <a:gd name="connsiteY4" fmla="*/ 340672 h 4771517"/>
              <a:gd name="connsiteX5" fmla="*/ 7531510 w 7841491"/>
              <a:gd name="connsiteY5" fmla="*/ 740722 h 4771517"/>
              <a:gd name="connsiteX6" fmla="*/ 7836310 w 7841491"/>
              <a:gd name="connsiteY6" fmla="*/ 2569522 h 4771517"/>
              <a:gd name="connsiteX7" fmla="*/ 7321960 w 7841491"/>
              <a:gd name="connsiteY7" fmla="*/ 4379272 h 4771517"/>
              <a:gd name="connsiteX8" fmla="*/ 6198010 w 7841491"/>
              <a:gd name="connsiteY8" fmla="*/ 4760272 h 4771517"/>
              <a:gd name="connsiteX9" fmla="*/ 4902610 w 7841491"/>
              <a:gd name="connsiteY9" fmla="*/ 4665022 h 4771517"/>
              <a:gd name="connsiteX10" fmla="*/ 3454810 w 7841491"/>
              <a:gd name="connsiteY10" fmla="*/ 4607872 h 4771517"/>
              <a:gd name="connsiteX11" fmla="*/ 2578510 w 7841491"/>
              <a:gd name="connsiteY11" fmla="*/ 4626922 h 4771517"/>
              <a:gd name="connsiteX12" fmla="*/ 1225960 w 7841491"/>
              <a:gd name="connsiteY12" fmla="*/ 4626922 h 4771517"/>
              <a:gd name="connsiteX13" fmla="*/ 330610 w 7841491"/>
              <a:gd name="connsiteY13" fmla="*/ 4417372 h 4771517"/>
              <a:gd name="connsiteX14" fmla="*/ 25810 w 7841491"/>
              <a:gd name="connsiteY14" fmla="*/ 3407722 h 4771517"/>
              <a:gd name="connsiteX15" fmla="*/ 20756 w 7841491"/>
              <a:gd name="connsiteY15" fmla="*/ 2103769 h 4771517"/>
              <a:gd name="connsiteX16" fmla="*/ 273848 w 7841491"/>
              <a:gd name="connsiteY16" fmla="*/ 607372 h 47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45576FB-F26F-4996-9C8E-E7AB03729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8" name="图片 7" descr="图片包含 玩偶, 玩具&#10;&#10;已生成高可信度的说明">
            <a:extLst>
              <a:ext uri="{FF2B5EF4-FFF2-40B4-BE49-F238E27FC236}">
                <a16:creationId xmlns:a16="http://schemas.microsoft.com/office/drawing/2014/main" id="{3599A429-B692-4194-A9DD-9081FB9F9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" y="3550590"/>
            <a:ext cx="2235335" cy="22781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FA8949-2AE4-4BBB-9527-D937096E4D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540F63C-1CFA-4782-BF39-C8B6B05BD9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  <p:pic>
        <p:nvPicPr>
          <p:cNvPr id="18" name="图片 17" descr="图片包含 物体&#10;&#10;已生成高可信度的说明">
            <a:extLst>
              <a:ext uri="{FF2B5EF4-FFF2-40B4-BE49-F238E27FC236}">
                <a16:creationId xmlns:a16="http://schemas.microsoft.com/office/drawing/2014/main" id="{92AD827F-C123-4123-BD32-B071149734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8545172" y="4932129"/>
            <a:ext cx="273050" cy="292100"/>
          </a:xfrm>
          <a:prstGeom prst="rect">
            <a:avLst/>
          </a:prstGeom>
        </p:spPr>
      </p:pic>
      <p:pic>
        <p:nvPicPr>
          <p:cNvPr id="19" name="图片 18" descr="图片包含 物体&#10;&#10;已生成高可信度的说明">
            <a:extLst>
              <a:ext uri="{FF2B5EF4-FFF2-40B4-BE49-F238E27FC236}">
                <a16:creationId xmlns:a16="http://schemas.microsoft.com/office/drawing/2014/main" id="{1B7EB697-6B22-490C-B85A-4070D11C97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0116688" y="4778236"/>
            <a:ext cx="398280" cy="426067"/>
          </a:xfrm>
          <a:prstGeom prst="rect">
            <a:avLst/>
          </a:prstGeom>
        </p:spPr>
      </p:pic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94B4D886-5C5C-481D-9706-C23707E3D3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7047566" y="5070843"/>
            <a:ext cx="398280" cy="426067"/>
          </a:xfrm>
          <a:prstGeom prst="rect">
            <a:avLst/>
          </a:prstGeom>
        </p:spPr>
      </p:pic>
      <p:pic>
        <p:nvPicPr>
          <p:cNvPr id="21" name="图片 20" descr="图片包含 物体&#10;&#10;已生成高可信度的说明">
            <a:extLst>
              <a:ext uri="{FF2B5EF4-FFF2-40B4-BE49-F238E27FC236}">
                <a16:creationId xmlns:a16="http://schemas.microsoft.com/office/drawing/2014/main" id="{3D77F14E-0108-4EFE-BA93-9806AD137C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9106477" y="5150395"/>
            <a:ext cx="647832" cy="6930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1" y="1619941"/>
            <a:ext cx="11431723" cy="30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26215"/>
      </p:ext>
    </p:extLst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室内&#10;&#10;已生成高可信度的说明">
            <a:extLst>
              <a:ext uri="{FF2B5EF4-FFF2-40B4-BE49-F238E27FC236}">
                <a16:creationId xmlns:a16="http://schemas.microsoft.com/office/drawing/2014/main" id="{CD8253CB-8CAB-4469-8F9B-7A535BA27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3F409D62-5FB6-406E-8DFA-69CFF2836693}"/>
              </a:ext>
            </a:extLst>
          </p:cNvPr>
          <p:cNvSpPr/>
          <p:nvPr/>
        </p:nvSpPr>
        <p:spPr>
          <a:xfrm>
            <a:off x="825672" y="646475"/>
            <a:ext cx="9867483" cy="5691570"/>
          </a:xfrm>
          <a:prstGeom prst="roundRect">
            <a:avLst>
              <a:gd name="adj" fmla="val 19216"/>
            </a:avLst>
          </a:pr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4" name="图片 13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B782494E-53FA-4285-AD05-BCA18FC2B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59865"/>
            <a:ext cx="2999238" cy="1301499"/>
          </a:xfrm>
          <a:prstGeom prst="rect">
            <a:avLst/>
          </a:prstGeom>
        </p:spPr>
      </p:pic>
      <p:pic>
        <p:nvPicPr>
          <p:cNvPr id="15" name="图片 14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4C526400-2692-4251-8210-6AC252B0BC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1" y="5559865"/>
            <a:ext cx="2999238" cy="1301499"/>
          </a:xfrm>
          <a:prstGeom prst="rect">
            <a:avLst/>
          </a:prstGeom>
        </p:spPr>
      </p:pic>
      <p:pic>
        <p:nvPicPr>
          <p:cNvPr id="16" name="图片 15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13E0C92A-3FDA-45B2-ACA8-54B3EC161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91" y="5559865"/>
            <a:ext cx="2999238" cy="1301499"/>
          </a:xfrm>
          <a:prstGeom prst="rect">
            <a:avLst/>
          </a:prstGeom>
        </p:spPr>
      </p:pic>
      <p:pic>
        <p:nvPicPr>
          <p:cNvPr id="17" name="图片 16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0F4B10E6-31C1-465F-8EFF-89DCFEC87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40" y="5559865"/>
            <a:ext cx="2999238" cy="1301499"/>
          </a:xfrm>
          <a:prstGeom prst="rect">
            <a:avLst/>
          </a:prstGeom>
        </p:spPr>
      </p:pic>
      <p:pic>
        <p:nvPicPr>
          <p:cNvPr id="18" name="图片 17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703DD82A-BBC0-4D34-8D3F-3ED00DC32A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9" y="5559865"/>
            <a:ext cx="2999238" cy="130149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F68F70A-84D7-4A5B-9D8A-D1170A7AFD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6A7CA63-DEB9-4F49-9B56-C981AF45F1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762" y="4271435"/>
            <a:ext cx="1961296" cy="1557028"/>
          </a:xfrm>
          <a:prstGeom prst="rect">
            <a:avLst/>
          </a:prstGeom>
        </p:spPr>
      </p:pic>
      <p:pic>
        <p:nvPicPr>
          <p:cNvPr id="27" name="图片 26" descr="图片包含 玩偶, 玩具&#10;&#10;已生成高可信度的说明">
            <a:extLst>
              <a:ext uri="{FF2B5EF4-FFF2-40B4-BE49-F238E27FC236}">
                <a16:creationId xmlns:a16="http://schemas.microsoft.com/office/drawing/2014/main" id="{1DE4D653-9BA5-485C-9940-60F26FE7E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" y="3646297"/>
            <a:ext cx="2235335" cy="227815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AB95BF0-0D58-4B6D-9E9C-0BF5B761DE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B0B750F-9B20-407C-A392-F1CB93AFE2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  <p:pic>
        <p:nvPicPr>
          <p:cNvPr id="31" name="图片 30" descr="图片包含 物体&#10;&#10;已生成高可信度的说明">
            <a:extLst>
              <a:ext uri="{FF2B5EF4-FFF2-40B4-BE49-F238E27FC236}">
                <a16:creationId xmlns:a16="http://schemas.microsoft.com/office/drawing/2014/main" id="{0942A2FA-F4DC-41F5-9D6C-CAB0FEF8B4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6451429" y="804497"/>
            <a:ext cx="273050" cy="292100"/>
          </a:xfrm>
          <a:prstGeom prst="rect">
            <a:avLst/>
          </a:prstGeom>
        </p:spPr>
      </p:pic>
      <p:pic>
        <p:nvPicPr>
          <p:cNvPr id="34" name="图片 33" descr="图片包含 物体&#10;&#10;已生成高可信度的说明">
            <a:extLst>
              <a:ext uri="{FF2B5EF4-FFF2-40B4-BE49-F238E27FC236}">
                <a16:creationId xmlns:a16="http://schemas.microsoft.com/office/drawing/2014/main" id="{65CC889D-2AF5-45B5-BBD8-46B64078C1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256559" y="-70639"/>
            <a:ext cx="398280" cy="426067"/>
          </a:xfrm>
          <a:prstGeom prst="rect">
            <a:avLst/>
          </a:prstGeom>
        </p:spPr>
      </p:pic>
      <p:pic>
        <p:nvPicPr>
          <p:cNvPr id="39" name="图片 38" descr="图片包含 物体&#10;&#10;已生成高可信度的说明">
            <a:extLst>
              <a:ext uri="{FF2B5EF4-FFF2-40B4-BE49-F238E27FC236}">
                <a16:creationId xmlns:a16="http://schemas.microsoft.com/office/drawing/2014/main" id="{8780A172-3114-4E23-9C21-40975F5ECC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149588" y="646475"/>
            <a:ext cx="273050" cy="292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F11823-DF76-4A08-BCAB-579E021C9D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8129" y="1994656"/>
            <a:ext cx="672447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454" y="101600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Rounded Rectangle 20">
            <a:extLst>
              <a:ext uri="{FF2B5EF4-FFF2-40B4-BE49-F238E27FC236}">
                <a16:creationId xmlns:a16="http://schemas.microsoft.com/office/drawing/2014/main" id="{6529FBCD-F188-4D83-B8CD-8D20B53523DD}"/>
              </a:ext>
            </a:extLst>
          </p:cNvPr>
          <p:cNvSpPr/>
          <p:nvPr/>
        </p:nvSpPr>
        <p:spPr>
          <a:xfrm>
            <a:off x="5314950" y="5486400"/>
            <a:ext cx="4876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id="{EF97E7E2-468F-41AE-9A3A-4DFE74704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750" y="-22860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EE536BF1-0A34-4B99-9FD5-B77334418424}"/>
              </a:ext>
            </a:extLst>
          </p:cNvPr>
          <p:cNvSpPr/>
          <p:nvPr/>
        </p:nvSpPr>
        <p:spPr>
          <a:xfrm>
            <a:off x="4200525" y="136525"/>
            <a:ext cx="4038600" cy="990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1" name="Picture 3">
            <a:extLst>
              <a:ext uri="{FF2B5EF4-FFF2-40B4-BE49-F238E27FC236}">
                <a16:creationId xmlns:a16="http://schemas.microsoft.com/office/drawing/2014/main" id="{5BADD106-D32D-4946-807C-8A56F1C9D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7751" y="1143000"/>
            <a:ext cx="41456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04F23610-1E02-4159-AB78-D3A1B3EE2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7750" y="2667000"/>
            <a:ext cx="4191000" cy="11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A9827444-BC83-40A7-830F-E3DCBAC6F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7750" y="4114800"/>
            <a:ext cx="4253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6">
            <a:extLst>
              <a:ext uri="{FF2B5EF4-FFF2-40B4-BE49-F238E27FC236}">
                <a16:creationId xmlns:a16="http://schemas.microsoft.com/office/drawing/2014/main" id="{D20A9B17-329F-4D01-A80B-0E7539A48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7750" y="54102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Rounded Rectangle 8">
            <a:extLst>
              <a:ext uri="{FF2B5EF4-FFF2-40B4-BE49-F238E27FC236}">
                <a16:creationId xmlns:a16="http://schemas.microsoft.com/office/drawing/2014/main" id="{FE054045-D10C-4A70-BB70-9BEF5861EA41}"/>
              </a:ext>
            </a:extLst>
          </p:cNvPr>
          <p:cNvSpPr/>
          <p:nvPr/>
        </p:nvSpPr>
        <p:spPr>
          <a:xfrm>
            <a:off x="5314950" y="1371600"/>
            <a:ext cx="4876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ounded Rectangle 9">
            <a:extLst>
              <a:ext uri="{FF2B5EF4-FFF2-40B4-BE49-F238E27FC236}">
                <a16:creationId xmlns:a16="http://schemas.microsoft.com/office/drawing/2014/main" id="{5311EF96-BA4D-4E29-A88C-65B146373923}"/>
              </a:ext>
            </a:extLst>
          </p:cNvPr>
          <p:cNvSpPr/>
          <p:nvPr/>
        </p:nvSpPr>
        <p:spPr>
          <a:xfrm>
            <a:off x="8515350" y="16764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7" name="Rounded Rectangle 10">
            <a:extLst>
              <a:ext uri="{FF2B5EF4-FFF2-40B4-BE49-F238E27FC236}">
                <a16:creationId xmlns:a16="http://schemas.microsoft.com/office/drawing/2014/main" id="{07D8939D-080E-4291-A343-4542D7C062A0}"/>
              </a:ext>
            </a:extLst>
          </p:cNvPr>
          <p:cNvSpPr/>
          <p:nvPr/>
        </p:nvSpPr>
        <p:spPr>
          <a:xfrm>
            <a:off x="6838950" y="16764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" name="Rounded Rectangle 11">
            <a:extLst>
              <a:ext uri="{FF2B5EF4-FFF2-40B4-BE49-F238E27FC236}">
                <a16:creationId xmlns:a16="http://schemas.microsoft.com/office/drawing/2014/main" id="{0979FEB6-C439-4BEE-81E3-DFFF0549AD54}"/>
              </a:ext>
            </a:extLst>
          </p:cNvPr>
          <p:cNvSpPr/>
          <p:nvPr/>
        </p:nvSpPr>
        <p:spPr>
          <a:xfrm>
            <a:off x="5391150" y="16764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9" name="Rounded Rectangle 12">
            <a:extLst>
              <a:ext uri="{FF2B5EF4-FFF2-40B4-BE49-F238E27FC236}">
                <a16:creationId xmlns:a16="http://schemas.microsoft.com/office/drawing/2014/main" id="{41B06464-7591-4AE3-B84D-80B52234AF9A}"/>
              </a:ext>
            </a:extLst>
          </p:cNvPr>
          <p:cNvSpPr/>
          <p:nvPr/>
        </p:nvSpPr>
        <p:spPr>
          <a:xfrm>
            <a:off x="5314950" y="2667000"/>
            <a:ext cx="4876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ounded Rectangle 13">
            <a:extLst>
              <a:ext uri="{FF2B5EF4-FFF2-40B4-BE49-F238E27FC236}">
                <a16:creationId xmlns:a16="http://schemas.microsoft.com/office/drawing/2014/main" id="{E2042870-E4C2-4073-B132-94A14354F2A8}"/>
              </a:ext>
            </a:extLst>
          </p:cNvPr>
          <p:cNvSpPr/>
          <p:nvPr/>
        </p:nvSpPr>
        <p:spPr>
          <a:xfrm>
            <a:off x="8515350" y="29718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1" name="Rounded Rectangle 14">
            <a:extLst>
              <a:ext uri="{FF2B5EF4-FFF2-40B4-BE49-F238E27FC236}">
                <a16:creationId xmlns:a16="http://schemas.microsoft.com/office/drawing/2014/main" id="{B8C4CD58-3CCB-4B18-9161-0188DEB3258E}"/>
              </a:ext>
            </a:extLst>
          </p:cNvPr>
          <p:cNvSpPr/>
          <p:nvPr/>
        </p:nvSpPr>
        <p:spPr>
          <a:xfrm>
            <a:off x="6838950" y="29718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2" name="Rounded Rectangle 16">
            <a:extLst>
              <a:ext uri="{FF2B5EF4-FFF2-40B4-BE49-F238E27FC236}">
                <a16:creationId xmlns:a16="http://schemas.microsoft.com/office/drawing/2014/main" id="{1A73990B-F0C0-4EA8-B567-43EE4FEAB390}"/>
              </a:ext>
            </a:extLst>
          </p:cNvPr>
          <p:cNvSpPr/>
          <p:nvPr/>
        </p:nvSpPr>
        <p:spPr>
          <a:xfrm>
            <a:off x="5314950" y="4038600"/>
            <a:ext cx="4876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ounded Rectangle 17">
            <a:extLst>
              <a:ext uri="{FF2B5EF4-FFF2-40B4-BE49-F238E27FC236}">
                <a16:creationId xmlns:a16="http://schemas.microsoft.com/office/drawing/2014/main" id="{B3BFB7FB-758B-4A4D-82A5-E41733EEADCD}"/>
              </a:ext>
            </a:extLst>
          </p:cNvPr>
          <p:cNvSpPr/>
          <p:nvPr/>
        </p:nvSpPr>
        <p:spPr>
          <a:xfrm>
            <a:off x="8515350" y="43434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B20C2DF1-DD97-4674-9082-01DDB821F96C}"/>
              </a:ext>
            </a:extLst>
          </p:cNvPr>
          <p:cNvSpPr/>
          <p:nvPr/>
        </p:nvSpPr>
        <p:spPr>
          <a:xfrm>
            <a:off x="6838950" y="43434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D0DDC489-CAC0-4FEA-97A1-3538FCDF0FC3}"/>
              </a:ext>
            </a:extLst>
          </p:cNvPr>
          <p:cNvSpPr/>
          <p:nvPr/>
        </p:nvSpPr>
        <p:spPr>
          <a:xfrm>
            <a:off x="5391150" y="43434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EA068EB4-D855-4E79-BDF2-1A2A29189356}"/>
              </a:ext>
            </a:extLst>
          </p:cNvPr>
          <p:cNvSpPr/>
          <p:nvPr/>
        </p:nvSpPr>
        <p:spPr>
          <a:xfrm>
            <a:off x="8515350" y="57912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7" name="Rounded Rectangle 22">
            <a:extLst>
              <a:ext uri="{FF2B5EF4-FFF2-40B4-BE49-F238E27FC236}">
                <a16:creationId xmlns:a16="http://schemas.microsoft.com/office/drawing/2014/main" id="{573910B4-F2DD-4930-AAE9-29FA1A4CF238}"/>
              </a:ext>
            </a:extLst>
          </p:cNvPr>
          <p:cNvSpPr/>
          <p:nvPr/>
        </p:nvSpPr>
        <p:spPr>
          <a:xfrm>
            <a:off x="6838950" y="57912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8" name="Rounded Rectangle 23">
            <a:extLst>
              <a:ext uri="{FF2B5EF4-FFF2-40B4-BE49-F238E27FC236}">
                <a16:creationId xmlns:a16="http://schemas.microsoft.com/office/drawing/2014/main" id="{E3A4C463-9F3A-4F37-A494-3194E5DA8DD1}"/>
              </a:ext>
            </a:extLst>
          </p:cNvPr>
          <p:cNvSpPr/>
          <p:nvPr/>
        </p:nvSpPr>
        <p:spPr>
          <a:xfrm>
            <a:off x="5391150" y="57912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30841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5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454" y="101600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B3D9EB7-AB22-48AF-87F4-97FBC536D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385652"/>
            <a:ext cx="2194336" cy="90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1D1EAE20-DBA2-4390-B04B-0B0A7840D91B}"/>
              </a:ext>
            </a:extLst>
          </p:cNvPr>
          <p:cNvSpPr/>
          <p:nvPr/>
        </p:nvSpPr>
        <p:spPr>
          <a:xfrm>
            <a:off x="4686300" y="228600"/>
            <a:ext cx="4038600" cy="990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ounded Rectangle 4">
            <a:extLst>
              <a:ext uri="{FF2B5EF4-FFF2-40B4-BE49-F238E27FC236}">
                <a16:creationId xmlns:a16="http://schemas.microsoft.com/office/drawing/2014/main" id="{3215B16B-C0AE-4CEC-B9DB-0D80901B8458}"/>
              </a:ext>
            </a:extLst>
          </p:cNvPr>
          <p:cNvSpPr/>
          <p:nvPr/>
        </p:nvSpPr>
        <p:spPr>
          <a:xfrm>
            <a:off x="2857500" y="16383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1BA3E9EB-61C7-4B06-929B-2630AA95E542}"/>
              </a:ext>
            </a:extLst>
          </p:cNvPr>
          <p:cNvSpPr/>
          <p:nvPr/>
        </p:nvSpPr>
        <p:spPr>
          <a:xfrm>
            <a:off x="1866900" y="28575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DFB81C71-C89B-4D30-9983-1960480E8CA8}"/>
              </a:ext>
            </a:extLst>
          </p:cNvPr>
          <p:cNvSpPr/>
          <p:nvPr/>
        </p:nvSpPr>
        <p:spPr>
          <a:xfrm>
            <a:off x="3771900" y="28575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21AE8F-827B-493F-8B83-1430EEC79C34}"/>
              </a:ext>
            </a:extLst>
          </p:cNvPr>
          <p:cNvSpPr txBox="1"/>
          <p:nvPr/>
        </p:nvSpPr>
        <p:spPr>
          <a:xfrm>
            <a:off x="1714500" y="14097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184662F-9D43-4A59-A356-7A03F88CFC47}"/>
              </a:ext>
            </a:extLst>
          </p:cNvPr>
          <p:cNvCxnSpPr>
            <a:endCxn id="30" idx="0"/>
          </p:cNvCxnSpPr>
          <p:nvPr/>
        </p:nvCxnSpPr>
        <p:spPr>
          <a:xfrm rot="10800000" flipV="1">
            <a:off x="2324100" y="22479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E5D5469-7339-46A9-85DE-588A2591AA64}"/>
              </a:ext>
            </a:extLst>
          </p:cNvPr>
          <p:cNvCxnSpPr>
            <a:endCxn id="31" idx="0"/>
          </p:cNvCxnSpPr>
          <p:nvPr/>
        </p:nvCxnSpPr>
        <p:spPr>
          <a:xfrm>
            <a:off x="3314700" y="22479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ounded Rectangle 12">
            <a:extLst>
              <a:ext uri="{FF2B5EF4-FFF2-40B4-BE49-F238E27FC236}">
                <a16:creationId xmlns:a16="http://schemas.microsoft.com/office/drawing/2014/main" id="{E0893841-270B-41BD-B20C-7BC0584696C3}"/>
              </a:ext>
            </a:extLst>
          </p:cNvPr>
          <p:cNvSpPr/>
          <p:nvPr/>
        </p:nvSpPr>
        <p:spPr>
          <a:xfrm>
            <a:off x="4686300" y="18669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Rounded Rectangle 13">
            <a:extLst>
              <a:ext uri="{FF2B5EF4-FFF2-40B4-BE49-F238E27FC236}">
                <a16:creationId xmlns:a16="http://schemas.microsoft.com/office/drawing/2014/main" id="{6B109D2A-4BE5-455C-8F89-89642D738229}"/>
              </a:ext>
            </a:extLst>
          </p:cNvPr>
          <p:cNvSpPr/>
          <p:nvPr/>
        </p:nvSpPr>
        <p:spPr>
          <a:xfrm>
            <a:off x="6362700" y="20955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Rounded Rectangle 14">
            <a:extLst>
              <a:ext uri="{FF2B5EF4-FFF2-40B4-BE49-F238E27FC236}">
                <a16:creationId xmlns:a16="http://schemas.microsoft.com/office/drawing/2014/main" id="{FD583E3E-A790-43A7-8531-D58D26AF05DA}"/>
              </a:ext>
            </a:extLst>
          </p:cNvPr>
          <p:cNvSpPr/>
          <p:nvPr/>
        </p:nvSpPr>
        <p:spPr>
          <a:xfrm>
            <a:off x="8572500" y="20955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6EBCBB9C-990C-42AB-B154-5BF083032693}"/>
              </a:ext>
            </a:extLst>
          </p:cNvPr>
          <p:cNvSpPr/>
          <p:nvPr/>
        </p:nvSpPr>
        <p:spPr>
          <a:xfrm>
            <a:off x="2857500" y="46101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39" name="Rounded Rectangle 16">
            <a:extLst>
              <a:ext uri="{FF2B5EF4-FFF2-40B4-BE49-F238E27FC236}">
                <a16:creationId xmlns:a16="http://schemas.microsoft.com/office/drawing/2014/main" id="{ED52B17E-9B2A-4E13-8347-993BD5228CC5}"/>
              </a:ext>
            </a:extLst>
          </p:cNvPr>
          <p:cNvSpPr/>
          <p:nvPr/>
        </p:nvSpPr>
        <p:spPr>
          <a:xfrm>
            <a:off x="1866900" y="58293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40" name="Rounded Rectangle 17">
            <a:extLst>
              <a:ext uri="{FF2B5EF4-FFF2-40B4-BE49-F238E27FC236}">
                <a16:creationId xmlns:a16="http://schemas.microsoft.com/office/drawing/2014/main" id="{C36EFAFE-BB7D-4ECA-9FCE-873F515A14F5}"/>
              </a:ext>
            </a:extLst>
          </p:cNvPr>
          <p:cNvSpPr/>
          <p:nvPr/>
        </p:nvSpPr>
        <p:spPr>
          <a:xfrm>
            <a:off x="3771900" y="58293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669FCC8-E2E8-45C1-9E0A-407FE675F7E1}"/>
              </a:ext>
            </a:extLst>
          </p:cNvPr>
          <p:cNvSpPr txBox="1"/>
          <p:nvPr/>
        </p:nvSpPr>
        <p:spPr>
          <a:xfrm>
            <a:off x="1714500" y="43815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4B79854-5C79-42FB-BA39-08DB9AA6FA57}"/>
              </a:ext>
            </a:extLst>
          </p:cNvPr>
          <p:cNvCxnSpPr>
            <a:endCxn id="39" idx="0"/>
          </p:cNvCxnSpPr>
          <p:nvPr/>
        </p:nvCxnSpPr>
        <p:spPr>
          <a:xfrm rot="10800000" flipV="1">
            <a:off x="2324100" y="52197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F9DD086-253F-4C21-A041-F5E429B1F663}"/>
              </a:ext>
            </a:extLst>
          </p:cNvPr>
          <p:cNvCxnSpPr>
            <a:endCxn id="40" idx="0"/>
          </p:cNvCxnSpPr>
          <p:nvPr/>
        </p:nvCxnSpPr>
        <p:spPr>
          <a:xfrm>
            <a:off x="3314700" y="52197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ounded Rectangle 21">
            <a:extLst>
              <a:ext uri="{FF2B5EF4-FFF2-40B4-BE49-F238E27FC236}">
                <a16:creationId xmlns:a16="http://schemas.microsoft.com/office/drawing/2014/main" id="{040F23D9-75AB-438F-AACA-8D9064B3A275}"/>
              </a:ext>
            </a:extLst>
          </p:cNvPr>
          <p:cNvSpPr/>
          <p:nvPr/>
        </p:nvSpPr>
        <p:spPr>
          <a:xfrm>
            <a:off x="4686300" y="48387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? 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Rounded Rectangle 22">
            <a:extLst>
              <a:ext uri="{FF2B5EF4-FFF2-40B4-BE49-F238E27FC236}">
                <a16:creationId xmlns:a16="http://schemas.microsoft.com/office/drawing/2014/main" id="{DB1867EC-0522-4834-B8D4-F998959F0DBD}"/>
              </a:ext>
            </a:extLst>
          </p:cNvPr>
          <p:cNvSpPr/>
          <p:nvPr/>
        </p:nvSpPr>
        <p:spPr>
          <a:xfrm>
            <a:off x="4610100" y="5067300"/>
            <a:ext cx="8382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46" name="Rounded Rectangle 23">
            <a:extLst>
              <a:ext uri="{FF2B5EF4-FFF2-40B4-BE49-F238E27FC236}">
                <a16:creationId xmlns:a16="http://schemas.microsoft.com/office/drawing/2014/main" id="{849E06C4-3D65-49BE-ABDD-38AB19E5E6F8}"/>
              </a:ext>
            </a:extLst>
          </p:cNvPr>
          <p:cNvSpPr/>
          <p:nvPr/>
        </p:nvSpPr>
        <p:spPr>
          <a:xfrm>
            <a:off x="6362700" y="50673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5804BD-6E54-4AA9-9254-127F09A90484}"/>
              </a:ext>
            </a:extLst>
          </p:cNvPr>
          <p:cNvSpPr txBox="1"/>
          <p:nvPr/>
        </p:nvSpPr>
        <p:spPr>
          <a:xfrm>
            <a:off x="3771900" y="58293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D6F39BD-A903-4E54-8786-4E25E9841BE1}"/>
              </a:ext>
            </a:extLst>
          </p:cNvPr>
          <p:cNvSpPr txBox="1"/>
          <p:nvPr/>
        </p:nvSpPr>
        <p:spPr>
          <a:xfrm>
            <a:off x="3771900" y="58293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ounded Rectangle 26">
            <a:extLst>
              <a:ext uri="{FF2B5EF4-FFF2-40B4-BE49-F238E27FC236}">
                <a16:creationId xmlns:a16="http://schemas.microsoft.com/office/drawing/2014/main" id="{E461900E-ED0A-4BCB-9F25-A1B650EB91A2}"/>
              </a:ext>
            </a:extLst>
          </p:cNvPr>
          <p:cNvSpPr/>
          <p:nvPr/>
        </p:nvSpPr>
        <p:spPr>
          <a:xfrm>
            <a:off x="8572500" y="50673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711189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4" grpId="0" animBg="1"/>
      <p:bldP spid="45" grpId="0" animBg="1"/>
      <p:bldP spid="46" grpId="0" animBg="1"/>
      <p:bldP spid="47" grpId="0"/>
      <p:bldP spid="48" grpId="0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3538F79A-F9D9-458E-8736-21F11B045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59865"/>
            <a:ext cx="2999238" cy="130149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7454" y="101600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2F0E7B91-BE9B-4274-BA51-412F3A893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125" y="1473200"/>
            <a:ext cx="2209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37E6140-B501-4CE0-BF39-B63300AB4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454" y="101502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9FF77943-4FA8-4CB4-AA4E-0CDCC69B886B}"/>
              </a:ext>
            </a:extLst>
          </p:cNvPr>
          <p:cNvSpPr/>
          <p:nvPr/>
        </p:nvSpPr>
        <p:spPr>
          <a:xfrm>
            <a:off x="4048124" y="101600"/>
            <a:ext cx="7915275" cy="7022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" name="Picture 3">
            <a:extLst>
              <a:ext uri="{FF2B5EF4-FFF2-40B4-BE49-F238E27FC236}">
                <a16:creationId xmlns:a16="http://schemas.microsoft.com/office/drawing/2014/main" id="{06FE0846-02E4-4309-9C2D-A71A0F909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1125" y="28448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4">
            <a:extLst>
              <a:ext uri="{FF2B5EF4-FFF2-40B4-BE49-F238E27FC236}">
                <a16:creationId xmlns:a16="http://schemas.microsoft.com/office/drawing/2014/main" id="{03080806-E501-4C93-8C00-6F260E006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81125" y="42164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5">
            <a:extLst>
              <a:ext uri="{FF2B5EF4-FFF2-40B4-BE49-F238E27FC236}">
                <a16:creationId xmlns:a16="http://schemas.microsoft.com/office/drawing/2014/main" id="{F452EB69-3BD8-4C3D-A6E4-67A9FFBFB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91125" y="1244600"/>
            <a:ext cx="1143000" cy="12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B62E9EC3-7FF2-4EA1-BD8A-7542E0A83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03045" y="2599268"/>
            <a:ext cx="1107280" cy="1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7">
            <a:extLst>
              <a:ext uri="{FF2B5EF4-FFF2-40B4-BE49-F238E27FC236}">
                <a16:creationId xmlns:a16="http://schemas.microsoft.com/office/drawing/2014/main" id="{EA37C0E4-1763-4FD8-9639-9D673EA22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43525" y="4140200"/>
            <a:ext cx="1030320" cy="12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8">
            <a:extLst>
              <a:ext uri="{FF2B5EF4-FFF2-40B4-BE49-F238E27FC236}">
                <a16:creationId xmlns:a16="http://schemas.microsoft.com/office/drawing/2014/main" id="{8962C230-176C-4BA1-AAB2-AC84A10A7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28492" y="17780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" name="Picture 9">
            <a:extLst>
              <a:ext uri="{FF2B5EF4-FFF2-40B4-BE49-F238E27FC236}">
                <a16:creationId xmlns:a16="http://schemas.microsoft.com/office/drawing/2014/main" id="{FD9C00B8-806B-4456-B792-82ED54074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28492" y="31496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" name="Picture 10">
            <a:extLst>
              <a:ext uri="{FF2B5EF4-FFF2-40B4-BE49-F238E27FC236}">
                <a16:creationId xmlns:a16="http://schemas.microsoft.com/office/drawing/2014/main" id="{AE80AA5B-0DAE-4F7C-8410-B0F9ADB1A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39124" y="4521200"/>
            <a:ext cx="2286001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11">
            <a:extLst>
              <a:ext uri="{FF2B5EF4-FFF2-40B4-BE49-F238E27FC236}">
                <a16:creationId xmlns:a16="http://schemas.microsoft.com/office/drawing/2014/main" id="{2584FE1B-D9F9-49A9-95EB-34774A526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81125" y="5711825"/>
            <a:ext cx="2133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" name="Picture 12">
            <a:extLst>
              <a:ext uri="{FF2B5EF4-FFF2-40B4-BE49-F238E27FC236}">
                <a16:creationId xmlns:a16="http://schemas.microsoft.com/office/drawing/2014/main" id="{E0A2CF5D-07B7-41B4-9629-99CB22868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90352" y="5664201"/>
            <a:ext cx="10818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" name="Picture 13">
            <a:extLst>
              <a:ext uri="{FF2B5EF4-FFF2-40B4-BE49-F238E27FC236}">
                <a16:creationId xmlns:a16="http://schemas.microsoft.com/office/drawing/2014/main" id="{A00DAB93-340E-4EE9-80EB-412DB6C4E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224836" y="6045200"/>
            <a:ext cx="230028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" name="Oval 99">
            <a:extLst>
              <a:ext uri="{FF2B5EF4-FFF2-40B4-BE49-F238E27FC236}">
                <a16:creationId xmlns:a16="http://schemas.microsoft.com/office/drawing/2014/main" id="{36C29EF3-A4CC-4170-8799-D4239CD31CB3}"/>
              </a:ext>
            </a:extLst>
          </p:cNvPr>
          <p:cNvSpPr/>
          <p:nvPr/>
        </p:nvSpPr>
        <p:spPr>
          <a:xfrm>
            <a:off x="3667125" y="2082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79CA302-4440-447E-8853-2753F97650A7}"/>
              </a:ext>
            </a:extLst>
          </p:cNvPr>
          <p:cNvSpPr/>
          <p:nvPr/>
        </p:nvSpPr>
        <p:spPr>
          <a:xfrm>
            <a:off x="3667125" y="3454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34637B8-7FCB-4B27-AF42-2E3B9B2466EF}"/>
              </a:ext>
            </a:extLst>
          </p:cNvPr>
          <p:cNvSpPr/>
          <p:nvPr/>
        </p:nvSpPr>
        <p:spPr>
          <a:xfrm>
            <a:off x="3667125" y="4826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17BFC7CF-D6EE-4803-B105-E28B6E1C5DAE}"/>
              </a:ext>
            </a:extLst>
          </p:cNvPr>
          <p:cNvSpPr/>
          <p:nvPr/>
        </p:nvSpPr>
        <p:spPr>
          <a:xfrm>
            <a:off x="3667125" y="6350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462F1E35-432F-4258-A24E-C21169F03C7A}"/>
              </a:ext>
            </a:extLst>
          </p:cNvPr>
          <p:cNvSpPr/>
          <p:nvPr/>
        </p:nvSpPr>
        <p:spPr>
          <a:xfrm>
            <a:off x="7629525" y="20066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64BA1291-5688-40EF-B746-7A91AE9E672C}"/>
              </a:ext>
            </a:extLst>
          </p:cNvPr>
          <p:cNvSpPr/>
          <p:nvPr/>
        </p:nvSpPr>
        <p:spPr>
          <a:xfrm>
            <a:off x="7629525" y="3378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2547F05-BD1D-476C-8596-1C069CA98B97}"/>
              </a:ext>
            </a:extLst>
          </p:cNvPr>
          <p:cNvSpPr/>
          <p:nvPr/>
        </p:nvSpPr>
        <p:spPr>
          <a:xfrm>
            <a:off x="7629525" y="4749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E0FF3D5-BA13-4309-A3C3-695FA0B8D9F4}"/>
              </a:ext>
            </a:extLst>
          </p:cNvPr>
          <p:cNvSpPr/>
          <p:nvPr/>
        </p:nvSpPr>
        <p:spPr>
          <a:xfrm>
            <a:off x="7629525" y="6273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23">
            <a:extLst>
              <a:ext uri="{FF2B5EF4-FFF2-40B4-BE49-F238E27FC236}">
                <a16:creationId xmlns:a16="http://schemas.microsoft.com/office/drawing/2014/main" id="{FA8CAA60-7A87-4FD1-91C7-A8B4645F35D7}"/>
              </a:ext>
            </a:extLst>
          </p:cNvPr>
          <p:cNvSpPr/>
          <p:nvPr/>
        </p:nvSpPr>
        <p:spPr>
          <a:xfrm>
            <a:off x="3744497" y="2197686"/>
            <a:ext cx="4060874" cy="4869767"/>
          </a:xfrm>
          <a:custGeom>
            <a:avLst/>
            <a:gdLst>
              <a:gd name="connsiteX0" fmla="*/ 0 w 4060874"/>
              <a:gd name="connsiteY0" fmla="*/ 0 h 4869767"/>
              <a:gd name="connsiteX1" fmla="*/ 900333 w 4060874"/>
              <a:gd name="connsiteY1" fmla="*/ 4135902 h 4869767"/>
              <a:gd name="connsiteX2" fmla="*/ 3066757 w 4060874"/>
              <a:gd name="connsiteY2" fmla="*/ 4403188 h 4869767"/>
              <a:gd name="connsiteX3" fmla="*/ 3910819 w 4060874"/>
              <a:gd name="connsiteY3" fmla="*/ 4234376 h 4869767"/>
              <a:gd name="connsiteX4" fmla="*/ 3967090 w 4060874"/>
              <a:gd name="connsiteY4" fmla="*/ 4192172 h 486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74" h="4869767">
                <a:moveTo>
                  <a:pt x="0" y="0"/>
                </a:moveTo>
                <a:cubicBezTo>
                  <a:pt x="194603" y="1701018"/>
                  <a:pt x="389207" y="3402037"/>
                  <a:pt x="900333" y="4135902"/>
                </a:cubicBezTo>
                <a:cubicBezTo>
                  <a:pt x="1411459" y="4869767"/>
                  <a:pt x="2565009" y="4386776"/>
                  <a:pt x="3066757" y="4403188"/>
                </a:cubicBezTo>
                <a:cubicBezTo>
                  <a:pt x="3568505" y="4419600"/>
                  <a:pt x="3760764" y="4269545"/>
                  <a:pt x="3910819" y="4234376"/>
                </a:cubicBezTo>
                <a:cubicBezTo>
                  <a:pt x="4060874" y="4199207"/>
                  <a:pt x="4013982" y="4195689"/>
                  <a:pt x="3967090" y="41921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25">
            <a:extLst>
              <a:ext uri="{FF2B5EF4-FFF2-40B4-BE49-F238E27FC236}">
                <a16:creationId xmlns:a16="http://schemas.microsoft.com/office/drawing/2014/main" id="{F4A1608F-B04C-4943-B66F-F715F46CFC1D}"/>
              </a:ext>
            </a:extLst>
          </p:cNvPr>
          <p:cNvSpPr/>
          <p:nvPr/>
        </p:nvSpPr>
        <p:spPr>
          <a:xfrm>
            <a:off x="3758565" y="3449711"/>
            <a:ext cx="3981157" cy="1648264"/>
          </a:xfrm>
          <a:custGeom>
            <a:avLst/>
            <a:gdLst>
              <a:gd name="connsiteX0" fmla="*/ 0 w 3981157"/>
              <a:gd name="connsiteY0" fmla="*/ 1491175 h 1648264"/>
              <a:gd name="connsiteX1" fmla="*/ 1448972 w 3981157"/>
              <a:gd name="connsiteY1" fmla="*/ 1533378 h 1648264"/>
              <a:gd name="connsiteX2" fmla="*/ 2447778 w 3981157"/>
              <a:gd name="connsiteY2" fmla="*/ 1477107 h 1648264"/>
              <a:gd name="connsiteX3" fmla="*/ 3277772 w 3981157"/>
              <a:gd name="connsiteY3" fmla="*/ 506437 h 1648264"/>
              <a:gd name="connsiteX4" fmla="*/ 3981157 w 3981157"/>
              <a:gd name="connsiteY4" fmla="*/ 0 h 1648264"/>
              <a:gd name="connsiteX5" fmla="*/ 3981157 w 3981157"/>
              <a:gd name="connsiteY5" fmla="*/ 0 h 16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157" h="1648264">
                <a:moveTo>
                  <a:pt x="0" y="1491175"/>
                </a:moveTo>
                <a:cubicBezTo>
                  <a:pt x="520504" y="1513449"/>
                  <a:pt x="1041009" y="1535723"/>
                  <a:pt x="1448972" y="1533378"/>
                </a:cubicBezTo>
                <a:cubicBezTo>
                  <a:pt x="1856935" y="1531033"/>
                  <a:pt x="2142978" y="1648264"/>
                  <a:pt x="2447778" y="1477107"/>
                </a:cubicBezTo>
                <a:cubicBezTo>
                  <a:pt x="2752578" y="1305950"/>
                  <a:pt x="3022209" y="752622"/>
                  <a:pt x="3277772" y="506437"/>
                </a:cubicBezTo>
                <a:cubicBezTo>
                  <a:pt x="3533335" y="260253"/>
                  <a:pt x="3981157" y="0"/>
                  <a:pt x="3981157" y="0"/>
                </a:cubicBezTo>
                <a:lnTo>
                  <a:pt x="3981157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27">
            <a:extLst>
              <a:ext uri="{FF2B5EF4-FFF2-40B4-BE49-F238E27FC236}">
                <a16:creationId xmlns:a16="http://schemas.microsoft.com/office/drawing/2014/main" id="{5A9B1B58-DE8B-41F3-A4A7-A71C04731F3F}"/>
              </a:ext>
            </a:extLst>
          </p:cNvPr>
          <p:cNvSpPr/>
          <p:nvPr/>
        </p:nvSpPr>
        <p:spPr>
          <a:xfrm>
            <a:off x="3702294" y="1794412"/>
            <a:ext cx="4023360" cy="3076136"/>
          </a:xfrm>
          <a:custGeom>
            <a:avLst/>
            <a:gdLst>
              <a:gd name="connsiteX0" fmla="*/ 0 w 4023360"/>
              <a:gd name="connsiteY0" fmla="*/ 1795976 h 3076136"/>
              <a:gd name="connsiteX1" fmla="*/ 1125416 w 4023360"/>
              <a:gd name="connsiteY1" fmla="*/ 276665 h 3076136"/>
              <a:gd name="connsiteX2" fmla="*/ 1997613 w 4023360"/>
              <a:gd name="connsiteY2" fmla="*/ 135988 h 3076136"/>
              <a:gd name="connsiteX3" fmla="*/ 2926080 w 4023360"/>
              <a:gd name="connsiteY3" fmla="*/ 290733 h 3076136"/>
              <a:gd name="connsiteX4" fmla="*/ 3179299 w 4023360"/>
              <a:gd name="connsiteY4" fmla="*/ 1810043 h 3076136"/>
              <a:gd name="connsiteX5" fmla="*/ 4023360 w 4023360"/>
              <a:gd name="connsiteY5" fmla="*/ 3076136 h 3076136"/>
              <a:gd name="connsiteX6" fmla="*/ 4023360 w 4023360"/>
              <a:gd name="connsiteY6" fmla="*/ 3076136 h 30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3076136">
                <a:moveTo>
                  <a:pt x="0" y="1795976"/>
                </a:moveTo>
                <a:cubicBezTo>
                  <a:pt x="396240" y="1174653"/>
                  <a:pt x="792481" y="553330"/>
                  <a:pt x="1125416" y="276665"/>
                </a:cubicBezTo>
                <a:cubicBezTo>
                  <a:pt x="1458351" y="0"/>
                  <a:pt x="1697502" y="133643"/>
                  <a:pt x="1997613" y="135988"/>
                </a:cubicBezTo>
                <a:cubicBezTo>
                  <a:pt x="2297724" y="138333"/>
                  <a:pt x="2729132" y="11724"/>
                  <a:pt x="2926080" y="290733"/>
                </a:cubicBezTo>
                <a:cubicBezTo>
                  <a:pt x="3123028" y="569742"/>
                  <a:pt x="2996419" y="1345809"/>
                  <a:pt x="3179299" y="1810043"/>
                </a:cubicBezTo>
                <a:cubicBezTo>
                  <a:pt x="3362179" y="2274277"/>
                  <a:pt x="4023360" y="3076136"/>
                  <a:pt x="4023360" y="3076136"/>
                </a:cubicBezTo>
                <a:lnTo>
                  <a:pt x="4023360" y="307613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28">
            <a:extLst>
              <a:ext uri="{FF2B5EF4-FFF2-40B4-BE49-F238E27FC236}">
                <a16:creationId xmlns:a16="http://schemas.microsoft.com/office/drawing/2014/main" id="{13091B8D-E3A9-4177-8FDA-DE4CF1F9D1A0}"/>
              </a:ext>
            </a:extLst>
          </p:cNvPr>
          <p:cNvSpPr/>
          <p:nvPr/>
        </p:nvSpPr>
        <p:spPr>
          <a:xfrm>
            <a:off x="3730430" y="2099212"/>
            <a:ext cx="3953021" cy="4360985"/>
          </a:xfrm>
          <a:custGeom>
            <a:avLst/>
            <a:gdLst>
              <a:gd name="connsiteX0" fmla="*/ 0 w 3953021"/>
              <a:gd name="connsiteY0" fmla="*/ 4360985 h 4360985"/>
              <a:gd name="connsiteX1" fmla="*/ 661181 w 3953021"/>
              <a:gd name="connsiteY1" fmla="*/ 1448973 h 4360985"/>
              <a:gd name="connsiteX2" fmla="*/ 2518117 w 3953021"/>
              <a:gd name="connsiteY2" fmla="*/ 1237957 h 4360985"/>
              <a:gd name="connsiteX3" fmla="*/ 3460652 w 3953021"/>
              <a:gd name="connsiteY3" fmla="*/ 1041010 h 4360985"/>
              <a:gd name="connsiteX4" fmla="*/ 3953021 w 3953021"/>
              <a:gd name="connsiteY4" fmla="*/ 0 h 43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21" h="4360985">
                <a:moveTo>
                  <a:pt x="0" y="4360985"/>
                </a:moveTo>
                <a:cubicBezTo>
                  <a:pt x="120747" y="3165231"/>
                  <a:pt x="241495" y="1969478"/>
                  <a:pt x="661181" y="1448973"/>
                </a:cubicBezTo>
                <a:cubicBezTo>
                  <a:pt x="1080867" y="928468"/>
                  <a:pt x="2051539" y="1305951"/>
                  <a:pt x="2518117" y="1237957"/>
                </a:cubicBezTo>
                <a:cubicBezTo>
                  <a:pt x="2984695" y="1169963"/>
                  <a:pt x="3221501" y="1247336"/>
                  <a:pt x="3460652" y="1041010"/>
                </a:cubicBezTo>
                <a:cubicBezTo>
                  <a:pt x="3699803" y="834684"/>
                  <a:pt x="3826412" y="417342"/>
                  <a:pt x="3953021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000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3936" y="96402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9D22D56D-0B06-47A3-A60E-EE0F323F5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932" y="424298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" name="Horizontal Scroll 3">
            <a:extLst>
              <a:ext uri="{FF2B5EF4-FFF2-40B4-BE49-F238E27FC236}">
                <a16:creationId xmlns:a16="http://schemas.microsoft.com/office/drawing/2014/main" id="{F1489B13-572C-49F0-B519-3ED69B5F9961}"/>
              </a:ext>
            </a:extLst>
          </p:cNvPr>
          <p:cNvSpPr/>
          <p:nvPr/>
        </p:nvSpPr>
        <p:spPr>
          <a:xfrm>
            <a:off x="3771900" y="96402"/>
            <a:ext cx="46482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9" name="Picture 2">
            <a:extLst>
              <a:ext uri="{FF2B5EF4-FFF2-40B4-BE49-F238E27FC236}">
                <a16:creationId xmlns:a16="http://schemas.microsoft.com/office/drawing/2014/main" id="{F6A6D168-5870-4174-9149-2F7147A19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19500" y="1039750"/>
            <a:ext cx="5562600" cy="422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" name="Rectangle 129">
            <a:extLst>
              <a:ext uri="{FF2B5EF4-FFF2-40B4-BE49-F238E27FC236}">
                <a16:creationId xmlns:a16="http://schemas.microsoft.com/office/drawing/2014/main" id="{29516339-C86B-4F50-BCB1-B8E45CC292D0}"/>
              </a:ext>
            </a:extLst>
          </p:cNvPr>
          <p:cNvSpPr/>
          <p:nvPr/>
        </p:nvSpPr>
        <p:spPr>
          <a:xfrm>
            <a:off x="1114425" y="5334000"/>
            <a:ext cx="571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A5D727B-0DFB-4605-BAD2-FCE6F1E1800D}"/>
              </a:ext>
            </a:extLst>
          </p:cNvPr>
          <p:cNvSpPr/>
          <p:nvPr/>
        </p:nvSpPr>
        <p:spPr>
          <a:xfrm>
            <a:off x="1114425" y="6149185"/>
            <a:ext cx="57150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CA96D4F-71C6-474A-A97A-18BA8929679D}"/>
              </a:ext>
            </a:extLst>
          </p:cNvPr>
          <p:cNvSpPr/>
          <p:nvPr/>
        </p:nvSpPr>
        <p:spPr>
          <a:xfrm>
            <a:off x="1114425" y="5334000"/>
            <a:ext cx="6400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1, 2, 8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B5A0A95-5CC7-4756-821F-FFA42A766A54}"/>
              </a:ext>
            </a:extLst>
          </p:cNvPr>
          <p:cNvSpPr/>
          <p:nvPr/>
        </p:nvSpPr>
        <p:spPr>
          <a:xfrm>
            <a:off x="999564" y="6155093"/>
            <a:ext cx="64008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30, 50</a:t>
            </a:r>
          </a:p>
        </p:txBody>
      </p:sp>
    </p:spTree>
    <p:extLst>
      <p:ext uri="{BB962C8B-B14F-4D97-AF65-F5344CB8AC3E}">
        <p14:creationId xmlns:p14="http://schemas.microsoft.com/office/powerpoint/2010/main" val="23021721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0" grpId="0" animBg="1"/>
      <p:bldP spid="130" grpId="1" animBg="1"/>
      <p:bldP spid="131" grpId="0" animBg="1"/>
      <p:bldP spid="131" grpId="1" animBg="1"/>
      <p:bldP spid="132" grpId="0" animBg="1"/>
      <p:bldP spid="1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已生成高可信度的说明">
            <a:extLst>
              <a:ext uri="{FF2B5EF4-FFF2-40B4-BE49-F238E27FC236}">
                <a16:creationId xmlns:a16="http://schemas.microsoft.com/office/drawing/2014/main" id="{686A0195-5A33-4E71-8C67-1F2F5E618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B73F70F1-158A-4F65-B483-0418822EEEA8}"/>
              </a:ext>
            </a:extLst>
          </p:cNvPr>
          <p:cNvSpPr/>
          <p:nvPr/>
        </p:nvSpPr>
        <p:spPr>
          <a:xfrm>
            <a:off x="1835747" y="132832"/>
            <a:ext cx="9236773" cy="6180882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49006 w 7816649"/>
              <a:gd name="connsiteY0" fmla="*/ 610524 h 4774669"/>
              <a:gd name="connsiteX1" fmla="*/ 458168 w 7816649"/>
              <a:gd name="connsiteY1" fmla="*/ 248574 h 4774669"/>
              <a:gd name="connsiteX2" fmla="*/ 1563068 w 7816649"/>
              <a:gd name="connsiteY2" fmla="*/ 58074 h 4774669"/>
              <a:gd name="connsiteX3" fmla="*/ 4915868 w 7816649"/>
              <a:gd name="connsiteY3" fmla="*/ 19974 h 4774669"/>
              <a:gd name="connsiteX4" fmla="*/ 6649418 w 7816649"/>
              <a:gd name="connsiteY4" fmla="*/ 343824 h 4774669"/>
              <a:gd name="connsiteX5" fmla="*/ 7506668 w 7816649"/>
              <a:gd name="connsiteY5" fmla="*/ 743874 h 4774669"/>
              <a:gd name="connsiteX6" fmla="*/ 7811468 w 7816649"/>
              <a:gd name="connsiteY6" fmla="*/ 2572674 h 4774669"/>
              <a:gd name="connsiteX7" fmla="*/ 7297118 w 7816649"/>
              <a:gd name="connsiteY7" fmla="*/ 4382424 h 4774669"/>
              <a:gd name="connsiteX8" fmla="*/ 6173168 w 7816649"/>
              <a:gd name="connsiteY8" fmla="*/ 4763424 h 4774669"/>
              <a:gd name="connsiteX9" fmla="*/ 4877768 w 7816649"/>
              <a:gd name="connsiteY9" fmla="*/ 4668174 h 4774669"/>
              <a:gd name="connsiteX10" fmla="*/ 3429968 w 7816649"/>
              <a:gd name="connsiteY10" fmla="*/ 4611024 h 4774669"/>
              <a:gd name="connsiteX11" fmla="*/ 2553668 w 7816649"/>
              <a:gd name="connsiteY11" fmla="*/ 4630074 h 4774669"/>
              <a:gd name="connsiteX12" fmla="*/ 1201118 w 7816649"/>
              <a:gd name="connsiteY12" fmla="*/ 4630074 h 4774669"/>
              <a:gd name="connsiteX13" fmla="*/ 305768 w 7816649"/>
              <a:gd name="connsiteY13" fmla="*/ 4420524 h 4774669"/>
              <a:gd name="connsiteX14" fmla="*/ 968 w 7816649"/>
              <a:gd name="connsiteY14" fmla="*/ 3410874 h 4774669"/>
              <a:gd name="connsiteX15" fmla="*/ 210518 w 7816649"/>
              <a:gd name="connsiteY15" fmla="*/ 2153574 h 4774669"/>
              <a:gd name="connsiteX16" fmla="*/ 249006 w 7816649"/>
              <a:gd name="connsiteY16" fmla="*/ 610524 h 4774669"/>
              <a:gd name="connsiteX0" fmla="*/ 273848 w 7841491"/>
              <a:gd name="connsiteY0" fmla="*/ 610524 h 4774669"/>
              <a:gd name="connsiteX1" fmla="*/ 483010 w 7841491"/>
              <a:gd name="connsiteY1" fmla="*/ 248574 h 4774669"/>
              <a:gd name="connsiteX2" fmla="*/ 1587910 w 7841491"/>
              <a:gd name="connsiteY2" fmla="*/ 58074 h 4774669"/>
              <a:gd name="connsiteX3" fmla="*/ 4940710 w 7841491"/>
              <a:gd name="connsiteY3" fmla="*/ 19974 h 4774669"/>
              <a:gd name="connsiteX4" fmla="*/ 6674260 w 7841491"/>
              <a:gd name="connsiteY4" fmla="*/ 343824 h 4774669"/>
              <a:gd name="connsiteX5" fmla="*/ 7531510 w 7841491"/>
              <a:gd name="connsiteY5" fmla="*/ 743874 h 4774669"/>
              <a:gd name="connsiteX6" fmla="*/ 7836310 w 7841491"/>
              <a:gd name="connsiteY6" fmla="*/ 2572674 h 4774669"/>
              <a:gd name="connsiteX7" fmla="*/ 7321960 w 7841491"/>
              <a:gd name="connsiteY7" fmla="*/ 4382424 h 4774669"/>
              <a:gd name="connsiteX8" fmla="*/ 6198010 w 7841491"/>
              <a:gd name="connsiteY8" fmla="*/ 4763424 h 4774669"/>
              <a:gd name="connsiteX9" fmla="*/ 4902610 w 7841491"/>
              <a:gd name="connsiteY9" fmla="*/ 4668174 h 4774669"/>
              <a:gd name="connsiteX10" fmla="*/ 3454810 w 7841491"/>
              <a:gd name="connsiteY10" fmla="*/ 4611024 h 4774669"/>
              <a:gd name="connsiteX11" fmla="*/ 2578510 w 7841491"/>
              <a:gd name="connsiteY11" fmla="*/ 4630074 h 4774669"/>
              <a:gd name="connsiteX12" fmla="*/ 1225960 w 7841491"/>
              <a:gd name="connsiteY12" fmla="*/ 4630074 h 4774669"/>
              <a:gd name="connsiteX13" fmla="*/ 330610 w 7841491"/>
              <a:gd name="connsiteY13" fmla="*/ 4420524 h 4774669"/>
              <a:gd name="connsiteX14" fmla="*/ 25810 w 7841491"/>
              <a:gd name="connsiteY14" fmla="*/ 3410874 h 4774669"/>
              <a:gd name="connsiteX15" fmla="*/ 20756 w 7841491"/>
              <a:gd name="connsiteY15" fmla="*/ 2106921 h 4774669"/>
              <a:gd name="connsiteX16" fmla="*/ 273848 w 7841491"/>
              <a:gd name="connsiteY16" fmla="*/ 610524 h 4774669"/>
              <a:gd name="connsiteX0" fmla="*/ 273848 w 7841491"/>
              <a:gd name="connsiteY0" fmla="*/ 607372 h 4771517"/>
              <a:gd name="connsiteX1" fmla="*/ 616360 w 7841491"/>
              <a:gd name="connsiteY1" fmla="*/ 131122 h 4771517"/>
              <a:gd name="connsiteX2" fmla="*/ 1587910 w 7841491"/>
              <a:gd name="connsiteY2" fmla="*/ 54922 h 4771517"/>
              <a:gd name="connsiteX3" fmla="*/ 4940710 w 7841491"/>
              <a:gd name="connsiteY3" fmla="*/ 16822 h 4771517"/>
              <a:gd name="connsiteX4" fmla="*/ 6674260 w 7841491"/>
              <a:gd name="connsiteY4" fmla="*/ 340672 h 4771517"/>
              <a:gd name="connsiteX5" fmla="*/ 7531510 w 7841491"/>
              <a:gd name="connsiteY5" fmla="*/ 740722 h 4771517"/>
              <a:gd name="connsiteX6" fmla="*/ 7836310 w 7841491"/>
              <a:gd name="connsiteY6" fmla="*/ 2569522 h 4771517"/>
              <a:gd name="connsiteX7" fmla="*/ 7321960 w 7841491"/>
              <a:gd name="connsiteY7" fmla="*/ 4379272 h 4771517"/>
              <a:gd name="connsiteX8" fmla="*/ 6198010 w 7841491"/>
              <a:gd name="connsiteY8" fmla="*/ 4760272 h 4771517"/>
              <a:gd name="connsiteX9" fmla="*/ 4902610 w 7841491"/>
              <a:gd name="connsiteY9" fmla="*/ 4665022 h 4771517"/>
              <a:gd name="connsiteX10" fmla="*/ 3454810 w 7841491"/>
              <a:gd name="connsiteY10" fmla="*/ 4607872 h 4771517"/>
              <a:gd name="connsiteX11" fmla="*/ 2578510 w 7841491"/>
              <a:gd name="connsiteY11" fmla="*/ 4626922 h 4771517"/>
              <a:gd name="connsiteX12" fmla="*/ 1225960 w 7841491"/>
              <a:gd name="connsiteY12" fmla="*/ 4626922 h 4771517"/>
              <a:gd name="connsiteX13" fmla="*/ 330610 w 7841491"/>
              <a:gd name="connsiteY13" fmla="*/ 4417372 h 4771517"/>
              <a:gd name="connsiteX14" fmla="*/ 25810 w 7841491"/>
              <a:gd name="connsiteY14" fmla="*/ 3407722 h 4771517"/>
              <a:gd name="connsiteX15" fmla="*/ 20756 w 7841491"/>
              <a:gd name="connsiteY15" fmla="*/ 2103769 h 4771517"/>
              <a:gd name="connsiteX16" fmla="*/ 273848 w 7841491"/>
              <a:gd name="connsiteY16" fmla="*/ 607372 h 47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45576FB-F26F-4996-9C8E-E7AB03729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8" name="图片 7" descr="图片包含 玩偶, 玩具&#10;&#10;已生成高可信度的说明">
            <a:extLst>
              <a:ext uri="{FF2B5EF4-FFF2-40B4-BE49-F238E27FC236}">
                <a16:creationId xmlns:a16="http://schemas.microsoft.com/office/drawing/2014/main" id="{3599A429-B692-4194-A9DD-9081FB9F9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" y="3550590"/>
            <a:ext cx="2235335" cy="22781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FA8949-2AE4-4BBB-9527-D937096E4D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540F63C-1CFA-4782-BF39-C8B6B05BD9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  <p:pic>
        <p:nvPicPr>
          <p:cNvPr id="18" name="图片 17" descr="图片包含 物体&#10;&#10;已生成高可信度的说明">
            <a:extLst>
              <a:ext uri="{FF2B5EF4-FFF2-40B4-BE49-F238E27FC236}">
                <a16:creationId xmlns:a16="http://schemas.microsoft.com/office/drawing/2014/main" id="{92AD827F-C123-4123-BD32-B071149734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8545172" y="4932129"/>
            <a:ext cx="273050" cy="292100"/>
          </a:xfrm>
          <a:prstGeom prst="rect">
            <a:avLst/>
          </a:prstGeom>
        </p:spPr>
      </p:pic>
      <p:pic>
        <p:nvPicPr>
          <p:cNvPr id="19" name="图片 18" descr="图片包含 物体&#10;&#10;已生成高可信度的说明">
            <a:extLst>
              <a:ext uri="{FF2B5EF4-FFF2-40B4-BE49-F238E27FC236}">
                <a16:creationId xmlns:a16="http://schemas.microsoft.com/office/drawing/2014/main" id="{1B7EB697-6B22-490C-B85A-4070D11C97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10116688" y="4778236"/>
            <a:ext cx="398280" cy="426067"/>
          </a:xfrm>
          <a:prstGeom prst="rect">
            <a:avLst/>
          </a:prstGeom>
        </p:spPr>
      </p:pic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94B4D886-5C5C-481D-9706-C23707E3D3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7047566" y="5070843"/>
            <a:ext cx="398280" cy="426067"/>
          </a:xfrm>
          <a:prstGeom prst="rect">
            <a:avLst/>
          </a:prstGeom>
        </p:spPr>
      </p:pic>
      <p:pic>
        <p:nvPicPr>
          <p:cNvPr id="21" name="图片 20" descr="图片包含 物体&#10;&#10;已生成高可信度的说明">
            <a:extLst>
              <a:ext uri="{FF2B5EF4-FFF2-40B4-BE49-F238E27FC236}">
                <a16:creationId xmlns:a16="http://schemas.microsoft.com/office/drawing/2014/main" id="{3D77F14E-0108-4EFE-BA93-9806AD137C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0" t="45049" r="32944" b="46077"/>
          <a:stretch/>
        </p:blipFill>
        <p:spPr>
          <a:xfrm>
            <a:off x="9106477" y="5150395"/>
            <a:ext cx="647832" cy="6930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85" b="2812"/>
          <a:stretch/>
        </p:blipFill>
        <p:spPr>
          <a:xfrm>
            <a:off x="2604149" y="1878371"/>
            <a:ext cx="7512539" cy="221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71484"/>
      </p:ext>
    </p:extLst>
  </p:cSld>
  <p:clrMapOvr>
    <a:masterClrMapping/>
  </p:clrMapOvr>
  <p:transition spd="med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175" y="2462512"/>
            <a:ext cx="3999737" cy="399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689681" y="2726274"/>
            <a:ext cx="1476972" cy="147697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534796" y="1652227"/>
            <a:ext cx="10780826" cy="16205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 w="28575" cap="flat" cmpd="sng">
                  <a:solidFill>
                    <a:srgbClr val="0C0C0C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B701D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THỢ SĂN HẠT DẺ</a:t>
            </a:r>
          </a:p>
        </p:txBody>
      </p:sp>
    </p:spTree>
    <p:extLst>
      <p:ext uri="{BB962C8B-B14F-4D97-AF65-F5344CB8AC3E}">
        <p14:creationId xmlns:p14="http://schemas.microsoft.com/office/powerpoint/2010/main" val="229254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 amt="75000"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2258537" y="2501193"/>
            <a:ext cx="7190263" cy="1902507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800" b="1" noProof="0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noProof="0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4800" b="1" noProof="0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 </a:t>
            </a:r>
            <a:r>
              <a:rPr lang="en-US" sz="4800" b="1" noProof="0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4800" b="1" noProof="0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noProof="0" dirty="0" err="1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4" name="Google Shape;94;p2"/>
          <p:cNvGrpSpPr/>
          <p:nvPr/>
        </p:nvGrpSpPr>
        <p:grpSpPr>
          <a:xfrm>
            <a:off x="533400" y="-29305"/>
            <a:ext cx="10852150" cy="2461871"/>
            <a:chOff x="935980" y="-48871"/>
            <a:chExt cx="10265420" cy="2461871"/>
          </a:xfrm>
        </p:grpSpPr>
        <p:sp>
          <p:nvSpPr>
            <p:cNvPr id="95" name="Google Shape;95;p2"/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" name="Google Shape;96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48800" y="-330200"/>
            <a:ext cx="29337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6600" y="-78798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2342400" y="5609650"/>
            <a:ext cx="682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751657"/>
            <a:ext cx="62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gồm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chục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….. đ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314" name="Picture 2" descr="Brown Basket Clip Art Image - ClipSafar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13" y="4986391"/>
            <a:ext cx="2540037" cy="204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oogle Shape;84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3999737" y="3097827"/>
            <a:ext cx="3999737" cy="399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Tieng-yeah-tre-con-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88.693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-1131111"/>
            <a:ext cx="609600" cy="609600"/>
          </a:xfrm>
          <a:prstGeom prst="rect">
            <a:avLst/>
          </a:prstGeom>
        </p:spPr>
      </p:pic>
      <p:pic>
        <p:nvPicPr>
          <p:cNvPr id="3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757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-476768"/>
            <a:ext cx="609600" cy="609600"/>
          </a:xfrm>
          <a:prstGeom prst="rect">
            <a:avLst/>
          </a:prstGeom>
        </p:spPr>
      </p:pic>
      <p:pic>
        <p:nvPicPr>
          <p:cNvPr id="40" name="Google Shape;102;p2">
            <a:hlinkClick r:id="rId13" action="ppaction://hlinksldjump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2950667">
            <a:off x="8995262" y="4561185"/>
            <a:ext cx="118872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02;p2">
            <a:hlinkClick r:id="rId13" action="ppaction://hlinksldjump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2950667">
            <a:off x="9565586" y="4603077"/>
            <a:ext cx="118872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02;p2">
            <a:hlinkClick r:id="rId13" action="ppaction://hlinksldjump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2950667">
            <a:off x="10076299" y="4663491"/>
            <a:ext cx="1188720" cy="109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76406 -0.0268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-134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32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12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3ab5ahrs">
      <a:majorFont>
        <a:latin typeface="Arial"/>
        <a:ea typeface="HappyZcool"/>
        <a:cs typeface=""/>
      </a:majorFont>
      <a:minorFont>
        <a:latin typeface="Arial"/>
        <a:ea typeface="HappyZcool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224</Words>
  <Application>Microsoft Office PowerPoint</Application>
  <PresentationFormat>Widescreen</PresentationFormat>
  <Paragraphs>57</Paragraphs>
  <Slides>12</Slides>
  <Notes>12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iCiel Cadena</vt:lpstr>
      <vt:lpstr>Times New Roman</vt:lpstr>
      <vt:lpstr>字魂59号-创粗黑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</cp:lastModifiedBy>
  <cp:revision>4</cp:revision>
  <dcterms:created xsi:type="dcterms:W3CDTF">2021-12-01T11:46:36Z</dcterms:created>
  <dcterms:modified xsi:type="dcterms:W3CDTF">2021-12-01T14:12:04Z</dcterms:modified>
</cp:coreProperties>
</file>