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1" r:id="rId3"/>
    <p:sldMasterId id="2147483722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9" r:id="rId17"/>
    <p:sldId id="27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1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5C24F-F03D-4952-BE36-FB8FA50C2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4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7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3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1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61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7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8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8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255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29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82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26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70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0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7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6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94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9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9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65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758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66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4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2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9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864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311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4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11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15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155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81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19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8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999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25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55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31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148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330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82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9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10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audio" Target="../media/audio9.wav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audio" Target="../media/audio9.wav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audio" Target="../media/audio9.wav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7.wdp"/><Relationship Id="rId3" Type="http://schemas.microsoft.com/office/2007/relationships/media" Target="../media/media3.mp3"/><Relationship Id="rId7" Type="http://schemas.openxmlformats.org/officeDocument/2006/relationships/audio" Target="../media/audio9.wav"/><Relationship Id="rId12" Type="http://schemas.openxmlformats.org/officeDocument/2006/relationships/image" Target="../media/image46.png"/><Relationship Id="rId17" Type="http://schemas.openxmlformats.org/officeDocument/2006/relationships/image" Target="../media/image47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7.wav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8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824" y="1173109"/>
            <a:ext cx="426147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7177F-3E8E-462C-A576-4D99051B2C1C}"/>
              </a:ext>
            </a:extLst>
          </p:cNvPr>
          <p:cNvSpPr txBox="1"/>
          <p:nvPr/>
        </p:nvSpPr>
        <p:spPr>
          <a:xfrm>
            <a:off x="2400300" y="6181725"/>
            <a:ext cx="62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4485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 Pow Pay l Nursery Rhymes &amp; Kid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99450" y="202692"/>
            <a:ext cx="2900140" cy="96491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8378549" cy="18189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82" y="48491"/>
            <a:ext cx="23275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389582" y="189638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0182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2255982" y="2590800"/>
            <a:ext cx="533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865582" y="25908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03982" y="25908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913582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47182" y="2667000"/>
            <a:ext cx="609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732982" y="2590800"/>
            <a:ext cx="1219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047182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656782" y="4419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227781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837382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255982" y="4419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865582" y="4419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2277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837382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1233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656782" y="63246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255982" y="6324600"/>
            <a:ext cx="5334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865582" y="63246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418" y="513061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1691" y="697345"/>
            <a:ext cx="2133600" cy="10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7891" y="2830945"/>
            <a:ext cx="902561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val 17"/>
          <p:cNvSpPr/>
          <p:nvPr/>
        </p:nvSpPr>
        <p:spPr>
          <a:xfrm>
            <a:off x="2893291" y="2983345"/>
            <a:ext cx="9144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" name="Oval 18"/>
          <p:cNvSpPr/>
          <p:nvPr/>
        </p:nvSpPr>
        <p:spPr>
          <a:xfrm>
            <a:off x="4645891" y="3516745"/>
            <a:ext cx="9144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0" name="Oval 19"/>
          <p:cNvSpPr/>
          <p:nvPr/>
        </p:nvSpPr>
        <p:spPr>
          <a:xfrm>
            <a:off x="5636491" y="3592945"/>
            <a:ext cx="914400" cy="8382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1" name="Oval 20"/>
          <p:cNvSpPr/>
          <p:nvPr/>
        </p:nvSpPr>
        <p:spPr>
          <a:xfrm>
            <a:off x="6627091" y="3288145"/>
            <a:ext cx="9144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2" name="Oval 21"/>
          <p:cNvSpPr/>
          <p:nvPr/>
        </p:nvSpPr>
        <p:spPr>
          <a:xfrm>
            <a:off x="9446491" y="3211945"/>
            <a:ext cx="914400" cy="8382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0485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2992"/>
            <a:ext cx="26574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204854" y="288637"/>
            <a:ext cx="6324600" cy="860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7854" y="1660237"/>
            <a:ext cx="19594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1654" y="1355437"/>
            <a:ext cx="1618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7054" y="5013037"/>
            <a:ext cx="10441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0254" y="4251037"/>
            <a:ext cx="108044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38054" y="3565237"/>
            <a:ext cx="1166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00981" y="3501243"/>
            <a:ext cx="990600" cy="15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91581" y="5241882"/>
            <a:ext cx="12192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00054" y="5241637"/>
            <a:ext cx="120185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71625" y="1812637"/>
            <a:ext cx="18578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956800" y="4455824"/>
            <a:ext cx="1816741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76654" y="1355437"/>
            <a:ext cx="13933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19054" y="1431637"/>
            <a:ext cx="1447800" cy="12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78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18854 -0.5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72839 -0.35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19" y="-1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33802 -0.1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6562 0.16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39 -0.37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01601 -0.374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914399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657475" y="0"/>
            <a:ext cx="8767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57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2895600" y="9143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20200" y="7619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3200" y="59435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72000" y="62483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906000" y="32765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906000" y="62483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43200" y="60197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648200" y="3276599"/>
            <a:ext cx="762000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9292" y="227619"/>
            <a:ext cx="1138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8382" y="1233055"/>
            <a:ext cx="757025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582" y="2446611"/>
            <a:ext cx="7387516" cy="97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8382" y="3442855"/>
            <a:ext cx="750922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2183" y="4602788"/>
            <a:ext cx="7615768" cy="9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2183" y="5779655"/>
            <a:ext cx="763058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ounded Rectangle 24"/>
          <p:cNvSpPr/>
          <p:nvPr/>
        </p:nvSpPr>
        <p:spPr>
          <a:xfrm>
            <a:off x="1265382" y="25030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65382" y="12838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65382" y="47128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65382" y="34936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65382" y="5703455"/>
            <a:ext cx="9144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246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181</Words>
  <Application>Microsoft Office PowerPoint</Application>
  <PresentationFormat>Widescreen</PresentationFormat>
  <Paragraphs>52</Paragraphs>
  <Slides>15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Showcard Gothic</vt:lpstr>
      <vt:lpstr>Times New Roman</vt:lpstr>
      <vt:lpstr>zihun7hao-wennuantongzhiti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7</cp:revision>
  <dcterms:created xsi:type="dcterms:W3CDTF">2021-11-23T13:58:01Z</dcterms:created>
  <dcterms:modified xsi:type="dcterms:W3CDTF">2022-01-04T11:31:39Z</dcterms:modified>
</cp:coreProperties>
</file>