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3" r:id="rId3"/>
  </p:sldMasterIdLst>
  <p:notesMasterIdLst>
    <p:notesMasterId r:id="rId21"/>
  </p:notesMasterIdLst>
  <p:sldIdLst>
    <p:sldId id="345" r:id="rId4"/>
    <p:sldId id="346" r:id="rId5"/>
    <p:sldId id="313" r:id="rId6"/>
    <p:sldId id="314" r:id="rId7"/>
    <p:sldId id="257" r:id="rId8"/>
    <p:sldId id="2644" r:id="rId9"/>
    <p:sldId id="271" r:id="rId10"/>
    <p:sldId id="353" r:id="rId11"/>
    <p:sldId id="2633" r:id="rId12"/>
    <p:sldId id="2637" r:id="rId13"/>
    <p:sldId id="325" r:id="rId14"/>
    <p:sldId id="261" r:id="rId15"/>
    <p:sldId id="2643" r:id="rId16"/>
    <p:sldId id="327" r:id="rId17"/>
    <p:sldId id="2645" r:id="rId18"/>
    <p:sldId id="2647" r:id="rId19"/>
    <p:sldId id="34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-61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" name="Google Shape;1960;ga1242414e1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1" name="Google Shape;1961;ga1242414e1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SAU KHI HS TRẢ LỜI XONG, GV CLICK CHUỘT VÀO CHIẾC XE ĐỂ TRỞ VỀ</a:t>
            </a: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3984042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845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71337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528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21185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3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64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7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18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68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1478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7771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0616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772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59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8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0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22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A2565F7-7984-4477-A0BA-834C232F92A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D4051193-68FA-4B3F-984A-109E8CB40D9B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517F69-4134-44D7-B03C-9EA58EBD239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5905DF8-B250-4DCC-91AB-1B35FF69490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80396B-6A05-4E24-A9D4-A4A1A5046C1F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7B94BE-15A6-4D57-B647-06C993D6321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52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8.svg"/><Relationship Id="rId4" Type="http://schemas.openxmlformats.org/officeDocument/2006/relationships/image" Target="../media/image5.png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1.png"/><Relationship Id="rId12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11" Type="http://schemas.openxmlformats.org/officeDocument/2006/relationships/image" Target="../media/image62.svg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56.sv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65.sv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76.svg"/><Relationship Id="rId1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71.svg"/><Relationship Id="rId12" Type="http://schemas.openxmlformats.org/officeDocument/2006/relationships/image" Target="../media/image50.png"/><Relationship Id="rId17" Type="http://schemas.openxmlformats.org/officeDocument/2006/relationships/image" Target="../media/image80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69.svg"/><Relationship Id="rId15" Type="http://schemas.openxmlformats.org/officeDocument/2006/relationships/image" Target="../media/image78.svg"/><Relationship Id="rId10" Type="http://schemas.openxmlformats.org/officeDocument/2006/relationships/image" Target="../media/image48.png"/><Relationship Id="rId19" Type="http://schemas.openxmlformats.org/officeDocument/2006/relationships/image" Target="../media/image82.sv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60.pn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11" Type="http://schemas.openxmlformats.org/officeDocument/2006/relationships/image" Target="../media/image90.svg"/><Relationship Id="rId5" Type="http://schemas.openxmlformats.org/officeDocument/2006/relationships/image" Target="../media/image55.png"/><Relationship Id="rId15" Type="http://schemas.openxmlformats.org/officeDocument/2006/relationships/image" Target="../media/image71.svg"/><Relationship Id="rId10" Type="http://schemas.openxmlformats.org/officeDocument/2006/relationships/image" Target="../media/image58.png"/><Relationship Id="rId4" Type="http://schemas.microsoft.com/office/2007/relationships/hdphoto" Target="../media/hdphoto2.wdp"/><Relationship Id="rId9" Type="http://schemas.openxmlformats.org/officeDocument/2006/relationships/image" Target="../media/image57.png"/><Relationship Id="rId1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1.svg"/><Relationship Id="rId3" Type="http://schemas.openxmlformats.org/officeDocument/2006/relationships/audio" Target="../media/audio4.wav"/><Relationship Id="rId7" Type="http://schemas.openxmlformats.org/officeDocument/2006/relationships/image" Target="../media/image95.sv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openxmlformats.org/officeDocument/2006/relationships/image" Target="../media/image98.svg"/><Relationship Id="rId5" Type="http://schemas.openxmlformats.org/officeDocument/2006/relationships/image" Target="../media/image93.sv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microsoft.com/office/2007/relationships/hdphoto" Target="../media/hdphoto3.wdp"/><Relationship Id="rId1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2.png"/><Relationship Id="rId3" Type="http://schemas.openxmlformats.org/officeDocument/2006/relationships/image" Target="../media/image68.png"/><Relationship Id="rId7" Type="http://schemas.openxmlformats.org/officeDocument/2006/relationships/image" Target="../media/image22.sv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9.png"/><Relationship Id="rId11" Type="http://schemas.openxmlformats.org/officeDocument/2006/relationships/image" Target="../media/image54.png"/><Relationship Id="rId5" Type="http://schemas.openxmlformats.org/officeDocument/2006/relationships/image" Target="../media/image60.png"/><Relationship Id="rId10" Type="http://schemas.openxmlformats.org/officeDocument/2006/relationships/image" Target="../media/image71.png"/><Relationship Id="rId4" Type="http://schemas.openxmlformats.org/officeDocument/2006/relationships/image" Target="../media/image20.svg"/><Relationship Id="rId9" Type="http://schemas.openxmlformats.org/officeDocument/2006/relationships/image" Target="../media/image100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54.png"/><Relationship Id="rId3" Type="http://schemas.openxmlformats.org/officeDocument/2006/relationships/image" Target="../media/image73.png"/><Relationship Id="rId7" Type="http://schemas.openxmlformats.org/officeDocument/2006/relationships/image" Target="../media/image68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05.svg"/><Relationship Id="rId11" Type="http://schemas.openxmlformats.org/officeDocument/2006/relationships/image" Target="../media/image100.svg"/><Relationship Id="rId5" Type="http://schemas.openxmlformats.org/officeDocument/2006/relationships/image" Target="../media/image74.png"/><Relationship Id="rId10" Type="http://schemas.openxmlformats.org/officeDocument/2006/relationships/image" Target="../media/image70.png"/><Relationship Id="rId4" Type="http://schemas.openxmlformats.org/officeDocument/2006/relationships/image" Target="../media/image103.svg"/><Relationship Id="rId9" Type="http://schemas.openxmlformats.org/officeDocument/2006/relationships/image" Target="../media/image60.png"/><Relationship Id="rId1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6.png"/><Relationship Id="rId5" Type="http://schemas.openxmlformats.org/officeDocument/2006/relationships/image" Target="../media/image107.sv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8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27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microsoft.com/office/2007/relationships/hdphoto" Target="../media/hdphoto1.wdp"/><Relationship Id="rId5" Type="http://schemas.openxmlformats.org/officeDocument/2006/relationships/image" Target="../media/image33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42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8.sv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openxmlformats.org/officeDocument/2006/relationships/image" Target="../media/image46.svg"/><Relationship Id="rId10" Type="http://schemas.openxmlformats.org/officeDocument/2006/relationships/image" Target="../media/image51.svg"/><Relationship Id="rId4" Type="http://schemas.openxmlformats.org/officeDocument/2006/relationships/image" Target="../media/image3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xmlns="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F07E8C-B962-475D-8F52-CDD0EECC7139}"/>
              </a:ext>
            </a:extLst>
          </p:cNvPr>
          <p:cNvSpPr txBox="1"/>
          <p:nvPr/>
        </p:nvSpPr>
        <p:spPr>
          <a:xfrm>
            <a:off x="2780045" y="918282"/>
            <a:ext cx="7813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Thứ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ngày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tháng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… </a:t>
            </a:r>
            <a:r>
              <a:rPr lang="en-US" sz="4000" b="1" kern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năm</a:t>
            </a:r>
            <a:r>
              <a:rPr lang="en-US" sz="4000" b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2022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13: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phần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nhân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4800" b="1" kern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phép</a:t>
            </a:r>
            <a:r>
              <a:rPr lang="en-US" sz="48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chia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Toán</a:t>
            </a:r>
            <a:endParaRPr lang="en-US" sz="4800" b="1" kern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16B9A9-0733-43F5-8152-1B8ABC348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993" y="171451"/>
            <a:ext cx="7120687" cy="5936232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33B2CE2D-0665-4AAA-A3D7-C46C7AFCBD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20D5D6D3-DDE2-44C5-B5F4-221BE77BB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4411AA-4360-4092-91C2-111CE7F423B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xmlns="" id="{F491479D-654E-497B-9A14-A12192D7B7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6C297DA-A4E9-4641-BB4C-EADECFFEEE07}"/>
              </a:ext>
            </a:extLst>
          </p:cNvPr>
          <p:cNvGrpSpPr/>
          <p:nvPr/>
        </p:nvGrpSpPr>
        <p:grpSpPr>
          <a:xfrm>
            <a:off x="3353804" y="1181642"/>
            <a:ext cx="5237749" cy="958125"/>
            <a:chOff x="2721187" y="3692047"/>
            <a:chExt cx="3928312" cy="7185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3D03992-7219-4FE9-8A6D-3A7A35294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EFDBEA3-6637-431D-85C6-F0D6DD03F216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28 : 4 = 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D24B7C2-F972-4F5F-8593-6F1C63DF1D83}"/>
              </a:ext>
            </a:extLst>
          </p:cNvPr>
          <p:cNvGrpSpPr/>
          <p:nvPr/>
        </p:nvGrpSpPr>
        <p:grpSpPr>
          <a:xfrm>
            <a:off x="4276141" y="396374"/>
            <a:ext cx="5572539" cy="707886"/>
            <a:chOff x="4591798" y="1756179"/>
            <a:chExt cx="5572539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11B42CA8-A00B-4063-8C3B-91B4B353741D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     x 4 = 28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53E3B227-6728-4573-8C2C-D27B9ACE15C7}"/>
                </a:ext>
              </a:extLst>
            </p:cNvPr>
            <p:cNvSpPr/>
            <p:nvPr/>
          </p:nvSpPr>
          <p:spPr>
            <a:xfrm>
              <a:off x="5191126" y="1814693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0EC30C0-00C9-4F3E-9515-8726CD3085B7}"/>
              </a:ext>
            </a:extLst>
          </p:cNvPr>
          <p:cNvSpPr/>
          <p:nvPr/>
        </p:nvSpPr>
        <p:spPr>
          <a:xfrm>
            <a:off x="4864613" y="403206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C37A49ED-7EB9-49B5-9E72-02111D76A09E}"/>
              </a:ext>
            </a:extLst>
          </p:cNvPr>
          <p:cNvGrpSpPr/>
          <p:nvPr/>
        </p:nvGrpSpPr>
        <p:grpSpPr>
          <a:xfrm>
            <a:off x="3220454" y="3099652"/>
            <a:ext cx="5237749" cy="958125"/>
            <a:chOff x="2721187" y="3692047"/>
            <a:chExt cx="3928312" cy="71859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xmlns="" id="{6AA7C653-E8AB-4615-B05B-169123794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650D7C1-B4BF-43D0-9B3E-8E9D17358A38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12 : 3 = 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4FB03030-0A01-4ACA-AE28-C5BF598926FA}"/>
              </a:ext>
            </a:extLst>
          </p:cNvPr>
          <p:cNvGrpSpPr/>
          <p:nvPr/>
        </p:nvGrpSpPr>
        <p:grpSpPr>
          <a:xfrm>
            <a:off x="4142791" y="2314384"/>
            <a:ext cx="5572539" cy="707886"/>
            <a:chOff x="4591798" y="1756179"/>
            <a:chExt cx="5572539" cy="707886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F97FC049-9968-476A-B71A-A72277B0152A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b)     x 3 = 12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F0072667-4089-408B-A783-936280CB5BCE}"/>
                </a:ext>
              </a:extLst>
            </p:cNvPr>
            <p:cNvSpPr/>
            <p:nvPr/>
          </p:nvSpPr>
          <p:spPr>
            <a:xfrm>
              <a:off x="5151055" y="1851662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166D2FE3-1E2D-46AE-9880-B51B932B9306}"/>
              </a:ext>
            </a:extLst>
          </p:cNvPr>
          <p:cNvSpPr/>
          <p:nvPr/>
        </p:nvSpPr>
        <p:spPr>
          <a:xfrm>
            <a:off x="4702048" y="2351353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E6C2AF15-265B-41B8-B018-560D040B7E94}"/>
              </a:ext>
            </a:extLst>
          </p:cNvPr>
          <p:cNvGrpSpPr/>
          <p:nvPr/>
        </p:nvGrpSpPr>
        <p:grpSpPr>
          <a:xfrm>
            <a:off x="3266055" y="5136898"/>
            <a:ext cx="5237749" cy="958125"/>
            <a:chOff x="2721187" y="3692047"/>
            <a:chExt cx="3928312" cy="71859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7D4A264D-2F98-4E8F-B6E7-384E7507A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721187" y="3692047"/>
              <a:ext cx="3928312" cy="71859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9785CFF1-DF6F-45EF-B194-77E68CBFD4CA}"/>
                </a:ext>
              </a:extLst>
            </p:cNvPr>
            <p:cNvSpPr txBox="1"/>
            <p:nvPr/>
          </p:nvSpPr>
          <p:spPr>
            <a:xfrm>
              <a:off x="3202227" y="3821690"/>
              <a:ext cx="3278764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0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24 : 6 = 4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4A7498B-4C3F-48FB-BCE9-8DC737B431E5}"/>
              </a:ext>
            </a:extLst>
          </p:cNvPr>
          <p:cNvGrpSpPr/>
          <p:nvPr/>
        </p:nvGrpSpPr>
        <p:grpSpPr>
          <a:xfrm>
            <a:off x="4188392" y="4351630"/>
            <a:ext cx="5572539" cy="707886"/>
            <a:chOff x="4591798" y="1756179"/>
            <a:chExt cx="5572539" cy="707886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AB214BC-3CE7-4563-BFC9-35312127865E}"/>
                </a:ext>
              </a:extLst>
            </p:cNvPr>
            <p:cNvSpPr txBox="1"/>
            <p:nvPr/>
          </p:nvSpPr>
          <p:spPr>
            <a:xfrm>
              <a:off x="4591798" y="1756179"/>
              <a:ext cx="55725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kern="0" dirty="0">
                  <a:solidFill>
                    <a:prstClr val="black"/>
                  </a:solidFill>
                  <a:latin typeface="+mj-lt"/>
                </a:rPr>
                <a:t>c</a:t>
              </a: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</a:rPr>
                <a:t>) 6 x     = 24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xmlns="" id="{F3BDAC55-2A07-4970-AD1F-3DF169C91DD5}"/>
                </a:ext>
              </a:extLst>
            </p:cNvPr>
            <p:cNvSpPr/>
            <p:nvPr/>
          </p:nvSpPr>
          <p:spPr>
            <a:xfrm>
              <a:off x="5998633" y="1814694"/>
              <a:ext cx="585806" cy="517476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5740E0D2-BEAA-4B45-86C9-E2B4F616E9C1}"/>
              </a:ext>
            </a:extLst>
          </p:cNvPr>
          <p:cNvSpPr/>
          <p:nvPr/>
        </p:nvSpPr>
        <p:spPr>
          <a:xfrm>
            <a:off x="5580959" y="4351631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2025711" y="121920"/>
            <a:ext cx="8733196" cy="4110246"/>
            <a:chOff x="945932" y="91439"/>
            <a:chExt cx="6549897" cy="3082685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945932" y="91439"/>
              <a:ext cx="6549897" cy="3082685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738092" y="458460"/>
              <a:ext cx="5388768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bây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7" name="Graphic 76">
            <a:extLst>
              <a:ext uri="{FF2B5EF4-FFF2-40B4-BE49-F238E27FC236}">
                <a16:creationId xmlns:a16="http://schemas.microsoft.com/office/drawing/2014/main" xmlns="" id="{1F87FDA6-FE67-484B-B419-1F7F25461C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38350" y="2557208"/>
            <a:ext cx="4192284" cy="3972189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xmlns="" id="{E6DA1D3D-BDC6-4DBD-B537-280F10B7DD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887862" y="3300581"/>
            <a:ext cx="3091593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16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xmlns="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xmlns="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xmlns="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xmlns="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xmlns="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3" name="Picture 12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D20F73E5-659F-4765-92D0-5CCDC2E3FC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133" y="5691274"/>
            <a:ext cx="1000161" cy="934729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xmlns="" id="{4E208B8F-9527-4655-91E2-01E04AD2A8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228498" y="6294534"/>
            <a:ext cx="2343079" cy="53598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xmlns="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xmlns="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xmlns="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xmlns="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xmlns="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xmlns="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xmlns="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xmlns="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xmlns="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xmlns="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2.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xmlns="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723041"/>
              </p:ext>
            </p:extLst>
          </p:nvPr>
        </p:nvGraphicFramePr>
        <p:xfrm>
          <a:off x="870161" y="1918021"/>
          <a:ext cx="10731289" cy="2156883"/>
        </p:xfrm>
        <a:graphic>
          <a:graphicData uri="http://schemas.openxmlformats.org/drawingml/2006/table">
            <a:tbl>
              <a:tblPr firstRow="1" bandRow="1"/>
              <a:tblGrid>
                <a:gridCol w="2313579">
                  <a:extLst>
                    <a:ext uri="{9D8B030D-6E8A-4147-A177-3AD203B41FA5}">
                      <a16:colId xmlns:a16="http://schemas.microsoft.com/office/drawing/2014/main" xmlns="" val="1582773303"/>
                    </a:ext>
                  </a:extLst>
                </a:gridCol>
                <a:gridCol w="1662884">
                  <a:extLst>
                    <a:ext uri="{9D8B030D-6E8A-4147-A177-3AD203B41FA5}">
                      <a16:colId xmlns:a16="http://schemas.microsoft.com/office/drawing/2014/main" xmlns="" val="1568185502"/>
                    </a:ext>
                  </a:extLst>
                </a:gridCol>
                <a:gridCol w="1693870">
                  <a:extLst>
                    <a:ext uri="{9D8B030D-6E8A-4147-A177-3AD203B41FA5}">
                      <a16:colId xmlns:a16="http://schemas.microsoft.com/office/drawing/2014/main" xmlns="" val="1128983682"/>
                    </a:ext>
                  </a:extLst>
                </a:gridCol>
                <a:gridCol w="1838468">
                  <a:extLst>
                    <a:ext uri="{9D8B030D-6E8A-4147-A177-3AD203B41FA5}">
                      <a16:colId xmlns:a16="http://schemas.microsoft.com/office/drawing/2014/main" xmlns="" val="4198805853"/>
                    </a:ext>
                  </a:extLst>
                </a:gridCol>
                <a:gridCol w="1724856">
                  <a:extLst>
                    <a:ext uri="{9D8B030D-6E8A-4147-A177-3AD203B41FA5}">
                      <a16:colId xmlns:a16="http://schemas.microsoft.com/office/drawing/2014/main" xmlns="" val="1151174776"/>
                    </a:ext>
                  </a:extLst>
                </a:gridCol>
                <a:gridCol w="1497632">
                  <a:extLst>
                    <a:ext uri="{9D8B030D-6E8A-4147-A177-3AD203B41FA5}">
                      <a16:colId xmlns:a16="http://schemas.microsoft.com/office/drawing/2014/main" xmlns="" val="404476565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7BDDF468-1FFF-40F8-815F-D5032D527AEF}"/>
              </a:ext>
            </a:extLst>
          </p:cNvPr>
          <p:cNvSpPr/>
          <p:nvPr/>
        </p:nvSpPr>
        <p:spPr>
          <a:xfrm>
            <a:off x="5322437" y="2039233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1FE84824-39C9-45D7-9BB1-6BFA2A1A9263}"/>
              </a:ext>
            </a:extLst>
          </p:cNvPr>
          <p:cNvSpPr/>
          <p:nvPr/>
        </p:nvSpPr>
        <p:spPr>
          <a:xfrm>
            <a:off x="7033774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0EE59A5E-42DE-41E1-9558-08BE01285AD7}"/>
              </a:ext>
            </a:extLst>
          </p:cNvPr>
          <p:cNvSpPr/>
          <p:nvPr/>
        </p:nvSpPr>
        <p:spPr>
          <a:xfrm>
            <a:off x="8821933" y="2740371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D674AA29-3A14-48A9-93E7-973CC508FB9A}"/>
              </a:ext>
            </a:extLst>
          </p:cNvPr>
          <p:cNvSpPr/>
          <p:nvPr/>
        </p:nvSpPr>
        <p:spPr>
          <a:xfrm>
            <a:off x="10274090" y="2036404"/>
            <a:ext cx="1047749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9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7482 1.07654 L 0.37482 1.07685 C 0.37222 1.06666 0.371 1.04135 0.36805 1.03055 C 0.36215 1.00709 0.35642 0.99444 0.34722 0.97561 C 0.34253 0.96697 0.33437 0.95216 0.32673 0.94506 C 0.31475 0.93179 0.29062 0.92129 0.28055 0.91574 C 0.26857 0.90895 0.26163 0.90617 0.24809 0.90308 C 0.22951 0.89969 0.20989 0.89537 0.19166 0.89413 C 0.14757 0.89135 0.17621 0.89259 0.10746 0.89074 L -0.00851 0.89259 C -0.01545 0.8929 -0.02275 0.89537 -0.02969 0.89629 C -0.03577 0.89783 -0.04236 0.89907 -0.0474 0.90061 C -0.06424 0.90524 -0.07848 0.91111 -0.0941 0.91944 C -0.10504 0.92469 -0.11528 0.92901 -0.12483 0.93672 C -0.14775 0.95586 -0.11094 0.92654 -0.15122 0.95308 C -0.15538 0.95555 -0.15938 0.95833 -0.16337 0.96111 C -0.16598 0.96296 -0.16841 0.96358 -0.16997 0.96543 C -0.17622 0.96913 -0.18698 0.97746 -0.19254 0.9824 C -0.19393 0.98456 -0.19445 0.98734 -0.19584 0.98919 C -0.19757 0.99135 -0.19983 0.99259 -0.20139 0.99475 C -0.20382 0.99907 -0.20747 1.00339 -0.21077 1.00802 C -0.21233 1.00987 -0.21441 1.01141 -0.21511 1.01327 C -0.21632 1.01512 -0.21702 1.01728 -0.21771 1.01913 C -0.21962 1.02037 -0.22101 1.02129 -0.2224 1.02283 C -0.22431 1.02623 -0.22986 1.03364 -0.22986 1.03395 C -0.23334 1.0429 -0.22986 1.03179 -0.23334 1.04691 C -0.23403 1.04845 -0.23403 1.04969 -0.2349 1.05123 C -0.2349 1.05277 -0.23594 1.05462 -0.23594 1.05648 C -0.2382 1.07222 -0.2349 1.04691 -0.23802 1.07098 C -0.2382 1.08024 -0.2382 1.07037 -0.2382 1.07932 L -0.2382 1.08024 " pathEditMode="relative" rAng="0" ptsTypes="AAAAAAAAAAAAAAAAAAAAAAAAAAAAAAA">
                                          <p:cBhvr>
                                            <p:cTn id="56" dur="2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660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  <p:bldP spid="47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xmlns="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xmlns="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xmlns="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xmlns="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xmlns="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7DC1BDD1-2769-4F2D-9CB3-8DD94C8ADAB2}"/>
              </a:ext>
            </a:extLst>
          </p:cNvPr>
          <p:cNvSpPr/>
          <p:nvPr/>
        </p:nvSpPr>
        <p:spPr>
          <a:xfrm>
            <a:off x="106733" y="1718631"/>
            <a:ext cx="11949059" cy="22272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B65105E-DA87-495B-9FF9-769A1F4F8C7C}"/>
              </a:ext>
            </a:extLst>
          </p:cNvPr>
          <p:cNvGrpSpPr/>
          <p:nvPr/>
        </p:nvGrpSpPr>
        <p:grpSpPr>
          <a:xfrm>
            <a:off x="6577481" y="-444697"/>
            <a:ext cx="5076252" cy="2077236"/>
            <a:chOff x="5011766" y="-365514"/>
            <a:chExt cx="3322124" cy="1557927"/>
          </a:xfrm>
        </p:grpSpPr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xmlns="" id="{F28DB879-C399-4ECD-9E29-1B6C3DBB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F72EC154-A19D-4BC3-B03B-576978B24A07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42" name="Graphic 41">
            <a:extLst>
              <a:ext uri="{FF2B5EF4-FFF2-40B4-BE49-F238E27FC236}">
                <a16:creationId xmlns:a16="http://schemas.microsoft.com/office/drawing/2014/main" xmlns="" id="{F01F3F08-FE9D-486B-8264-67C1884928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68228"/>
          <a:stretch/>
        </p:blipFill>
        <p:spPr>
          <a:xfrm>
            <a:off x="6696685" y="-998912"/>
            <a:ext cx="4917655" cy="710137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3E0AB921-D459-489A-B556-6FC85AA5B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A111B047-9DA8-484D-B192-AF6F2C7B72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xmlns="" id="{BCD49581-BC6F-4F4B-BF0C-9340260E9B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4FBFD16B-8D22-4528-96D0-F13E9B23C9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FA8EA7D2-9076-4629-823C-92B03816BAF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F784D99-4F94-4D55-9C3C-96DC052BC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A5DFA668-A14B-4389-AF5F-AB91760A6BE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B2181B18-25EC-424E-A127-A1F108C894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68DE633-E59B-4995-94AF-D60D3A48B6E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xmlns="" id="{EB1DF93C-4ACC-4A7B-9F87-70E9F582DF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xmlns="" id="{5C0920DE-7F92-40A6-AE3D-8CA83E940C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1C142AFC-72DE-4008-859D-499395BE6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C02A7F-E6D9-438C-A5E9-E75441EA3D3B}"/>
              </a:ext>
            </a:extLst>
          </p:cNvPr>
          <p:cNvSpPr txBox="1"/>
          <p:nvPr/>
        </p:nvSpPr>
        <p:spPr>
          <a:xfrm>
            <a:off x="268357" y="2027583"/>
            <a:ext cx="116784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/>
              <a:t>3. </a:t>
            </a:r>
            <a:r>
              <a:rPr lang="vi-VN" sz="4000" dirty="0"/>
              <a:t>5 ca-bin chở tất cả 30 người. Biết rằng số người ở mỗi ca-bin như nhau. Hỏi mỗi ca-bin chở bao nhiêu người?</a:t>
            </a:r>
            <a:endParaRPr lang="en-US" sz="4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1F1A2C6-BCE4-4BCB-A6D3-BCDC8BB35BBB}"/>
              </a:ext>
            </a:extLst>
          </p:cNvPr>
          <p:cNvCxnSpPr>
            <a:cxnSpLocks/>
          </p:cNvCxnSpPr>
          <p:nvPr/>
        </p:nvCxnSpPr>
        <p:spPr>
          <a:xfrm>
            <a:off x="964096" y="2604052"/>
            <a:ext cx="26935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CA504323-EA78-4E60-8FCD-5A7AA56CA175}"/>
              </a:ext>
            </a:extLst>
          </p:cNvPr>
          <p:cNvCxnSpPr>
            <a:cxnSpLocks/>
          </p:cNvCxnSpPr>
          <p:nvPr/>
        </p:nvCxnSpPr>
        <p:spPr>
          <a:xfrm flipV="1">
            <a:off x="5413601" y="2604052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xmlns="" id="{91C9C729-709F-444F-BBCD-D0794B71C776}"/>
              </a:ext>
            </a:extLst>
          </p:cNvPr>
          <p:cNvCxnSpPr>
            <a:cxnSpLocks/>
          </p:cNvCxnSpPr>
          <p:nvPr/>
        </p:nvCxnSpPr>
        <p:spPr>
          <a:xfrm flipV="1">
            <a:off x="9897893" y="2596744"/>
            <a:ext cx="1951295" cy="29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8E836A69-C456-4291-8728-941B7A4FC8CC}"/>
              </a:ext>
            </a:extLst>
          </p:cNvPr>
          <p:cNvCxnSpPr>
            <a:cxnSpLocks/>
          </p:cNvCxnSpPr>
          <p:nvPr/>
        </p:nvCxnSpPr>
        <p:spPr>
          <a:xfrm>
            <a:off x="368735" y="3216320"/>
            <a:ext cx="5401161" cy="87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xmlns="" id="{8F8E05B8-71CA-4D1C-AD42-72A60A0E6818}"/>
              </a:ext>
            </a:extLst>
          </p:cNvPr>
          <p:cNvCxnSpPr>
            <a:cxnSpLocks/>
          </p:cNvCxnSpPr>
          <p:nvPr/>
        </p:nvCxnSpPr>
        <p:spPr>
          <a:xfrm flipV="1">
            <a:off x="7475213" y="3227049"/>
            <a:ext cx="4252961" cy="149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17C1FD98-CCB8-417A-B198-6989DB1B9894}"/>
              </a:ext>
            </a:extLst>
          </p:cNvPr>
          <p:cNvCxnSpPr>
            <a:cxnSpLocks/>
          </p:cNvCxnSpPr>
          <p:nvPr/>
        </p:nvCxnSpPr>
        <p:spPr>
          <a:xfrm flipV="1">
            <a:off x="368735" y="3836955"/>
            <a:ext cx="2931056" cy="76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D52BE2-21E6-48C7-B0E9-94FD4C9BD0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10116"/>
            <a:ext cx="3466083" cy="158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xmlns="" id="{9CD2A6C4-C0A1-4B8E-B2A7-E650ED3D2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Graphic 10">
            <a:hlinkClick r:id="" action="ppaction://noaction"/>
            <a:extLst>
              <a:ext uri="{FF2B5EF4-FFF2-40B4-BE49-F238E27FC236}">
                <a16:creationId xmlns:a16="http://schemas.microsoft.com/office/drawing/2014/main" xmlns="" id="{7F32CA53-82DF-4000-9FE8-BE16A08B4E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95334" y="4114801"/>
            <a:ext cx="2935852" cy="258538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654E5A8-B114-4ADD-B7E3-36D01E6BE489}"/>
              </a:ext>
            </a:extLst>
          </p:cNvPr>
          <p:cNvSpPr/>
          <p:nvPr/>
        </p:nvSpPr>
        <p:spPr>
          <a:xfrm>
            <a:off x="457201" y="331924"/>
            <a:ext cx="11376784" cy="6368262"/>
          </a:xfrm>
          <a:prstGeom prst="roundRect">
            <a:avLst>
              <a:gd name="adj" fmla="val 8571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5561D91-0E4E-47E7-9DDF-4B209A4F2FBD}"/>
              </a:ext>
            </a:extLst>
          </p:cNvPr>
          <p:cNvSpPr txBox="1"/>
          <p:nvPr/>
        </p:nvSpPr>
        <p:spPr>
          <a:xfrm>
            <a:off x="5323692" y="958699"/>
            <a:ext cx="301413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00B0F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F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4267" b="1" kern="0" dirty="0">
              <a:solidFill>
                <a:srgbClr val="00B0F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FBFCF7-3F8A-4DF2-9463-F288386256B3}"/>
              </a:ext>
            </a:extLst>
          </p:cNvPr>
          <p:cNvSpPr txBox="1"/>
          <p:nvPr/>
        </p:nvSpPr>
        <p:spPr>
          <a:xfrm>
            <a:off x="1985049" y="1809095"/>
            <a:ext cx="8636000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ca bin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chở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3279DB7-D0CB-4F65-BFC8-8DEAB3C67569}"/>
              </a:ext>
            </a:extLst>
          </p:cNvPr>
          <p:cNvSpPr txBox="1"/>
          <p:nvPr/>
        </p:nvSpPr>
        <p:spPr>
          <a:xfrm>
            <a:off x="3545337" y="2631399"/>
            <a:ext cx="59484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30 : 5 = 6 (người)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2B3CAD-E480-4D89-889A-FE587C944F47}"/>
              </a:ext>
            </a:extLst>
          </p:cNvPr>
          <p:cNvSpPr txBox="1"/>
          <p:nvPr/>
        </p:nvSpPr>
        <p:spPr>
          <a:xfrm>
            <a:off x="4764538" y="3550945"/>
            <a:ext cx="6366933" cy="74898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Đáp số: 6 người</a:t>
            </a:r>
            <a:endParaRPr lang="en-US" sz="4267" b="1" kern="0" dirty="0">
              <a:solidFill>
                <a:srgbClr val="00B05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9B50FC03-A4D2-48CA-BF66-ECF9F64BED6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9141" y="3887992"/>
            <a:ext cx="1827136" cy="2667352"/>
          </a:xfrm>
          <a:prstGeom prst="rect">
            <a:avLst/>
          </a:prstGeom>
        </p:spPr>
      </p:pic>
      <p:pic>
        <p:nvPicPr>
          <p:cNvPr id="14" name="Picture 13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92E588E0-6E95-46D6-B6A8-3D64C26A7D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052" y="5630727"/>
            <a:ext cx="2094033" cy="11161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xmlns="" id="{82631D16-0868-438C-BB8A-EB082DD408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17726" y="5840885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xmlns="" id="{17E57645-61C2-496D-95DF-FF35F3E3F6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669518" y="5840885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xmlns="" id="{E81F6B17-3EA1-4F17-A3D1-0C81D180C8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861893" y="5840885"/>
            <a:ext cx="2870937" cy="6567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2AFC894-64C6-448F-8C48-723F5575F03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92" y="5131725"/>
            <a:ext cx="1590752" cy="13658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6D5489E-2067-47B2-A424-5FC12D44AD2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37" y="5131729"/>
            <a:ext cx="1590752" cy="13658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A177CF85-D44E-453F-9429-434A9B40137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96" y="5131724"/>
            <a:ext cx="1590752" cy="13658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00B4C2C-B590-4894-AE3B-E65CF66D5F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945" y="5105512"/>
            <a:ext cx="1590752" cy="13658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94F9E06-D188-4B44-B1CB-94E694E405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947" y="5131729"/>
            <a:ext cx="1590752" cy="1365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879062-5C45-48E0-88B6-DB10173A0B6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083" y="5131724"/>
            <a:ext cx="1590752" cy="136588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xmlns="" id="{13C09D60-D18E-4E10-9C6B-6DB0A1D39AA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959948" y="5954620"/>
            <a:ext cx="2870937" cy="65672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xmlns="" id="{401E24E6-BD54-417E-BEF3-99289F6AAD6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413601" y="5898616"/>
            <a:ext cx="2870937" cy="656728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xmlns="" id="{CDD5DC81-26DA-4D3C-88D5-8D08D60C94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744276" y="5868880"/>
            <a:ext cx="2870937" cy="656728"/>
          </a:xfrm>
          <a:prstGeom prst="rect">
            <a:avLst/>
          </a:prstGeom>
        </p:spPr>
      </p:pic>
      <p:pic>
        <p:nvPicPr>
          <p:cNvPr id="29" name="Picture 28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xmlns="" id="{9F1AFBD8-6CFD-4FFF-AF56-7D994F3454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757385" y="5845042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08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-0.10972 4.81481E-6 C -0.15903 4.81481E-6 -0.21945 0.00864 -0.21945 0.01574 L -0.21945 0.03179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2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83951E-6 L -0.15416 2.83951E-6 C -0.22343 2.83951E-6 -0.30833 0.00648 -0.30833 0.01203 L -0.30833 0.02438 " pathEditMode="relative" rAng="0" ptsTypes="AAAA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19753E-6 L -0.09063 -0.07438 C -0.10955 -0.09135 -0.13802 -0.10061 -0.16754 -0.10061 C -0.20122 -0.10061 -0.2283 -0.09135 -0.24723 -0.07438 L -0.33768 -4.19753E-6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92" y="-5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2049 -0.09198 C -0.14583 -0.11235 -0.18351 -0.12408 -0.22292 -0.12408 C -0.26788 -0.12408 -0.30364 -0.11235 -0.32899 -0.09198 L -0.4493 4.81481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5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19753E-6 L -0.14462 -0.10277 C -0.17483 -0.12623 -0.22014 -0.13919 -0.26736 -0.13919 C -0.32118 -0.13919 -0.36424 -0.12623 -0.39445 -0.10277 L -0.53889 -4.19753E-6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4" y="-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17032 -0.12068 C -0.20608 -0.14723 -0.25955 -0.16266 -0.31493 -0.16266 C -0.37848 -0.16266 -0.42917 -0.14723 -0.46493 -0.12068 L -0.63507 4.81481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53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2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xmlns="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77713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xmlns="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8021052" y="3386005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xmlns="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CFBC1CBF-5E3F-431C-AAE6-970DD348B9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26" y="0"/>
            <a:ext cx="1827674" cy="18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xmlns="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xmlns="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xmlns="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xmlns="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xmlns="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xmlns="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xmlns="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xmlns="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xmlns="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xmlns="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xmlns="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xmlns="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xmlns="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xmlns="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xmlns="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xmlns="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xmlns="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xmlns="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xmlns="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xmlns="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xmlns="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xmlns="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xmlns="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xmlns="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xmlns="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xmlns="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xmlns="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xmlns="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xmlns="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xmlns="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xmlns="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xmlns="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xmlns="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xmlns="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xmlns="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xmlns="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xmlns="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xmlns="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xmlns="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xmlns="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xmlns="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xmlns="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B3B037-82EC-4971-89F2-1225EC6E9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84949" y="358663"/>
            <a:ext cx="6584251" cy="8596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C09A211-6988-4AFB-8F1E-E9422087B6A3}"/>
              </a:ext>
            </a:extLst>
          </p:cNvPr>
          <p:cNvSpPr txBox="1"/>
          <p:nvPr/>
        </p:nvSpPr>
        <p:spPr>
          <a:xfrm>
            <a:off x="2647951" y="884899"/>
            <a:ext cx="91059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ca đựng nước như nhau có tất cả 6 l nước. Hỏi mỗi ca đựng mấy lít nước?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5A9DEC1-A6A4-4CDC-B296-36E2A8B7E093}"/>
              </a:ext>
            </a:extLst>
          </p:cNvPr>
          <p:cNvGrpSpPr/>
          <p:nvPr/>
        </p:nvGrpSpPr>
        <p:grpSpPr>
          <a:xfrm>
            <a:off x="332245" y="1702188"/>
            <a:ext cx="2066924" cy="2015738"/>
            <a:chOff x="435159" y="1489891"/>
            <a:chExt cx="2543175" cy="2543175"/>
          </a:xfrm>
        </p:grpSpPr>
        <p:pic>
          <p:nvPicPr>
            <p:cNvPr id="13" name="Picture 12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C04E9F7F-3981-4125-BFD6-8B1F0A5D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xmlns="" id="{75BB69CF-29F2-4CDD-8A0E-48814244E95E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BF86FBC-8D8A-4730-AB96-C2BF6CD16F07}"/>
              </a:ext>
            </a:extLst>
          </p:cNvPr>
          <p:cNvGrpSpPr/>
          <p:nvPr/>
        </p:nvGrpSpPr>
        <p:grpSpPr>
          <a:xfrm>
            <a:off x="2047364" y="1713816"/>
            <a:ext cx="2066925" cy="2015738"/>
            <a:chOff x="435159" y="1489891"/>
            <a:chExt cx="2543175" cy="2543175"/>
          </a:xfrm>
        </p:grpSpPr>
        <p:pic>
          <p:nvPicPr>
            <p:cNvPr id="19" name="Picture 18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74CE9CDC-BF37-449D-90D9-17DF73116A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B1F1BE07-1F44-4082-8F5E-41D51B2DEBD9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6C870F38-2199-4CBA-A649-C0B9E13F25D7}"/>
              </a:ext>
            </a:extLst>
          </p:cNvPr>
          <p:cNvGrpSpPr/>
          <p:nvPr/>
        </p:nvGrpSpPr>
        <p:grpSpPr>
          <a:xfrm>
            <a:off x="3784949" y="1720806"/>
            <a:ext cx="2066925" cy="2015738"/>
            <a:chOff x="435159" y="1489891"/>
            <a:chExt cx="2543175" cy="2543175"/>
          </a:xfrm>
        </p:grpSpPr>
        <p:pic>
          <p:nvPicPr>
            <p:cNvPr id="26" name="Picture 25" descr="A picture containing cup, coffee, coffee cup, tableware&#10;&#10;Description automatically generated">
              <a:extLst>
                <a:ext uri="{FF2B5EF4-FFF2-40B4-BE49-F238E27FC236}">
                  <a16:creationId xmlns:a16="http://schemas.microsoft.com/office/drawing/2014/main" xmlns="" id="{04B65C89-ACFE-47D6-AE08-2A4D725B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159" y="1489891"/>
              <a:ext cx="2543175" cy="2543175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89A66DE5-DFAF-4A10-A4A0-56B5C05C76FB}"/>
                </a:ext>
              </a:extLst>
            </p:cNvPr>
            <p:cNvSpPr/>
            <p:nvPr/>
          </p:nvSpPr>
          <p:spPr>
            <a:xfrm>
              <a:off x="1501949" y="2480229"/>
              <a:ext cx="590550" cy="53315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3023BAB-087E-492E-8C27-86B805F7205E}"/>
              </a:ext>
            </a:extLst>
          </p:cNvPr>
          <p:cNvGrpSpPr/>
          <p:nvPr/>
        </p:nvGrpSpPr>
        <p:grpSpPr>
          <a:xfrm>
            <a:off x="1255280" y="3295757"/>
            <a:ext cx="3958894" cy="979776"/>
            <a:chOff x="1255280" y="3295757"/>
            <a:chExt cx="3958894" cy="979776"/>
          </a:xfrm>
        </p:grpSpPr>
        <p:sp>
          <p:nvSpPr>
            <p:cNvPr id="24" name="Left Brace 23">
              <a:extLst>
                <a:ext uri="{FF2B5EF4-FFF2-40B4-BE49-F238E27FC236}">
                  <a16:creationId xmlns:a16="http://schemas.microsoft.com/office/drawing/2014/main" xmlns="" id="{D047FA97-5FD0-424E-8600-E2A80128BA79}"/>
                </a:ext>
              </a:extLst>
            </p:cNvPr>
            <p:cNvSpPr/>
            <p:nvPr/>
          </p:nvSpPr>
          <p:spPr>
            <a:xfrm rot="16200000">
              <a:off x="3008560" y="1542477"/>
              <a:ext cx="452334" cy="3958894"/>
            </a:xfrm>
            <a:prstGeom prst="leftBrace">
              <a:avLst>
                <a:gd name="adj1" fmla="val 58871"/>
                <a:gd name="adj2" fmla="val 50000"/>
              </a:avLst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3544E9C-E268-41C9-ABF2-AF17D0479534}"/>
                </a:ext>
              </a:extLst>
            </p:cNvPr>
            <p:cNvSpPr txBox="1"/>
            <p:nvPr/>
          </p:nvSpPr>
          <p:spPr>
            <a:xfrm>
              <a:off x="2656343" y="3629202"/>
              <a:ext cx="1372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 </a:t>
              </a:r>
              <a:r>
                <a:rPr lang="en-US" sz="360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2D7184AD-9BD0-42CD-8ACA-911A0E2D84C2}"/>
              </a:ext>
            </a:extLst>
          </p:cNvPr>
          <p:cNvSpPr txBox="1"/>
          <p:nvPr/>
        </p:nvSpPr>
        <p:spPr>
          <a:xfrm>
            <a:off x="5851874" y="2371725"/>
            <a:ext cx="641519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 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ca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 : 3 = 2 </a:t>
            </a:r>
            <a:r>
              <a:rPr lang="en-US" sz="32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(l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FFEE23FE-C52C-4CD3-823C-70E47E584B64}"/>
              </a:ext>
            </a:extLst>
          </p:cNvPr>
          <p:cNvSpPr/>
          <p:nvPr/>
        </p:nvSpPr>
        <p:spPr>
          <a:xfrm>
            <a:off x="1106878" y="4691240"/>
            <a:ext cx="4423464" cy="1430112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DC8898EE-4C92-4F45-A006-8E63B9C33586}"/>
              </a:ext>
            </a:extLst>
          </p:cNvPr>
          <p:cNvGrpSpPr/>
          <p:nvPr/>
        </p:nvGrpSpPr>
        <p:grpSpPr>
          <a:xfrm>
            <a:off x="1444900" y="4778244"/>
            <a:ext cx="4303315" cy="584775"/>
            <a:chOff x="1431563" y="5206780"/>
            <a:chExt cx="4303315" cy="584775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AC9913B4-19F5-4B19-9714-370767501DC8}"/>
                </a:ext>
              </a:extLst>
            </p:cNvPr>
            <p:cNvSpPr txBox="1"/>
            <p:nvPr/>
          </p:nvSpPr>
          <p:spPr>
            <a:xfrm>
              <a:off x="1431563" y="5206780"/>
              <a:ext cx="43033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    x     3     =     6 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713599CD-C864-4956-B9BC-4222BAE1A9AC}"/>
                </a:ext>
              </a:extLst>
            </p:cNvPr>
            <p:cNvSpPr/>
            <p:nvPr/>
          </p:nvSpPr>
          <p:spPr>
            <a:xfrm>
              <a:off x="1461468" y="5210403"/>
              <a:ext cx="558506" cy="44363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xmlns="" id="{6BB74088-D46F-4468-B190-B314496E20D7}"/>
              </a:ext>
            </a:extLst>
          </p:cNvPr>
          <p:cNvCxnSpPr/>
          <p:nvPr/>
        </p:nvCxnSpPr>
        <p:spPr>
          <a:xfrm>
            <a:off x="1762952" y="5238780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BAE33215-FD6E-42D7-841B-411A0F4FD393}"/>
              </a:ext>
            </a:extLst>
          </p:cNvPr>
          <p:cNvSpPr/>
          <p:nvPr/>
        </p:nvSpPr>
        <p:spPr>
          <a:xfrm>
            <a:off x="1007251" y="5554821"/>
            <a:ext cx="1353809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xmlns="" id="{8F03B62D-14BF-4613-AA49-1B3D2998CC45}"/>
              </a:ext>
            </a:extLst>
          </p:cNvPr>
          <p:cNvCxnSpPr/>
          <p:nvPr/>
        </p:nvCxnSpPr>
        <p:spPr>
          <a:xfrm>
            <a:off x="3157054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747A8C23-D007-4DF3-AD57-15A18CA7DDFC}"/>
              </a:ext>
            </a:extLst>
          </p:cNvPr>
          <p:cNvSpPr/>
          <p:nvPr/>
        </p:nvSpPr>
        <p:spPr>
          <a:xfrm>
            <a:off x="2460687" y="5568097"/>
            <a:ext cx="137116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Thừa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xmlns="" id="{2263ED64-4BB0-4FA6-A3AF-44B74C4B1F53}"/>
              </a:ext>
            </a:extLst>
          </p:cNvPr>
          <p:cNvCxnSpPr/>
          <p:nvPr/>
        </p:nvCxnSpPr>
        <p:spPr>
          <a:xfrm>
            <a:off x="4519373" y="5252056"/>
            <a:ext cx="0" cy="316041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9CE862EF-FEE3-49B6-8FB5-19F1FF403089}"/>
              </a:ext>
            </a:extLst>
          </p:cNvPr>
          <p:cNvSpPr/>
          <p:nvPr/>
        </p:nvSpPr>
        <p:spPr>
          <a:xfrm>
            <a:off x="3999875" y="5568097"/>
            <a:ext cx="1117606" cy="566530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Tích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AEC09FA2-ADBC-43A4-A935-1B3595181E1C}"/>
              </a:ext>
            </a:extLst>
          </p:cNvPr>
          <p:cNvSpPr/>
          <p:nvPr/>
        </p:nvSpPr>
        <p:spPr>
          <a:xfrm>
            <a:off x="6052800" y="4772997"/>
            <a:ext cx="6311478" cy="1109744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tích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thừa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8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7" dur="500"/>
                                            <p:tgtEl>
                                              <p:spTgt spid="3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87" dur="500"/>
                                            <p:tgtEl>
                                              <p:spTgt spid="3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uiExpand="1" build="p"/>
          <p:bldP spid="51" grpId="0" animBg="1"/>
          <p:bldP spid="56" grpId="0" animBg="1"/>
          <p:bldP spid="58" grpId="0" animBg="1"/>
          <p:bldP spid="60" grpId="0" animBg="1"/>
          <p:bldP spid="6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xmlns="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xmlns="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vật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nuôi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040F809-1649-4B7A-8862-5C9ECD5E827F}"/>
              </a:ext>
            </a:extLst>
          </p:cNvPr>
          <p:cNvGrpSpPr/>
          <p:nvPr/>
        </p:nvGrpSpPr>
        <p:grpSpPr>
          <a:xfrm>
            <a:off x="1063688" y="-836265"/>
            <a:ext cx="6503557" cy="2888103"/>
            <a:chOff x="3805476" y="-483908"/>
            <a:chExt cx="4877668" cy="2166077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xmlns="" id="{15875F00-6698-4C92-9903-719F00825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419C6099-1D03-42D8-8519-C3FFB4FCA7A4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 SÓC VẬT NUÔI</a:t>
              </a:r>
            </a:p>
          </p:txBody>
        </p:sp>
      </p:grpSp>
      <p:pic>
        <p:nvPicPr>
          <p:cNvPr id="10" name="Graphic 9">
            <a:extLst>
              <a:ext uri="{FF2B5EF4-FFF2-40B4-BE49-F238E27FC236}">
                <a16:creationId xmlns:a16="http://schemas.microsoft.com/office/drawing/2014/main" xmlns="" id="{1370FE1B-6F99-410C-A5A6-18499D9574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784188" y="3569664"/>
            <a:ext cx="2214763" cy="3119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0059805-A3B7-4E2D-AE59-B074B5AB6E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326" y="0"/>
            <a:ext cx="1827674" cy="182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:a16="http://schemas.microsoft.com/office/drawing/2014/main" xmlns="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xmlns="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xmlns="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sp>
        <p:nvSpPr>
          <p:cNvPr id="21" name="Rounded Rectangle 20">
            <a:extLst>
              <a:ext uri="{FF2B5EF4-FFF2-40B4-BE49-F238E27FC236}">
                <a16:creationId xmlns:a16="http://schemas.microsoft.com/office/drawing/2014/main" xmlns="" id="{0A83CDBC-D10B-4864-87FA-C14F2EE8525F}"/>
              </a:ext>
            </a:extLst>
          </p:cNvPr>
          <p:cNvSpPr/>
          <p:nvPr/>
        </p:nvSpPr>
        <p:spPr>
          <a:xfrm>
            <a:off x="2564735" y="136212"/>
            <a:ext cx="6848003" cy="767584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8B4A9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1.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thừa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(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theo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rgbClr val="7030A0"/>
                </a:solidFill>
                <a:cs typeface="Arial" panose="020B0604020202020204" pitchFamily="34" charset="0"/>
              </a:rPr>
              <a:t>)</a:t>
            </a:r>
            <a:endParaRPr lang="vi-VN" sz="4000" b="1" dirty="0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CB42D39-332E-4B72-93A6-D7AF34A25AD0}"/>
              </a:ext>
            </a:extLst>
          </p:cNvPr>
          <p:cNvGrpSpPr/>
          <p:nvPr/>
        </p:nvGrpSpPr>
        <p:grpSpPr>
          <a:xfrm>
            <a:off x="365485" y="1712837"/>
            <a:ext cx="4999383" cy="1924824"/>
            <a:chOff x="625730" y="2080646"/>
            <a:chExt cx="4999383" cy="192482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43D9C52E-0A89-4505-AB2A-2B1F48D8D49F}"/>
                </a:ext>
              </a:extLst>
            </p:cNvPr>
            <p:cNvSpPr/>
            <p:nvPr/>
          </p:nvSpPr>
          <p:spPr>
            <a:xfrm>
              <a:off x="625730" y="2080646"/>
              <a:ext cx="4999383" cy="1924824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Mẫu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          x  5  = 35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             35  :   5 = 7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DFB5810D-E066-4572-9CFB-B8702EC15F8E}"/>
                </a:ext>
              </a:extLst>
            </p:cNvPr>
            <p:cNvSpPr/>
            <p:nvPr/>
          </p:nvSpPr>
          <p:spPr>
            <a:xfrm>
              <a:off x="2445026" y="2452254"/>
              <a:ext cx="759909" cy="57647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F51EDD96-5342-469A-9706-7CAFE51A6275}"/>
              </a:ext>
            </a:extLst>
          </p:cNvPr>
          <p:cNvGrpSpPr/>
          <p:nvPr/>
        </p:nvGrpSpPr>
        <p:grpSpPr>
          <a:xfrm>
            <a:off x="6471024" y="2165945"/>
            <a:ext cx="5572539" cy="1569660"/>
            <a:chOff x="5914433" y="1788258"/>
            <a:chExt cx="5572539" cy="1569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1EBF88B3-43DD-4ACE-ABC4-CB351D18C6E0}"/>
                </a:ext>
              </a:extLst>
            </p:cNvPr>
            <p:cNvSpPr txBox="1"/>
            <p:nvPr/>
          </p:nvSpPr>
          <p:spPr>
            <a:xfrm>
              <a:off x="5914433" y="1788258"/>
              <a:ext cx="557253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4 = 28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      x 3 = 12</a:t>
              </a:r>
            </a:p>
            <a:p>
              <a:pPr marL="514350" marR="0" lvl="0" indent="-5143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6  x        = 24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76F2C2E2-A5BF-423B-A5B1-F2AAEC5566DD}"/>
                </a:ext>
              </a:extLst>
            </p:cNvPr>
            <p:cNvSpPr/>
            <p:nvPr/>
          </p:nvSpPr>
          <p:spPr>
            <a:xfrm>
              <a:off x="6347248" y="1825020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8DBDC41C-753A-4C0C-A46E-36D44D435FC2}"/>
                </a:ext>
              </a:extLst>
            </p:cNvPr>
            <p:cNvSpPr/>
            <p:nvPr/>
          </p:nvSpPr>
          <p:spPr>
            <a:xfrm>
              <a:off x="6349343" y="2388372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9AF928B6-3744-4955-B474-70A936F49A81}"/>
                </a:ext>
              </a:extLst>
            </p:cNvPr>
            <p:cNvSpPr/>
            <p:nvPr/>
          </p:nvSpPr>
          <p:spPr>
            <a:xfrm>
              <a:off x="7166481" y="2800389"/>
              <a:ext cx="571343" cy="50184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88" y="3068435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E068B10-6192-41B2-A564-1C53A895341D}"/>
              </a:ext>
            </a:extLst>
          </p:cNvPr>
          <p:cNvGrpSpPr/>
          <p:nvPr/>
        </p:nvGrpSpPr>
        <p:grpSpPr>
          <a:xfrm>
            <a:off x="7551217" y="4179147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6275D500-9589-4B77-A2C8-253BBB55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BA2E26D2-E864-4F86-A481-ACDEEE9376EB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0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522</Words>
  <Application>Microsoft Office PowerPoint</Application>
  <PresentationFormat>Custom</PresentationFormat>
  <Paragraphs>88</Paragraphs>
  <Slides>17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Weltkindertag! by Slidego</vt:lpstr>
      <vt:lpstr>1_Weltkindertag! by Slidego</vt:lpstr>
      <vt:lpstr>2_Weltkindertag!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lenovo</cp:lastModifiedBy>
  <cp:revision>26</cp:revision>
  <dcterms:created xsi:type="dcterms:W3CDTF">2022-06-30T08:03:45Z</dcterms:created>
  <dcterms:modified xsi:type="dcterms:W3CDTF">2022-10-10T23:45:03Z</dcterms:modified>
</cp:coreProperties>
</file>