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410" r:id="rId3"/>
    <p:sldId id="419" r:id="rId4"/>
    <p:sldId id="412" r:id="rId5"/>
    <p:sldId id="413" r:id="rId6"/>
    <p:sldId id="289" r:id="rId7"/>
    <p:sldId id="261" r:id="rId8"/>
    <p:sldId id="264" r:id="rId9"/>
    <p:sldId id="415" r:id="rId10"/>
    <p:sldId id="271" r:id="rId11"/>
    <p:sldId id="418" r:id="rId12"/>
    <p:sldId id="417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A6351E60-4D86-424F-A3B1-FB57973B12E8}">
          <p14:sldIdLst>
            <p14:sldId id="256"/>
            <p14:sldId id="410"/>
            <p14:sldId id="419"/>
            <p14:sldId id="412"/>
            <p14:sldId id="413"/>
            <p14:sldId id="289"/>
            <p14:sldId id="261"/>
            <p14:sldId id="264"/>
          </p14:sldIdLst>
        </p14:section>
        <p14:section name="Mục Chưa có tên" id="{87B4E2AB-6B61-4A30-8D60-08B417B9A1C4}">
          <p14:sldIdLst>
            <p14:sldId id="415"/>
            <p14:sldId id="271"/>
            <p14:sldId id="418"/>
            <p14:sldId id="417"/>
            <p14:sldId id="27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84" autoAdjust="0"/>
    <p:restoredTop sz="94690" autoAdjust="0"/>
  </p:normalViewPr>
  <p:slideViewPr>
    <p:cSldViewPr snapToGrid="0">
      <p:cViewPr varScale="1">
        <p:scale>
          <a:sx n="70" d="100"/>
          <a:sy n="70" d="100"/>
        </p:scale>
        <p:origin x="-4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g Nguyen Thi" userId="ff832f47ab0f06eb" providerId="LiveId" clId="{43FB584A-4188-4205-8100-1320EBC51BF7}"/>
    <pc:docChg chg="undo redo custSel addSld delSld modSld sldOrd modSection">
      <pc:chgData name="Hang Nguyen Thi" userId="ff832f47ab0f06eb" providerId="LiveId" clId="{43FB584A-4188-4205-8100-1320EBC51BF7}" dt="2024-03-07T09:35:50.595" v="3152"/>
      <pc:docMkLst>
        <pc:docMk/>
      </pc:docMkLst>
      <pc:sldChg chg="add del ord setBg">
        <pc:chgData name="Hang Nguyen Thi" userId="ff832f47ab0f06eb" providerId="LiveId" clId="{43FB584A-4188-4205-8100-1320EBC51BF7}" dt="2024-03-07T00:11:42.003" v="461"/>
        <pc:sldMkLst>
          <pc:docMk/>
          <pc:sldMk cId="0" sldId="256"/>
        </pc:sldMkLst>
      </pc:sldChg>
      <pc:sldChg chg="del modAnim">
        <pc:chgData name="Hang Nguyen Thi" userId="ff832f47ab0f06eb" providerId="LiveId" clId="{43FB584A-4188-4205-8100-1320EBC51BF7}" dt="2024-03-06T15:56:23.874" v="239" actId="47"/>
        <pc:sldMkLst>
          <pc:docMk/>
          <pc:sldMk cId="438734347" sldId="258"/>
        </pc:sldMkLst>
      </pc:sldChg>
      <pc:sldChg chg="del">
        <pc:chgData name="Hang Nguyen Thi" userId="ff832f47ab0f06eb" providerId="LiveId" clId="{43FB584A-4188-4205-8100-1320EBC51BF7}" dt="2024-03-07T00:19:49.753" v="1462" actId="47"/>
        <pc:sldMkLst>
          <pc:docMk/>
          <pc:sldMk cId="1670495940" sldId="259"/>
        </pc:sldMkLst>
      </pc:sldChg>
      <pc:sldChg chg="del">
        <pc:chgData name="Hang Nguyen Thi" userId="ff832f47ab0f06eb" providerId="LiveId" clId="{43FB584A-4188-4205-8100-1320EBC51BF7}" dt="2024-03-06T15:56:26.513" v="240" actId="47"/>
        <pc:sldMkLst>
          <pc:docMk/>
          <pc:sldMk cId="380326831" sldId="260"/>
        </pc:sldMkLst>
      </pc:sldChg>
      <pc:sldChg chg="modSp mod">
        <pc:chgData name="Hang Nguyen Thi" userId="ff832f47ab0f06eb" providerId="LiveId" clId="{43FB584A-4188-4205-8100-1320EBC51BF7}" dt="2024-03-07T06:54:32.446" v="2676" actId="1076"/>
        <pc:sldMkLst>
          <pc:docMk/>
          <pc:sldMk cId="3345766961" sldId="261"/>
        </pc:sldMkLst>
        <pc:spChg chg="mod">
          <ac:chgData name="Hang Nguyen Thi" userId="ff832f47ab0f06eb" providerId="LiveId" clId="{43FB584A-4188-4205-8100-1320EBC51BF7}" dt="2024-03-02T03:59:35.944" v="14" actId="21"/>
          <ac:spMkLst>
            <pc:docMk/>
            <pc:sldMk cId="3345766961" sldId="261"/>
            <ac:spMk id="13" creationId="{89904FB7-CCD2-EB86-62A8-381654A6B863}"/>
          </ac:spMkLst>
        </pc:spChg>
        <pc:spChg chg="mod">
          <ac:chgData name="Hang Nguyen Thi" userId="ff832f47ab0f06eb" providerId="LiveId" clId="{43FB584A-4188-4205-8100-1320EBC51BF7}" dt="2024-03-07T06:54:32.446" v="2676" actId="1076"/>
          <ac:spMkLst>
            <pc:docMk/>
            <pc:sldMk cId="3345766961" sldId="261"/>
            <ac:spMk id="14" creationId="{D161D7E4-3E5E-EF66-E89E-A87C8731BABB}"/>
          </ac:spMkLst>
        </pc:spChg>
      </pc:sldChg>
      <pc:sldChg chg="del">
        <pc:chgData name="Hang Nguyen Thi" userId="ff832f47ab0f06eb" providerId="LiveId" clId="{43FB584A-4188-4205-8100-1320EBC51BF7}" dt="2024-03-06T15:56:28.081" v="241" actId="47"/>
        <pc:sldMkLst>
          <pc:docMk/>
          <pc:sldMk cId="3346886975" sldId="262"/>
        </pc:sldMkLst>
      </pc:sldChg>
      <pc:sldChg chg="del">
        <pc:chgData name="Hang Nguyen Thi" userId="ff832f47ab0f06eb" providerId="LiveId" clId="{43FB584A-4188-4205-8100-1320EBC51BF7}" dt="2024-03-06T15:57:34.281" v="248" actId="47"/>
        <pc:sldMkLst>
          <pc:docMk/>
          <pc:sldMk cId="3234660188" sldId="263"/>
        </pc:sldMkLst>
      </pc:sldChg>
      <pc:sldChg chg="addSp modSp mod modAnim">
        <pc:chgData name="Hang Nguyen Thi" userId="ff832f47ab0f06eb" providerId="LiveId" clId="{43FB584A-4188-4205-8100-1320EBC51BF7}" dt="2024-03-07T05:54:25.253" v="1977" actId="1076"/>
        <pc:sldMkLst>
          <pc:docMk/>
          <pc:sldMk cId="1048149155" sldId="264"/>
        </pc:sldMkLst>
        <pc:spChg chg="mod">
          <ac:chgData name="Hang Nguyen Thi" userId="ff832f47ab0f06eb" providerId="LiveId" clId="{43FB584A-4188-4205-8100-1320EBC51BF7}" dt="2024-03-02T03:20:16.241" v="9" actId="20577"/>
          <ac:spMkLst>
            <pc:docMk/>
            <pc:sldMk cId="1048149155" sldId="264"/>
            <ac:spMk id="13" creationId="{92DCBB85-CB66-ECFF-1A70-E21E8E8CFD3A}"/>
          </ac:spMkLst>
        </pc:spChg>
        <pc:spChg chg="mod">
          <ac:chgData name="Hang Nguyen Thi" userId="ff832f47ab0f06eb" providerId="LiveId" clId="{43FB584A-4188-4205-8100-1320EBC51BF7}" dt="2024-03-02T03:21:01.539" v="10" actId="207"/>
          <ac:spMkLst>
            <pc:docMk/>
            <pc:sldMk cId="1048149155" sldId="264"/>
            <ac:spMk id="41" creationId="{00000000-0000-0000-0000-000000000000}"/>
          </ac:spMkLst>
        </pc:spChg>
        <pc:grpChg chg="mod">
          <ac:chgData name="Hang Nguyen Thi" userId="ff832f47ab0f06eb" providerId="LiveId" clId="{43FB584A-4188-4205-8100-1320EBC51BF7}" dt="2024-03-07T05:54:25.253" v="1977" actId="1076"/>
          <ac:grpSpMkLst>
            <pc:docMk/>
            <pc:sldMk cId="1048149155" sldId="264"/>
            <ac:grpSpMk id="4" creationId="{B95FB619-BCDF-D6CB-31BF-D055BC8F397F}"/>
          </ac:grpSpMkLst>
        </pc:grpChg>
        <pc:picChg chg="mod">
          <ac:chgData name="Hang Nguyen Thi" userId="ff832f47ab0f06eb" providerId="LiveId" clId="{43FB584A-4188-4205-8100-1320EBC51BF7}" dt="2024-03-07T05:54:21.446" v="1976" actId="14100"/>
          <ac:picMkLst>
            <pc:docMk/>
            <pc:sldMk cId="1048149155" sldId="264"/>
            <ac:picMk id="33" creationId="{00000000-0000-0000-0000-000000000000}"/>
          </ac:picMkLst>
        </pc:picChg>
        <pc:cxnChg chg="add mod">
          <ac:chgData name="Hang Nguyen Thi" userId="ff832f47ab0f06eb" providerId="LiveId" clId="{43FB584A-4188-4205-8100-1320EBC51BF7}" dt="2024-03-05T12:40:57.186" v="63" actId="1076"/>
          <ac:cxnSpMkLst>
            <pc:docMk/>
            <pc:sldMk cId="1048149155" sldId="264"/>
            <ac:cxnSpMk id="2" creationId="{E8775A4D-3AC2-5FED-776E-F262AF11A8DE}"/>
          </ac:cxnSpMkLst>
        </pc:cxnChg>
      </pc:sldChg>
      <pc:sldChg chg="del">
        <pc:chgData name="Hang Nguyen Thi" userId="ff832f47ab0f06eb" providerId="LiveId" clId="{43FB584A-4188-4205-8100-1320EBC51BF7}" dt="2024-03-06T15:56:30.906" v="242" actId="47"/>
        <pc:sldMkLst>
          <pc:docMk/>
          <pc:sldMk cId="2923543594" sldId="265"/>
        </pc:sldMkLst>
      </pc:sldChg>
      <pc:sldChg chg="del">
        <pc:chgData name="Hang Nguyen Thi" userId="ff832f47ab0f06eb" providerId="LiveId" clId="{43FB584A-4188-4205-8100-1320EBC51BF7}" dt="2024-03-06T15:57:32.374" v="247" actId="47"/>
        <pc:sldMkLst>
          <pc:docMk/>
          <pc:sldMk cId="1772723946" sldId="266"/>
        </pc:sldMkLst>
      </pc:sldChg>
      <pc:sldChg chg="del">
        <pc:chgData name="Hang Nguyen Thi" userId="ff832f47ab0f06eb" providerId="LiveId" clId="{43FB584A-4188-4205-8100-1320EBC51BF7}" dt="2024-03-06T15:56:33.188" v="243" actId="47"/>
        <pc:sldMkLst>
          <pc:docMk/>
          <pc:sldMk cId="2229130469" sldId="267"/>
        </pc:sldMkLst>
      </pc:sldChg>
      <pc:sldChg chg="addSp delSp modSp mod addAnim delAnim">
        <pc:chgData name="Hang Nguyen Thi" userId="ff832f47ab0f06eb" providerId="LiveId" clId="{43FB584A-4188-4205-8100-1320EBC51BF7}" dt="2024-03-06T15:58:42.693" v="250" actId="478"/>
        <pc:sldMkLst>
          <pc:docMk/>
          <pc:sldMk cId="148749715" sldId="268"/>
        </pc:sldMkLst>
        <pc:picChg chg="add del">
          <ac:chgData name="Hang Nguyen Thi" userId="ff832f47ab0f06eb" providerId="LiveId" clId="{43FB584A-4188-4205-8100-1320EBC51BF7}" dt="2024-03-06T15:58:42.693" v="250" actId="478"/>
          <ac:picMkLst>
            <pc:docMk/>
            <pc:sldMk cId="148749715" sldId="268"/>
            <ac:picMk id="16" creationId="{66791B91-0663-1E8F-495F-7B78B75268FE}"/>
          </ac:picMkLst>
        </pc:picChg>
        <pc:cxnChg chg="mod">
          <ac:chgData name="Hang Nguyen Thi" userId="ff832f47ab0f06eb" providerId="LiveId" clId="{43FB584A-4188-4205-8100-1320EBC51BF7}" dt="2024-03-05T13:21:44.748" v="109" actId="14100"/>
          <ac:cxnSpMkLst>
            <pc:docMk/>
            <pc:sldMk cId="148749715" sldId="268"/>
            <ac:cxnSpMk id="20" creationId="{2B370CE9-196E-678E-50E0-1329FA7F1617}"/>
          </ac:cxnSpMkLst>
        </pc:cxnChg>
      </pc:sldChg>
      <pc:sldChg chg="del">
        <pc:chgData name="Hang Nguyen Thi" userId="ff832f47ab0f06eb" providerId="LiveId" clId="{43FB584A-4188-4205-8100-1320EBC51BF7}" dt="2024-03-06T15:57:22.459" v="244" actId="47"/>
        <pc:sldMkLst>
          <pc:docMk/>
          <pc:sldMk cId="1138513673" sldId="269"/>
        </pc:sldMkLst>
      </pc:sldChg>
      <pc:sldChg chg="del">
        <pc:chgData name="Hang Nguyen Thi" userId="ff832f47ab0f06eb" providerId="LiveId" clId="{43FB584A-4188-4205-8100-1320EBC51BF7}" dt="2024-03-06T15:57:24.335" v="245" actId="47"/>
        <pc:sldMkLst>
          <pc:docMk/>
          <pc:sldMk cId="1073168390" sldId="270"/>
        </pc:sldMkLst>
      </pc:sldChg>
      <pc:sldChg chg="addSp delSp modSp add del mod delAnim modAnim">
        <pc:chgData name="Hang Nguyen Thi" userId="ff832f47ab0f06eb" providerId="LiveId" clId="{43FB584A-4188-4205-8100-1320EBC51BF7}" dt="2024-03-07T09:35:50.595" v="3152"/>
        <pc:sldMkLst>
          <pc:docMk/>
          <pc:sldMk cId="1002052232" sldId="271"/>
        </pc:sldMkLst>
        <pc:spChg chg="mod">
          <ac:chgData name="Hang Nguyen Thi" userId="ff832f47ab0f06eb" providerId="LiveId" clId="{43FB584A-4188-4205-8100-1320EBC51BF7}" dt="2024-03-07T05:15:22.985" v="1708" actId="1076"/>
          <ac:spMkLst>
            <pc:docMk/>
            <pc:sldMk cId="1002052232" sldId="271"/>
            <ac:spMk id="3" creationId="{14B49D01-F547-E5C8-4729-E3A374E0F092}"/>
          </ac:spMkLst>
        </pc:spChg>
        <pc:spChg chg="mod ord">
          <ac:chgData name="Hang Nguyen Thi" userId="ff832f47ab0f06eb" providerId="LiveId" clId="{43FB584A-4188-4205-8100-1320EBC51BF7}" dt="2024-03-06T16:13:47.973" v="280" actId="166"/>
          <ac:spMkLst>
            <pc:docMk/>
            <pc:sldMk cId="1002052232" sldId="271"/>
            <ac:spMk id="4" creationId="{30214F96-3F0F-C91A-DC90-8FEB20D034F4}"/>
          </ac:spMkLst>
        </pc:spChg>
        <pc:spChg chg="add mod">
          <ac:chgData name="Hang Nguyen Thi" userId="ff832f47ab0f06eb" providerId="LiveId" clId="{43FB584A-4188-4205-8100-1320EBC51BF7}" dt="2024-03-06T16:10:41.802" v="252" actId="571"/>
          <ac:spMkLst>
            <pc:docMk/>
            <pc:sldMk cId="1002052232" sldId="271"/>
            <ac:spMk id="5" creationId="{2168BEB5-1EEF-0AB8-4054-904971314891}"/>
          </ac:spMkLst>
        </pc:spChg>
        <pc:spChg chg="del mod">
          <ac:chgData name="Hang Nguyen Thi" userId="ff832f47ab0f06eb" providerId="LiveId" clId="{43FB584A-4188-4205-8100-1320EBC51BF7}" dt="2024-03-02T01:16:16.139" v="4" actId="478"/>
          <ac:spMkLst>
            <pc:docMk/>
            <pc:sldMk cId="1002052232" sldId="271"/>
            <ac:spMk id="5" creationId="{7F675351-CC98-47F9-A640-4EED372454F7}"/>
          </ac:spMkLst>
        </pc:spChg>
        <pc:spChg chg="mod">
          <ac:chgData name="Hang Nguyen Thi" userId="ff832f47ab0f06eb" providerId="LiveId" clId="{43FB584A-4188-4205-8100-1320EBC51BF7}" dt="2024-03-06T16:10:54.469" v="253" actId="21"/>
          <ac:spMkLst>
            <pc:docMk/>
            <pc:sldMk cId="1002052232" sldId="271"/>
            <ac:spMk id="6" creationId="{A451E648-472A-4C94-A6BF-A54C2C708A3D}"/>
          </ac:spMkLst>
        </pc:spChg>
        <pc:spChg chg="add mod">
          <ac:chgData name="Hang Nguyen Thi" userId="ff832f47ab0f06eb" providerId="LiveId" clId="{43FB584A-4188-4205-8100-1320EBC51BF7}" dt="2024-03-06T07:42:51.416" v="224" actId="113"/>
          <ac:spMkLst>
            <pc:docMk/>
            <pc:sldMk cId="1002052232" sldId="271"/>
            <ac:spMk id="10" creationId="{6200CBFA-2C2E-24F0-1F56-698144782444}"/>
          </ac:spMkLst>
        </pc:spChg>
        <pc:spChg chg="add mod">
          <ac:chgData name="Hang Nguyen Thi" userId="ff832f47ab0f06eb" providerId="LiveId" clId="{43FB584A-4188-4205-8100-1320EBC51BF7}" dt="2024-03-06T16:13:10.520" v="277" actId="1076"/>
          <ac:spMkLst>
            <pc:docMk/>
            <pc:sldMk cId="1002052232" sldId="271"/>
            <ac:spMk id="13" creationId="{3758D769-633A-2A07-E3EF-8FAD35A10ABD}"/>
          </ac:spMkLst>
        </pc:spChg>
        <pc:spChg chg="del">
          <ac:chgData name="Hang Nguyen Thi" userId="ff832f47ab0f06eb" providerId="LiveId" clId="{43FB584A-4188-4205-8100-1320EBC51BF7}" dt="2024-03-02T01:16:09.383" v="2" actId="478"/>
          <ac:spMkLst>
            <pc:docMk/>
            <pc:sldMk cId="1002052232" sldId="271"/>
            <ac:spMk id="13" creationId="{8F42F269-28E0-4D45-A5EF-AD3DD505B28A}"/>
          </ac:spMkLst>
        </pc:spChg>
        <pc:spChg chg="add mod">
          <ac:chgData name="Hang Nguyen Thi" userId="ff832f47ab0f06eb" providerId="LiveId" clId="{43FB584A-4188-4205-8100-1320EBC51BF7}" dt="2024-03-02T01:16:05.060" v="1"/>
          <ac:spMkLst>
            <pc:docMk/>
            <pc:sldMk cId="1002052232" sldId="271"/>
            <ac:spMk id="16" creationId="{0558A3AC-B303-E2AE-CF55-B503AF951B92}"/>
          </ac:spMkLst>
        </pc:spChg>
        <pc:spChg chg="add mod">
          <ac:chgData name="Hang Nguyen Thi" userId="ff832f47ab0f06eb" providerId="LiveId" clId="{43FB584A-4188-4205-8100-1320EBC51BF7}" dt="2024-03-02T01:16:18.546" v="6" actId="20577"/>
          <ac:spMkLst>
            <pc:docMk/>
            <pc:sldMk cId="1002052232" sldId="271"/>
            <ac:spMk id="18" creationId="{130E5228-857E-5722-0F21-7B6AE1BFEFF7}"/>
          </ac:spMkLst>
        </pc:spChg>
        <pc:spChg chg="add mod">
          <ac:chgData name="Hang Nguyen Thi" userId="ff832f47ab0f06eb" providerId="LiveId" clId="{43FB584A-4188-4205-8100-1320EBC51BF7}" dt="2024-03-07T06:58:09.303" v="2680" actId="571"/>
          <ac:spMkLst>
            <pc:docMk/>
            <pc:sldMk cId="1002052232" sldId="271"/>
            <ac:spMk id="27" creationId="{F4EDAA00-941B-C528-76A8-D255B14B5661}"/>
          </ac:spMkLst>
        </pc:spChg>
        <pc:spChg chg="add mod">
          <ac:chgData name="Hang Nguyen Thi" userId="ff832f47ab0f06eb" providerId="LiveId" clId="{43FB584A-4188-4205-8100-1320EBC51BF7}" dt="2024-03-07T06:58:24.162" v="2682" actId="571"/>
          <ac:spMkLst>
            <pc:docMk/>
            <pc:sldMk cId="1002052232" sldId="271"/>
            <ac:spMk id="28" creationId="{61E7C370-43B4-2356-9F67-DC470C37F7DE}"/>
          </ac:spMkLst>
        </pc:spChg>
        <pc:spChg chg="add mod">
          <ac:chgData name="Hang Nguyen Thi" userId="ff832f47ab0f06eb" providerId="LiveId" clId="{43FB584A-4188-4205-8100-1320EBC51BF7}" dt="2024-03-07T06:58:49.144" v="2684" actId="571"/>
          <ac:spMkLst>
            <pc:docMk/>
            <pc:sldMk cId="1002052232" sldId="271"/>
            <ac:spMk id="31" creationId="{D81C117E-51A9-F2FC-BF08-90D136C63AAF}"/>
          </ac:spMkLst>
        </pc:spChg>
        <pc:picChg chg="add mod">
          <ac:chgData name="Hang Nguyen Thi" userId="ff832f47ab0f06eb" providerId="LiveId" clId="{43FB584A-4188-4205-8100-1320EBC51BF7}" dt="2024-03-07T06:58:03.151" v="2678" actId="571"/>
          <ac:picMkLst>
            <pc:docMk/>
            <pc:sldMk cId="1002052232" sldId="271"/>
            <ac:picMk id="5" creationId="{0D610B5E-EB15-F347-B72E-8AEAFEE68C77}"/>
          </ac:picMkLst>
        </pc:picChg>
        <pc:picChg chg="mod">
          <ac:chgData name="Hang Nguyen Thi" userId="ff832f47ab0f06eb" providerId="LiveId" clId="{43FB584A-4188-4205-8100-1320EBC51BF7}" dt="2024-03-06T07:45:01.734" v="238" actId="1076"/>
          <ac:picMkLst>
            <pc:docMk/>
            <pc:sldMk cId="1002052232" sldId="271"/>
            <ac:picMk id="9" creationId="{0F266FA8-FD7E-4FCB-B077-E64EFA6A0194}"/>
          </ac:picMkLst>
        </pc:picChg>
        <pc:picChg chg="add mod">
          <ac:chgData name="Hang Nguyen Thi" userId="ff832f47ab0f06eb" providerId="LiveId" clId="{43FB584A-4188-4205-8100-1320EBC51BF7}" dt="2024-03-07T06:58:24.162" v="2682" actId="571"/>
          <ac:picMkLst>
            <pc:docMk/>
            <pc:sldMk cId="1002052232" sldId="271"/>
            <ac:picMk id="29" creationId="{543F82D6-A56A-0765-F08C-E1484409758E}"/>
          </ac:picMkLst>
        </pc:picChg>
        <pc:picChg chg="add mod">
          <ac:chgData name="Hang Nguyen Thi" userId="ff832f47ab0f06eb" providerId="LiveId" clId="{43FB584A-4188-4205-8100-1320EBC51BF7}" dt="2024-03-07T06:58:49.144" v="2684" actId="571"/>
          <ac:picMkLst>
            <pc:docMk/>
            <pc:sldMk cId="1002052232" sldId="271"/>
            <ac:picMk id="32" creationId="{7B8FA6F2-2B8B-6165-5C30-E879A2F0116A}"/>
          </ac:picMkLst>
        </pc:picChg>
        <pc:cxnChg chg="mod">
          <ac:chgData name="Hang Nguyen Thi" userId="ff832f47ab0f06eb" providerId="LiveId" clId="{43FB584A-4188-4205-8100-1320EBC51BF7}" dt="2024-03-07T09:34:50.373" v="3148" actId="1076"/>
          <ac:cxnSpMkLst>
            <pc:docMk/>
            <pc:sldMk cId="1002052232" sldId="271"/>
            <ac:cxnSpMk id="2" creationId="{D1626249-9EF3-DB80-E556-3B9B83079076}"/>
          </ac:cxnSpMkLst>
        </pc:cxnChg>
        <pc:cxnChg chg="mod">
          <ac:chgData name="Hang Nguyen Thi" userId="ff832f47ab0f06eb" providerId="LiveId" clId="{43FB584A-4188-4205-8100-1320EBC51BF7}" dt="2024-03-06T07:43:39.464" v="231" actId="14100"/>
          <ac:cxnSpMkLst>
            <pc:docMk/>
            <pc:sldMk cId="1002052232" sldId="271"/>
            <ac:cxnSpMk id="7" creationId="{106BA223-D2B7-6F48-2D0D-FE53FA67B6E1}"/>
          </ac:cxnSpMkLst>
        </pc:cxnChg>
        <pc:cxnChg chg="mod">
          <ac:chgData name="Hang Nguyen Thi" userId="ff832f47ab0f06eb" providerId="LiveId" clId="{43FB584A-4188-4205-8100-1320EBC51BF7}" dt="2024-03-05T14:06:46.103" v="122" actId="14100"/>
          <ac:cxnSpMkLst>
            <pc:docMk/>
            <pc:sldMk cId="1002052232" sldId="271"/>
            <ac:cxnSpMk id="8" creationId="{00000000-0000-0000-0000-000000000000}"/>
          </ac:cxnSpMkLst>
        </pc:cxnChg>
        <pc:cxnChg chg="add mod">
          <ac:chgData name="Hang Nguyen Thi" userId="ff832f47ab0f06eb" providerId="LiveId" clId="{43FB584A-4188-4205-8100-1320EBC51BF7}" dt="2024-03-07T06:58:03.151" v="2678" actId="571"/>
          <ac:cxnSpMkLst>
            <pc:docMk/>
            <pc:sldMk cId="1002052232" sldId="271"/>
            <ac:cxnSpMk id="13" creationId="{16A4638C-58E7-6276-69C7-DC93EF56EE15}"/>
          </ac:cxnSpMkLst>
        </pc:cxnChg>
        <pc:cxnChg chg="del mod">
          <ac:chgData name="Hang Nguyen Thi" userId="ff832f47ab0f06eb" providerId="LiveId" clId="{43FB584A-4188-4205-8100-1320EBC51BF7}" dt="2024-03-07T07:15:49.310" v="3145" actId="14100"/>
          <ac:cxnSpMkLst>
            <pc:docMk/>
            <pc:sldMk cId="1002052232" sldId="271"/>
            <ac:cxnSpMk id="15" creationId="{72E3FA6D-4706-4995-AD3C-4417BA948AD3}"/>
          </ac:cxnSpMkLst>
        </pc:cxnChg>
        <pc:cxnChg chg="del mod">
          <ac:chgData name="Hang Nguyen Thi" userId="ff832f47ab0f06eb" providerId="LiveId" clId="{43FB584A-4188-4205-8100-1320EBC51BF7}" dt="2024-03-06T16:12:42.791" v="271" actId="478"/>
          <ac:cxnSpMkLst>
            <pc:docMk/>
            <pc:sldMk cId="1002052232" sldId="271"/>
            <ac:cxnSpMk id="17" creationId="{8C46FAAB-98F9-B74B-17C5-B16E90AE9D13}"/>
          </ac:cxnSpMkLst>
        </pc:cxnChg>
        <pc:cxnChg chg="del mod">
          <ac:chgData name="Hang Nguyen Thi" userId="ff832f47ab0f06eb" providerId="LiveId" clId="{43FB584A-4188-4205-8100-1320EBC51BF7}" dt="2024-03-07T07:12:28.030" v="3144" actId="478"/>
          <ac:cxnSpMkLst>
            <pc:docMk/>
            <pc:sldMk cId="1002052232" sldId="271"/>
            <ac:cxnSpMk id="19" creationId="{00000000-0000-0000-0000-000000000000}"/>
          </ac:cxnSpMkLst>
        </pc:cxnChg>
        <pc:cxnChg chg="del mod">
          <ac:chgData name="Hang Nguyen Thi" userId="ff832f47ab0f06eb" providerId="LiveId" clId="{43FB584A-4188-4205-8100-1320EBC51BF7}" dt="2024-03-06T16:13:05.914" v="276" actId="478"/>
          <ac:cxnSpMkLst>
            <pc:docMk/>
            <pc:sldMk cId="1002052232" sldId="271"/>
            <ac:cxnSpMk id="20" creationId="{BBD07725-A03F-AA26-062B-4B92215A73BD}"/>
          </ac:cxnSpMkLst>
        </pc:cxnChg>
        <pc:cxnChg chg="mod">
          <ac:chgData name="Hang Nguyen Thi" userId="ff832f47ab0f06eb" providerId="LiveId" clId="{43FB584A-4188-4205-8100-1320EBC51BF7}" dt="2024-03-06T07:43:33.258" v="230" actId="14100"/>
          <ac:cxnSpMkLst>
            <pc:docMk/>
            <pc:sldMk cId="1002052232" sldId="271"/>
            <ac:cxnSpMk id="21" creationId="{00000000-0000-0000-0000-000000000000}"/>
          </ac:cxnSpMkLst>
        </pc:cxnChg>
        <pc:cxnChg chg="mod">
          <ac:chgData name="Hang Nguyen Thi" userId="ff832f47ab0f06eb" providerId="LiveId" clId="{43FB584A-4188-4205-8100-1320EBC51BF7}" dt="2024-03-05T14:07:58.401" v="123" actId="14100"/>
          <ac:cxnSpMkLst>
            <pc:docMk/>
            <pc:sldMk cId="1002052232" sldId="271"/>
            <ac:cxnSpMk id="22" creationId="{B6962154-E49C-1795-7985-62379A53741B}"/>
          </ac:cxnSpMkLst>
        </pc:cxnChg>
        <pc:cxnChg chg="add mod">
          <ac:chgData name="Hang Nguyen Thi" userId="ff832f47ab0f06eb" providerId="LiveId" clId="{43FB584A-4188-4205-8100-1320EBC51BF7}" dt="2024-03-07T06:58:03.151" v="2678" actId="571"/>
          <ac:cxnSpMkLst>
            <pc:docMk/>
            <pc:sldMk cId="1002052232" sldId="271"/>
            <ac:cxnSpMk id="23" creationId="{68B56534-A438-A4F7-CECB-7A4A1101B897}"/>
          </ac:cxnSpMkLst>
        </pc:cxnChg>
        <pc:cxnChg chg="add mod">
          <ac:chgData name="Hang Nguyen Thi" userId="ff832f47ab0f06eb" providerId="LiveId" clId="{43FB584A-4188-4205-8100-1320EBC51BF7}" dt="2024-03-06T16:14:21.586" v="289" actId="14100"/>
          <ac:cxnSpMkLst>
            <pc:docMk/>
            <pc:sldMk cId="1002052232" sldId="271"/>
            <ac:cxnSpMk id="23" creationId="{B90DFD86-CB08-2B2C-7FAD-DE0E8A9A6B4A}"/>
          </ac:cxnSpMkLst>
        </pc:cxnChg>
        <pc:cxnChg chg="add mod">
          <ac:chgData name="Hang Nguyen Thi" userId="ff832f47ab0f06eb" providerId="LiveId" clId="{43FB584A-4188-4205-8100-1320EBC51BF7}" dt="2024-03-06T16:14:08.921" v="285" actId="14100"/>
          <ac:cxnSpMkLst>
            <pc:docMk/>
            <pc:sldMk cId="1002052232" sldId="271"/>
            <ac:cxnSpMk id="24" creationId="{C4E74F67-01E4-4579-D69F-45B3EB450573}"/>
          </ac:cxnSpMkLst>
        </pc:cxnChg>
        <pc:cxnChg chg="add mod">
          <ac:chgData name="Hang Nguyen Thi" userId="ff832f47ab0f06eb" providerId="LiveId" clId="{43FB584A-4188-4205-8100-1320EBC51BF7}" dt="2024-03-07T06:58:03.151" v="2678" actId="571"/>
          <ac:cxnSpMkLst>
            <pc:docMk/>
            <pc:sldMk cId="1002052232" sldId="271"/>
            <ac:cxnSpMk id="24" creationId="{FBDE5A7E-BA0B-3294-82EA-9F8196EC0CF3}"/>
          </ac:cxnSpMkLst>
        </pc:cxnChg>
        <pc:cxnChg chg="add mod">
          <ac:chgData name="Hang Nguyen Thi" userId="ff832f47ab0f06eb" providerId="LiveId" clId="{43FB584A-4188-4205-8100-1320EBC51BF7}" dt="2024-03-07T06:58:03.151" v="2678" actId="571"/>
          <ac:cxnSpMkLst>
            <pc:docMk/>
            <pc:sldMk cId="1002052232" sldId="271"/>
            <ac:cxnSpMk id="25" creationId="{DF60F925-E4A6-E383-A34B-367EFE7F6BCE}"/>
          </ac:cxnSpMkLst>
        </pc:cxnChg>
        <pc:cxnChg chg="add mod">
          <ac:chgData name="Hang Nguyen Thi" userId="ff832f47ab0f06eb" providerId="LiveId" clId="{43FB584A-4188-4205-8100-1320EBC51BF7}" dt="2024-03-07T06:58:03.151" v="2678" actId="571"/>
          <ac:cxnSpMkLst>
            <pc:docMk/>
            <pc:sldMk cId="1002052232" sldId="271"/>
            <ac:cxnSpMk id="26" creationId="{4DD55BA9-B864-7A93-42D6-CC03F609E7F2}"/>
          </ac:cxnSpMkLst>
        </pc:cxnChg>
        <pc:cxnChg chg="add mod">
          <ac:chgData name="Hang Nguyen Thi" userId="ff832f47ab0f06eb" providerId="LiveId" clId="{43FB584A-4188-4205-8100-1320EBC51BF7}" dt="2024-03-06T16:14:18.086" v="288" actId="14100"/>
          <ac:cxnSpMkLst>
            <pc:docMk/>
            <pc:sldMk cId="1002052232" sldId="271"/>
            <ac:cxnSpMk id="26" creationId="{6D4D2832-E9AC-725C-3643-49B1E4CB62A1}"/>
          </ac:cxnSpMkLst>
        </pc:cxnChg>
        <pc:cxnChg chg="add mod">
          <ac:chgData name="Hang Nguyen Thi" userId="ff832f47ab0f06eb" providerId="LiveId" clId="{43FB584A-4188-4205-8100-1320EBC51BF7}" dt="2024-03-07T06:58:24.162" v="2682" actId="571"/>
          <ac:cxnSpMkLst>
            <pc:docMk/>
            <pc:sldMk cId="1002052232" sldId="271"/>
            <ac:cxnSpMk id="30" creationId="{5475F3E8-532B-EF68-B737-2B54A54B54B5}"/>
          </ac:cxnSpMkLst>
        </pc:cxnChg>
      </pc:sldChg>
      <pc:sldChg chg="del">
        <pc:chgData name="Hang Nguyen Thi" userId="ff832f47ab0f06eb" providerId="LiveId" clId="{43FB584A-4188-4205-8100-1320EBC51BF7}" dt="2024-03-06T15:57:27.324" v="246" actId="47"/>
        <pc:sldMkLst>
          <pc:docMk/>
          <pc:sldMk cId="2411308469" sldId="272"/>
        </pc:sldMkLst>
      </pc:sldChg>
      <pc:sldChg chg="del">
        <pc:chgData name="Hang Nguyen Thi" userId="ff832f47ab0f06eb" providerId="LiveId" clId="{43FB584A-4188-4205-8100-1320EBC51BF7}" dt="2024-03-02T08:01:34.025" v="25" actId="47"/>
        <pc:sldMkLst>
          <pc:docMk/>
          <pc:sldMk cId="937982849" sldId="273"/>
        </pc:sldMkLst>
      </pc:sldChg>
      <pc:sldChg chg="del">
        <pc:chgData name="Hang Nguyen Thi" userId="ff832f47ab0f06eb" providerId="LiveId" clId="{43FB584A-4188-4205-8100-1320EBC51BF7}" dt="2024-03-02T08:01:32.352" v="24" actId="47"/>
        <pc:sldMkLst>
          <pc:docMk/>
          <pc:sldMk cId="369499813" sldId="274"/>
        </pc:sldMkLst>
      </pc:sldChg>
      <pc:sldChg chg="addSp modSp del mod modAnim">
        <pc:chgData name="Hang Nguyen Thi" userId="ff832f47ab0f06eb" providerId="LiveId" clId="{43FB584A-4188-4205-8100-1320EBC51BF7}" dt="2024-03-02T08:01:35.601" v="26" actId="47"/>
        <pc:sldMkLst>
          <pc:docMk/>
          <pc:sldMk cId="2736175348" sldId="275"/>
        </pc:sldMkLst>
        <pc:picChg chg="add mod">
          <ac:chgData name="Hang Nguyen Thi" userId="ff832f47ab0f06eb" providerId="LiveId" clId="{43FB584A-4188-4205-8100-1320EBC51BF7}" dt="2024-03-02T07:58:46.491" v="20" actId="1076"/>
          <ac:picMkLst>
            <pc:docMk/>
            <pc:sldMk cId="2736175348" sldId="275"/>
            <ac:picMk id="3" creationId="{9BA106FA-70CA-A930-D287-65FF29088252}"/>
          </ac:picMkLst>
        </pc:picChg>
      </pc:sldChg>
      <pc:sldChg chg="del">
        <pc:chgData name="Hang Nguyen Thi" userId="ff832f47ab0f06eb" providerId="LiveId" clId="{43FB584A-4188-4205-8100-1320EBC51BF7}" dt="2024-03-02T08:01:37.680" v="27" actId="47"/>
        <pc:sldMkLst>
          <pc:docMk/>
          <pc:sldMk cId="3415912121" sldId="276"/>
        </pc:sldMkLst>
      </pc:sldChg>
      <pc:sldChg chg="del">
        <pc:chgData name="Hang Nguyen Thi" userId="ff832f47ab0f06eb" providerId="LiveId" clId="{43FB584A-4188-4205-8100-1320EBC51BF7}" dt="2024-03-02T08:01:30.758" v="23" actId="47"/>
        <pc:sldMkLst>
          <pc:docMk/>
          <pc:sldMk cId="66605809" sldId="277"/>
        </pc:sldMkLst>
      </pc:sldChg>
      <pc:sldChg chg="del">
        <pc:chgData name="Hang Nguyen Thi" userId="ff832f47ab0f06eb" providerId="LiveId" clId="{43FB584A-4188-4205-8100-1320EBC51BF7}" dt="2024-03-02T08:01:28.688" v="22" actId="47"/>
        <pc:sldMkLst>
          <pc:docMk/>
          <pc:sldMk cId="2393196108" sldId="278"/>
        </pc:sldMkLst>
      </pc:sldChg>
      <pc:sldChg chg="modSp mod ord">
        <pc:chgData name="Hang Nguyen Thi" userId="ff832f47ab0f06eb" providerId="LiveId" clId="{43FB584A-4188-4205-8100-1320EBC51BF7}" dt="2024-03-02T08:12:27.344" v="60" actId="1076"/>
        <pc:sldMkLst>
          <pc:docMk/>
          <pc:sldMk cId="3793756321" sldId="279"/>
        </pc:sldMkLst>
        <pc:spChg chg="mod">
          <ac:chgData name="Hang Nguyen Thi" userId="ff832f47ab0f06eb" providerId="LiveId" clId="{43FB584A-4188-4205-8100-1320EBC51BF7}" dt="2024-03-02T08:10:52.697" v="50" actId="20577"/>
          <ac:spMkLst>
            <pc:docMk/>
            <pc:sldMk cId="3793756321" sldId="279"/>
            <ac:spMk id="2" creationId="{841043D2-1AFB-4328-935D-B43E59731776}"/>
          </ac:spMkLst>
        </pc:spChg>
        <pc:spChg chg="mod">
          <ac:chgData name="Hang Nguyen Thi" userId="ff832f47ab0f06eb" providerId="LiveId" clId="{43FB584A-4188-4205-8100-1320EBC51BF7}" dt="2024-03-02T08:12:27.344" v="60" actId="1076"/>
          <ac:spMkLst>
            <pc:docMk/>
            <pc:sldMk cId="3793756321" sldId="279"/>
            <ac:spMk id="6" creationId="{2ABACDBD-5C15-4B3E-A8B3-2F6E9ADAEA20}"/>
          </ac:spMkLst>
        </pc:spChg>
      </pc:sldChg>
      <pc:sldChg chg="add ord">
        <pc:chgData name="Hang Nguyen Thi" userId="ff832f47ab0f06eb" providerId="LiveId" clId="{43FB584A-4188-4205-8100-1320EBC51BF7}" dt="2024-03-07T00:11:56.925" v="471"/>
        <pc:sldMkLst>
          <pc:docMk/>
          <pc:sldMk cId="744645569" sldId="289"/>
        </pc:sldMkLst>
      </pc:sldChg>
      <pc:sldChg chg="add ord">
        <pc:chgData name="Hang Nguyen Thi" userId="ff832f47ab0f06eb" providerId="LiveId" clId="{43FB584A-4188-4205-8100-1320EBC51BF7}" dt="2024-03-07T00:11:46.123" v="463"/>
        <pc:sldMkLst>
          <pc:docMk/>
          <pc:sldMk cId="0" sldId="410"/>
        </pc:sldMkLst>
      </pc:sldChg>
      <pc:sldChg chg="addSp delSp modSp add del mod ord modAnim">
        <pc:chgData name="Hang Nguyen Thi" userId="ff832f47ab0f06eb" providerId="LiveId" clId="{43FB584A-4188-4205-8100-1320EBC51BF7}" dt="2024-03-07T05:32:19.441" v="1801" actId="47"/>
        <pc:sldMkLst>
          <pc:docMk/>
          <pc:sldMk cId="3025635953" sldId="411"/>
        </pc:sldMkLst>
        <pc:spChg chg="mod">
          <ac:chgData name="Hang Nguyen Thi" userId="ff832f47ab0f06eb" providerId="LiveId" clId="{43FB584A-4188-4205-8100-1320EBC51BF7}" dt="2024-03-06T07:42:12.897" v="222" actId="14100"/>
          <ac:spMkLst>
            <pc:docMk/>
            <pc:sldMk cId="3025635953" sldId="411"/>
            <ac:spMk id="4098" creationId="{5D17FE80-3214-153B-3179-E04807AA3C67}"/>
          </ac:spMkLst>
        </pc:spChg>
        <pc:spChg chg="mod">
          <ac:chgData name="Hang Nguyen Thi" userId="ff832f47ab0f06eb" providerId="LiveId" clId="{43FB584A-4188-4205-8100-1320EBC51BF7}" dt="2024-03-06T07:41:30.436" v="214" actId="14100"/>
          <ac:spMkLst>
            <pc:docMk/>
            <pc:sldMk cId="3025635953" sldId="411"/>
            <ac:spMk id="4102" creationId="{4FB9325C-6D4B-FEEE-9631-23A4AB3C8716}"/>
          </ac:spMkLst>
        </pc:spChg>
        <pc:spChg chg="mod">
          <ac:chgData name="Hang Nguyen Thi" userId="ff832f47ab0f06eb" providerId="LiveId" clId="{43FB584A-4188-4205-8100-1320EBC51BF7}" dt="2024-03-06T07:41:52.024" v="219" actId="1076"/>
          <ac:spMkLst>
            <pc:docMk/>
            <pc:sldMk cId="3025635953" sldId="411"/>
            <ac:spMk id="4103" creationId="{C3E9EF63-890D-B1B8-8091-04D60FC471DF}"/>
          </ac:spMkLst>
        </pc:spChg>
        <pc:spChg chg="mod">
          <ac:chgData name="Hang Nguyen Thi" userId="ff832f47ab0f06eb" providerId="LiveId" clId="{43FB584A-4188-4205-8100-1320EBC51BF7}" dt="2024-03-06T07:41:57.167" v="220" actId="1076"/>
          <ac:spMkLst>
            <pc:docMk/>
            <pc:sldMk cId="3025635953" sldId="411"/>
            <ac:spMk id="4104" creationId="{A19BAFBC-513F-4D38-BE68-EBA38096CF8A}"/>
          </ac:spMkLst>
        </pc:spChg>
        <pc:spChg chg="mod">
          <ac:chgData name="Hang Nguyen Thi" userId="ff832f47ab0f06eb" providerId="LiveId" clId="{43FB584A-4188-4205-8100-1320EBC51BF7}" dt="2024-03-02T08:03:42.106" v="48" actId="1076"/>
          <ac:spMkLst>
            <pc:docMk/>
            <pc:sldMk cId="3025635953" sldId="411"/>
            <ac:spMk id="4107" creationId="{E1E4E372-849E-E283-A311-1CE3ACADD3B3}"/>
          </ac:spMkLst>
        </pc:spChg>
        <pc:spChg chg="mod">
          <ac:chgData name="Hang Nguyen Thi" userId="ff832f47ab0f06eb" providerId="LiveId" clId="{43FB584A-4188-4205-8100-1320EBC51BF7}" dt="2024-03-06T07:42:17.636" v="223" actId="1076"/>
          <ac:spMkLst>
            <pc:docMk/>
            <pc:sldMk cId="3025635953" sldId="411"/>
            <ac:spMk id="4112" creationId="{974D9CB0-9F98-DA03-FD1F-4F0F83B69EB0}"/>
          </ac:spMkLst>
        </pc:spChg>
        <pc:spChg chg="del">
          <ac:chgData name="Hang Nguyen Thi" userId="ff832f47ab0f06eb" providerId="LiveId" clId="{43FB584A-4188-4205-8100-1320EBC51BF7}" dt="2024-03-02T08:03:04.569" v="40" actId="478"/>
          <ac:spMkLst>
            <pc:docMk/>
            <pc:sldMk cId="3025635953" sldId="411"/>
            <ac:spMk id="4145" creationId="{F5000D56-A0C1-79D2-B6FB-CE1E34C0ECAB}"/>
          </ac:spMkLst>
        </pc:spChg>
        <pc:spChg chg="mod">
          <ac:chgData name="Hang Nguyen Thi" userId="ff832f47ab0f06eb" providerId="LiveId" clId="{43FB584A-4188-4205-8100-1320EBC51BF7}" dt="2024-03-07T05:14:39.446" v="1701" actId="1076"/>
          <ac:spMkLst>
            <pc:docMk/>
            <pc:sldMk cId="3025635953" sldId="411"/>
            <ac:spMk id="4146" creationId="{E4EF3B95-3E12-D7C1-C342-D6B8B3D8E8D0}"/>
          </ac:spMkLst>
        </pc:spChg>
        <pc:grpChg chg="mod">
          <ac:chgData name="Hang Nguyen Thi" userId="ff832f47ab0f06eb" providerId="LiveId" clId="{43FB584A-4188-4205-8100-1320EBC51BF7}" dt="2024-03-02T08:03:42.106" v="48" actId="1076"/>
          <ac:grpSpMkLst>
            <pc:docMk/>
            <pc:sldMk cId="3025635953" sldId="411"/>
            <ac:grpSpMk id="4105" creationId="{FBAE98F7-FC4C-C125-8757-A4EE97CFBF35}"/>
          </ac:grpSpMkLst>
        </pc:grpChg>
        <pc:picChg chg="mod">
          <ac:chgData name="Hang Nguyen Thi" userId="ff832f47ab0f06eb" providerId="LiveId" clId="{43FB584A-4188-4205-8100-1320EBC51BF7}" dt="2024-03-07T05:14:40.400" v="1702" actId="1076"/>
          <ac:picMkLst>
            <pc:docMk/>
            <pc:sldMk cId="3025635953" sldId="411"/>
            <ac:picMk id="2" creationId="{B39C1BC0-80C0-5F26-475D-B77AAE19C92F}"/>
          </ac:picMkLst>
        </pc:picChg>
        <pc:picChg chg="add mod">
          <ac:chgData name="Hang Nguyen Thi" userId="ff832f47ab0f06eb" providerId="LiveId" clId="{43FB584A-4188-4205-8100-1320EBC51BF7}" dt="2024-03-02T08:03:11.538" v="41"/>
          <ac:picMkLst>
            <pc:docMk/>
            <pc:sldMk cId="3025635953" sldId="411"/>
            <ac:picMk id="3" creationId="{2C19E6F3-0D5C-02C8-0477-4B7F9AE64F77}"/>
          </ac:picMkLst>
        </pc:picChg>
        <pc:picChg chg="mod">
          <ac:chgData name="Hang Nguyen Thi" userId="ff832f47ab0f06eb" providerId="LiveId" clId="{43FB584A-4188-4205-8100-1320EBC51BF7}" dt="2024-03-02T08:03:42.106" v="48" actId="1076"/>
          <ac:picMkLst>
            <pc:docMk/>
            <pc:sldMk cId="3025635953" sldId="411"/>
            <ac:picMk id="4106" creationId="{14087FE4-537F-E8C6-67A8-431BA397B17F}"/>
          </ac:picMkLst>
        </pc:picChg>
      </pc:sldChg>
      <pc:sldChg chg="addSp delSp modSp add mod ord modAnim">
        <pc:chgData name="Hang Nguyen Thi" userId="ff832f47ab0f06eb" providerId="LiveId" clId="{43FB584A-4188-4205-8100-1320EBC51BF7}" dt="2024-03-07T05:36:13.860" v="1849" actId="1076"/>
        <pc:sldMkLst>
          <pc:docMk/>
          <pc:sldMk cId="874396138" sldId="412"/>
        </pc:sldMkLst>
        <pc:spChg chg="add mod">
          <ac:chgData name="Hang Nguyen Thi" userId="ff832f47ab0f06eb" providerId="LiveId" clId="{43FB584A-4188-4205-8100-1320EBC51BF7}" dt="2024-03-07T05:32:53.428" v="1806"/>
          <ac:spMkLst>
            <pc:docMk/>
            <pc:sldMk cId="874396138" sldId="412"/>
            <ac:spMk id="4" creationId="{9DE0E425-43B4-3A56-D43E-7CC8F0F0FB79}"/>
          </ac:spMkLst>
        </pc:spChg>
        <pc:spChg chg="add mod">
          <ac:chgData name="Hang Nguyen Thi" userId="ff832f47ab0f06eb" providerId="LiveId" clId="{43FB584A-4188-4205-8100-1320EBC51BF7}" dt="2024-03-07T05:33:06.501" v="1809" actId="20577"/>
          <ac:spMkLst>
            <pc:docMk/>
            <pc:sldMk cId="874396138" sldId="412"/>
            <ac:spMk id="5" creationId="{F3CC684D-D892-BB7D-9D55-20804851162A}"/>
          </ac:spMkLst>
        </pc:spChg>
        <pc:spChg chg="add mod">
          <ac:chgData name="Hang Nguyen Thi" userId="ff832f47ab0f06eb" providerId="LiveId" clId="{43FB584A-4188-4205-8100-1320EBC51BF7}" dt="2024-03-07T05:36:09.200" v="1848" actId="167"/>
          <ac:spMkLst>
            <pc:docMk/>
            <pc:sldMk cId="874396138" sldId="412"/>
            <ac:spMk id="6" creationId="{A1405936-6917-0ABD-EBCD-47268A069244}"/>
          </ac:spMkLst>
        </pc:spChg>
        <pc:spChg chg="del mod">
          <ac:chgData name="Hang Nguyen Thi" userId="ff832f47ab0f06eb" providerId="LiveId" clId="{43FB584A-4188-4205-8100-1320EBC51BF7}" dt="2024-03-07T05:32:49.476" v="1804" actId="478"/>
          <ac:spMkLst>
            <pc:docMk/>
            <pc:sldMk cId="874396138" sldId="412"/>
            <ac:spMk id="5122" creationId="{E3967101-6281-D618-C3B5-56B0123D4E14}"/>
          </ac:spMkLst>
        </pc:spChg>
        <pc:spChg chg="mod">
          <ac:chgData name="Hang Nguyen Thi" userId="ff832f47ab0f06eb" providerId="LiveId" clId="{43FB584A-4188-4205-8100-1320EBC51BF7}" dt="2024-03-02T08:03:36.634" v="47" actId="1076"/>
          <ac:spMkLst>
            <pc:docMk/>
            <pc:sldMk cId="874396138" sldId="412"/>
            <ac:spMk id="5128" creationId="{3B46BCA2-2022-1213-AC6A-E85598A3BC94}"/>
          </ac:spMkLst>
        </pc:spChg>
        <pc:spChg chg="del">
          <ac:chgData name="Hang Nguyen Thi" userId="ff832f47ab0f06eb" providerId="LiveId" clId="{43FB584A-4188-4205-8100-1320EBC51BF7}" dt="2024-03-07T05:32:47.768" v="1803" actId="478"/>
          <ac:spMkLst>
            <pc:docMk/>
            <pc:sldMk cId="874396138" sldId="412"/>
            <ac:spMk id="5129" creationId="{1C531EBB-8520-EB87-F9D2-70DA0230C7E7}"/>
          </ac:spMkLst>
        </pc:spChg>
        <pc:spChg chg="del">
          <ac:chgData name="Hang Nguyen Thi" userId="ff832f47ab0f06eb" providerId="LiveId" clId="{43FB584A-4188-4205-8100-1320EBC51BF7}" dt="2024-03-07T05:32:51.711" v="1805" actId="478"/>
          <ac:spMkLst>
            <pc:docMk/>
            <pc:sldMk cId="874396138" sldId="412"/>
            <ac:spMk id="5130" creationId="{0BC464BA-B49F-A638-F4D0-6E3E9CAA647E}"/>
          </ac:spMkLst>
        </pc:spChg>
        <pc:spChg chg="del mod">
          <ac:chgData name="Hang Nguyen Thi" userId="ff832f47ab0f06eb" providerId="LiveId" clId="{43FB584A-4188-4205-8100-1320EBC51BF7}" dt="2024-03-07T05:32:46.048" v="1802" actId="478"/>
          <ac:spMkLst>
            <pc:docMk/>
            <pc:sldMk cId="874396138" sldId="412"/>
            <ac:spMk id="5131" creationId="{48A5AA08-0A3F-C09F-562D-95BC0839C1FD}"/>
          </ac:spMkLst>
        </pc:spChg>
        <pc:spChg chg="mod">
          <ac:chgData name="Hang Nguyen Thi" userId="ff832f47ab0f06eb" providerId="LiveId" clId="{43FB584A-4188-4205-8100-1320EBC51BF7}" dt="2024-03-07T05:35:06.673" v="1840" actId="1076"/>
          <ac:spMkLst>
            <pc:docMk/>
            <pc:sldMk cId="874396138" sldId="412"/>
            <ac:spMk id="5136" creationId="{E9EA6E15-3E21-3C65-4682-541185C82563}"/>
          </ac:spMkLst>
        </pc:spChg>
        <pc:spChg chg="mod">
          <ac:chgData name="Hang Nguyen Thi" userId="ff832f47ab0f06eb" providerId="LiveId" clId="{43FB584A-4188-4205-8100-1320EBC51BF7}" dt="2024-03-07T05:34:53.864" v="1838" actId="14100"/>
          <ac:spMkLst>
            <pc:docMk/>
            <pc:sldMk cId="874396138" sldId="412"/>
            <ac:spMk id="5137" creationId="{2593F8B6-040E-5F1E-9B8E-DE01D2C6A7B1}"/>
          </ac:spMkLst>
        </pc:spChg>
        <pc:spChg chg="mod">
          <ac:chgData name="Hang Nguyen Thi" userId="ff832f47ab0f06eb" providerId="LiveId" clId="{43FB584A-4188-4205-8100-1320EBC51BF7}" dt="2024-03-07T05:34:59.780" v="1839" actId="1076"/>
          <ac:spMkLst>
            <pc:docMk/>
            <pc:sldMk cId="874396138" sldId="412"/>
            <ac:spMk id="5138" creationId="{61EFE289-947B-BD55-DC3D-977491F5D669}"/>
          </ac:spMkLst>
        </pc:spChg>
        <pc:spChg chg="del">
          <ac:chgData name="Hang Nguyen Thi" userId="ff832f47ab0f06eb" providerId="LiveId" clId="{43FB584A-4188-4205-8100-1320EBC51BF7}" dt="2024-03-07T05:34:16.506" v="1831" actId="478"/>
          <ac:spMkLst>
            <pc:docMk/>
            <pc:sldMk cId="874396138" sldId="412"/>
            <ac:spMk id="5139" creationId="{4E93E253-F593-BB95-5487-E395FAA5C615}"/>
          </ac:spMkLst>
        </pc:spChg>
        <pc:spChg chg="del">
          <ac:chgData name="Hang Nguyen Thi" userId="ff832f47ab0f06eb" providerId="LiveId" clId="{43FB584A-4188-4205-8100-1320EBC51BF7}" dt="2024-03-02T08:02:56.168" v="38" actId="478"/>
          <ac:spMkLst>
            <pc:docMk/>
            <pc:sldMk cId="874396138" sldId="412"/>
            <ac:spMk id="5200" creationId="{72F9E80F-FAE7-17EC-487B-2AFF83264220}"/>
          </ac:spMkLst>
        </pc:spChg>
        <pc:grpChg chg="del mod">
          <ac:chgData name="Hang Nguyen Thi" userId="ff832f47ab0f06eb" providerId="LiveId" clId="{43FB584A-4188-4205-8100-1320EBC51BF7}" dt="2024-03-07T05:34:18.586" v="1832" actId="478"/>
          <ac:grpSpMkLst>
            <pc:docMk/>
            <pc:sldMk cId="874396138" sldId="412"/>
            <ac:grpSpMk id="5126" creationId="{A7AA8DE2-F386-0A9E-85CD-8FCA3B1E782C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70" creationId="{48375063-9C83-8F0E-0CF3-5E11BE35461C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73" creationId="{EA753EA0-34CF-B163-C3EF-8C5F3CB4AF2E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76" creationId="{21FA19DA-E159-0AAE-1A8F-881D73999675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79" creationId="{13AF39D3-FFBF-960A-134E-739C577EF436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82" creationId="{728572AC-5F7F-763F-C401-64B9B2E2C1C9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85" creationId="{83439B9A-4789-2487-6D8C-F1DFBD68B605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88" creationId="{B48022CF-91A9-1D8A-8137-3B3C781E6729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91" creationId="{2C086DAB-0DC4-1381-E9F9-F7A3907F7F1E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94" creationId="{4ED17890-3BA0-DE78-7882-C85F17B518FA}"/>
          </ac:grpSpMkLst>
        </pc:grpChg>
        <pc:grpChg chg="del">
          <ac:chgData name="Hang Nguyen Thi" userId="ff832f47ab0f06eb" providerId="LiveId" clId="{43FB584A-4188-4205-8100-1320EBC51BF7}" dt="2024-03-07T05:35:25.580" v="1843" actId="478"/>
          <ac:grpSpMkLst>
            <pc:docMk/>
            <pc:sldMk cId="874396138" sldId="412"/>
            <ac:grpSpMk id="5197" creationId="{D2A6B00F-8552-8126-8A95-4A4135CC2A30}"/>
          </ac:grpSpMkLst>
        </pc:grpChg>
        <pc:picChg chg="add mod">
          <ac:chgData name="Hang Nguyen Thi" userId="ff832f47ab0f06eb" providerId="LiveId" clId="{43FB584A-4188-4205-8100-1320EBC51BF7}" dt="2024-03-07T05:36:13.860" v="1849" actId="1076"/>
          <ac:picMkLst>
            <pc:docMk/>
            <pc:sldMk cId="874396138" sldId="412"/>
            <ac:picMk id="3" creationId="{D47B4CCB-BDC7-836C-3FEB-F85A0C8CBA91}"/>
          </ac:picMkLst>
        </pc:picChg>
        <pc:picChg chg="mod">
          <ac:chgData name="Hang Nguyen Thi" userId="ff832f47ab0f06eb" providerId="LiveId" clId="{43FB584A-4188-4205-8100-1320EBC51BF7}" dt="2024-03-02T08:03:36.634" v="47" actId="1076"/>
          <ac:picMkLst>
            <pc:docMk/>
            <pc:sldMk cId="874396138" sldId="412"/>
            <ac:picMk id="5127" creationId="{74E7A18E-B655-9062-22C2-DEE39873A393}"/>
          </ac:picMkLst>
        </pc:picChg>
      </pc:sldChg>
      <pc:sldChg chg="addSp delSp modSp add mod ord delAnim modAnim">
        <pc:chgData name="Hang Nguyen Thi" userId="ff832f47ab0f06eb" providerId="LiveId" clId="{43FB584A-4188-4205-8100-1320EBC51BF7}" dt="2024-03-07T05:52:42.771" v="1972" actId="1076"/>
        <pc:sldMkLst>
          <pc:docMk/>
          <pc:sldMk cId="1288558168" sldId="413"/>
        </pc:sldMkLst>
        <pc:spChg chg="add mod">
          <ac:chgData name="Hang Nguyen Thi" userId="ff832f47ab0f06eb" providerId="LiveId" clId="{43FB584A-4188-4205-8100-1320EBC51BF7}" dt="2024-03-07T05:37:42.061" v="1858"/>
          <ac:spMkLst>
            <pc:docMk/>
            <pc:sldMk cId="1288558168" sldId="413"/>
            <ac:spMk id="4" creationId="{F0EB483E-BE20-B597-AFFE-3442A842A272}"/>
          </ac:spMkLst>
        </pc:spChg>
        <pc:spChg chg="add mod">
          <ac:chgData name="Hang Nguyen Thi" userId="ff832f47ab0f06eb" providerId="LiveId" clId="{43FB584A-4188-4205-8100-1320EBC51BF7}" dt="2024-03-07T05:37:46.419" v="1860" actId="20577"/>
          <ac:spMkLst>
            <pc:docMk/>
            <pc:sldMk cId="1288558168" sldId="413"/>
            <ac:spMk id="5" creationId="{11D81803-B267-A365-5808-05C906EE212F}"/>
          </ac:spMkLst>
        </pc:spChg>
        <pc:spChg chg="add mod">
          <ac:chgData name="Hang Nguyen Thi" userId="ff832f47ab0f06eb" providerId="LiveId" clId="{43FB584A-4188-4205-8100-1320EBC51BF7}" dt="2024-03-07T05:52:42.771" v="1972" actId="1076"/>
          <ac:spMkLst>
            <pc:docMk/>
            <pc:sldMk cId="1288558168" sldId="413"/>
            <ac:spMk id="6" creationId="{C54990DF-B35A-945D-CD0C-9329F77DADC6}"/>
          </ac:spMkLst>
        </pc:spChg>
        <pc:spChg chg="add mod">
          <ac:chgData name="Hang Nguyen Thi" userId="ff832f47ab0f06eb" providerId="LiveId" clId="{43FB584A-4188-4205-8100-1320EBC51BF7}" dt="2024-03-07T05:45:42.426" v="1963" actId="167"/>
          <ac:spMkLst>
            <pc:docMk/>
            <pc:sldMk cId="1288558168" sldId="413"/>
            <ac:spMk id="7" creationId="{E27D666D-32ED-E45C-7706-91BDE283FCD5}"/>
          </ac:spMkLst>
        </pc:spChg>
        <pc:spChg chg="del mod">
          <ac:chgData name="Hang Nguyen Thi" userId="ff832f47ab0f06eb" providerId="LiveId" clId="{43FB584A-4188-4205-8100-1320EBC51BF7}" dt="2024-03-07T05:37:19.585" v="1855" actId="478"/>
          <ac:spMkLst>
            <pc:docMk/>
            <pc:sldMk cId="1288558168" sldId="413"/>
            <ac:spMk id="6146" creationId="{594EB9BB-059A-ADD9-3C62-1D07BB221792}"/>
          </ac:spMkLst>
        </pc:spChg>
        <pc:spChg chg="mod">
          <ac:chgData name="Hang Nguyen Thi" userId="ff832f47ab0f06eb" providerId="LiveId" clId="{43FB584A-4188-4205-8100-1320EBC51BF7}" dt="2024-03-02T08:03:30.776" v="46" actId="1076"/>
          <ac:spMkLst>
            <pc:docMk/>
            <pc:sldMk cId="1288558168" sldId="413"/>
            <ac:spMk id="6152" creationId="{1A7DFF64-3E05-B07F-8BCA-DFE837ABA8AA}"/>
          </ac:spMkLst>
        </pc:spChg>
        <pc:spChg chg="del mod">
          <ac:chgData name="Hang Nguyen Thi" userId="ff832f47ab0f06eb" providerId="LiveId" clId="{43FB584A-4188-4205-8100-1320EBC51BF7}" dt="2024-03-07T05:37:27.974" v="1856" actId="478"/>
          <ac:spMkLst>
            <pc:docMk/>
            <pc:sldMk cId="1288558168" sldId="413"/>
            <ac:spMk id="6153" creationId="{E532C78D-F419-2836-10D8-D6FB71663BA0}"/>
          </ac:spMkLst>
        </pc:spChg>
        <pc:spChg chg="del mod">
          <ac:chgData name="Hang Nguyen Thi" userId="ff832f47ab0f06eb" providerId="LiveId" clId="{43FB584A-4188-4205-8100-1320EBC51BF7}" dt="2024-03-07T05:37:30.002" v="1857" actId="478"/>
          <ac:spMkLst>
            <pc:docMk/>
            <pc:sldMk cId="1288558168" sldId="413"/>
            <ac:spMk id="6154" creationId="{21A3AA09-B798-65AA-C15F-08723888C42E}"/>
          </ac:spMkLst>
        </pc:spChg>
        <pc:spChg chg="del mod">
          <ac:chgData name="Hang Nguyen Thi" userId="ff832f47ab0f06eb" providerId="LiveId" clId="{43FB584A-4188-4205-8100-1320EBC51BF7}" dt="2024-03-07T05:37:27.974" v="1856" actId="478"/>
          <ac:spMkLst>
            <pc:docMk/>
            <pc:sldMk cId="1288558168" sldId="413"/>
            <ac:spMk id="6155" creationId="{5B874D2C-9AE6-39B3-2C0D-F2E407D868C6}"/>
          </ac:spMkLst>
        </pc:spChg>
        <pc:spChg chg="mod">
          <ac:chgData name="Hang Nguyen Thi" userId="ff832f47ab0f06eb" providerId="LiveId" clId="{43FB584A-4188-4205-8100-1320EBC51BF7}" dt="2024-03-07T05:52:37.901" v="1971" actId="1076"/>
          <ac:spMkLst>
            <pc:docMk/>
            <pc:sldMk cId="1288558168" sldId="413"/>
            <ac:spMk id="6160" creationId="{0FB83F7D-3CA6-601F-69EA-0E475967BA22}"/>
          </ac:spMkLst>
        </pc:spChg>
        <pc:spChg chg="mod">
          <ac:chgData name="Hang Nguyen Thi" userId="ff832f47ab0f06eb" providerId="LiveId" clId="{43FB584A-4188-4205-8100-1320EBC51BF7}" dt="2024-03-07T05:42:21.205" v="1948" actId="1076"/>
          <ac:spMkLst>
            <pc:docMk/>
            <pc:sldMk cId="1288558168" sldId="413"/>
            <ac:spMk id="6161" creationId="{3D6BA097-4B56-2A59-4B8C-2964C2389C97}"/>
          </ac:spMkLst>
        </pc:spChg>
        <pc:spChg chg="mod">
          <ac:chgData name="Hang Nguyen Thi" userId="ff832f47ab0f06eb" providerId="LiveId" clId="{43FB584A-4188-4205-8100-1320EBC51BF7}" dt="2024-03-07T05:42:21.205" v="1948" actId="1076"/>
          <ac:spMkLst>
            <pc:docMk/>
            <pc:sldMk cId="1288558168" sldId="413"/>
            <ac:spMk id="6162" creationId="{5DA482B2-6DBD-47F4-1BAE-808AB0FE6DE5}"/>
          </ac:spMkLst>
        </pc:spChg>
        <pc:spChg chg="del">
          <ac:chgData name="Hang Nguyen Thi" userId="ff832f47ab0f06eb" providerId="LiveId" clId="{43FB584A-4188-4205-8100-1320EBC51BF7}" dt="2024-03-07T05:38:09.960" v="1864" actId="478"/>
          <ac:spMkLst>
            <pc:docMk/>
            <pc:sldMk cId="1288558168" sldId="413"/>
            <ac:spMk id="6163" creationId="{E0627EE7-92B9-36AC-E731-B495790B19F4}"/>
          </ac:spMkLst>
        </pc:spChg>
        <pc:spChg chg="del">
          <ac:chgData name="Hang Nguyen Thi" userId="ff832f47ab0f06eb" providerId="LiveId" clId="{43FB584A-4188-4205-8100-1320EBC51BF7}" dt="2024-03-02T08:03:00.238" v="39" actId="478"/>
          <ac:spMkLst>
            <pc:docMk/>
            <pc:sldMk cId="1288558168" sldId="413"/>
            <ac:spMk id="6284" creationId="{C9264942-E2A4-0181-515B-8618FDC04923}"/>
          </ac:spMkLst>
        </pc:spChg>
        <pc:grpChg chg="del mod">
          <ac:chgData name="Hang Nguyen Thi" userId="ff832f47ab0f06eb" providerId="LiveId" clId="{43FB584A-4188-4205-8100-1320EBC51BF7}" dt="2024-03-07T05:38:04.735" v="1863" actId="478"/>
          <ac:grpSpMkLst>
            <pc:docMk/>
            <pc:sldMk cId="1288558168" sldId="413"/>
            <ac:grpSpMk id="6150" creationId="{A294987E-8688-B07C-3F44-F6F44D7CCA59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54" creationId="{47491363-E5BC-C25C-BF4D-257A6CF01321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57" creationId="{97E12863-449A-F6ED-C951-2FF85EAA50A1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60" creationId="{11E8BA91-4846-A4AB-22D6-8D400C9A65C9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63" creationId="{E885A43F-9BC9-0BD7-A0E4-759A134F1C39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66" creationId="{1644E132-4C35-90A6-6F94-996D7188F92B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69" creationId="{B539D7F9-C3B1-50C4-4180-47EF946D5E92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72" creationId="{013A430B-368C-005A-CF7B-FE4A411B7A5A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75" creationId="{E24D086B-2FBC-5F8A-B526-27DB98A53173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78" creationId="{0DD42359-2177-8E7A-8E70-75561D9562A4}"/>
          </ac:grpSpMkLst>
        </pc:grpChg>
        <pc:grpChg chg="del">
          <ac:chgData name="Hang Nguyen Thi" userId="ff832f47ab0f06eb" providerId="LiveId" clId="{43FB584A-4188-4205-8100-1320EBC51BF7}" dt="2024-03-07T05:45:18.190" v="1960" actId="478"/>
          <ac:grpSpMkLst>
            <pc:docMk/>
            <pc:sldMk cId="1288558168" sldId="413"/>
            <ac:grpSpMk id="6281" creationId="{8C506179-327A-315F-E620-F429A209B893}"/>
          </ac:grpSpMkLst>
        </pc:grpChg>
        <pc:picChg chg="add del mod">
          <ac:chgData name="Hang Nguyen Thi" userId="ff832f47ab0f06eb" providerId="LiveId" clId="{43FB584A-4188-4205-8100-1320EBC51BF7}" dt="2024-03-07T05:49:07.102" v="1967" actId="478"/>
          <ac:picMkLst>
            <pc:docMk/>
            <pc:sldMk cId="1288558168" sldId="413"/>
            <ac:picMk id="3" creationId="{9BBBF792-BB3F-E998-0155-DAF39ABAB3FC}"/>
          </ac:picMkLst>
        </pc:picChg>
        <pc:picChg chg="add mod">
          <ac:chgData name="Hang Nguyen Thi" userId="ff832f47ab0f06eb" providerId="LiveId" clId="{43FB584A-4188-4205-8100-1320EBC51BF7}" dt="2024-03-07T05:49:08.442" v="1968"/>
          <ac:picMkLst>
            <pc:docMk/>
            <pc:sldMk cId="1288558168" sldId="413"/>
            <ac:picMk id="8" creationId="{4E34D8C3-3D9D-60BE-7F32-748106DE7978}"/>
          </ac:picMkLst>
        </pc:picChg>
        <pc:picChg chg="mod">
          <ac:chgData name="Hang Nguyen Thi" userId="ff832f47ab0f06eb" providerId="LiveId" clId="{43FB584A-4188-4205-8100-1320EBC51BF7}" dt="2024-03-02T08:03:30.776" v="46" actId="1076"/>
          <ac:picMkLst>
            <pc:docMk/>
            <pc:sldMk cId="1288558168" sldId="413"/>
            <ac:picMk id="6151" creationId="{7C0EB655-36DE-C278-D8FE-7D8EF7E00DC6}"/>
          </ac:picMkLst>
        </pc:picChg>
        <pc:picChg chg="del">
          <ac:chgData name="Hang Nguyen Thi" userId="ff832f47ab0f06eb" providerId="LiveId" clId="{43FB584A-4188-4205-8100-1320EBC51BF7}" dt="2024-03-07T05:40:55.412" v="1937" actId="478"/>
          <ac:picMkLst>
            <pc:docMk/>
            <pc:sldMk cId="1288558168" sldId="413"/>
            <ac:picMk id="6159" creationId="{83387B3A-84B4-7BF9-8EF7-1AB1957B03F7}"/>
          </ac:picMkLst>
        </pc:picChg>
      </pc:sldChg>
      <pc:sldChg chg="addSp modSp new mod">
        <pc:chgData name="Hang Nguyen Thi" userId="ff832f47ab0f06eb" providerId="LiveId" clId="{43FB584A-4188-4205-8100-1320EBC51BF7}" dt="2024-03-07T05:57:25.395" v="2006" actId="14100"/>
        <pc:sldMkLst>
          <pc:docMk/>
          <pc:sldMk cId="2590247360" sldId="414"/>
        </pc:sldMkLst>
        <pc:spChg chg="add mod">
          <ac:chgData name="Hang Nguyen Thi" userId="ff832f47ab0f06eb" providerId="LiveId" clId="{43FB584A-4188-4205-8100-1320EBC51BF7}" dt="2024-03-07T05:57:16.230" v="2002" actId="403"/>
          <ac:spMkLst>
            <pc:docMk/>
            <pc:sldMk cId="2590247360" sldId="414"/>
            <ac:spMk id="2" creationId="{23056F7F-A093-720E-CA9D-3E2C8FAE0582}"/>
          </ac:spMkLst>
        </pc:spChg>
        <pc:spChg chg="add mod">
          <ac:chgData name="Hang Nguyen Thi" userId="ff832f47ab0f06eb" providerId="LiveId" clId="{43FB584A-4188-4205-8100-1320EBC51BF7}" dt="2024-03-07T05:57:25.395" v="2006" actId="14100"/>
          <ac:spMkLst>
            <pc:docMk/>
            <pc:sldMk cId="2590247360" sldId="414"/>
            <ac:spMk id="3" creationId="{9D4F70A3-3F4D-B482-DCC0-1338F23A2AAF}"/>
          </ac:spMkLst>
        </pc:spChg>
        <pc:spChg chg="add mod">
          <ac:chgData name="Hang Nguyen Thi" userId="ff832f47ab0f06eb" providerId="LiveId" clId="{43FB584A-4188-4205-8100-1320EBC51BF7}" dt="2024-03-07T05:57:20.813" v="2005" actId="403"/>
          <ac:spMkLst>
            <pc:docMk/>
            <pc:sldMk cId="2590247360" sldId="414"/>
            <ac:spMk id="4" creationId="{EEE84307-A20C-038C-C21C-92ED47B77401}"/>
          </ac:spMkLst>
        </pc:spChg>
      </pc:sldChg>
      <pc:sldChg chg="addSp delSp modSp mod delAnim modAnim">
        <pc:chgData name="Hang Nguyen Thi" userId="ff832f47ab0f06eb" providerId="LiveId" clId="{43FB584A-4188-4205-8100-1320EBC51BF7}" dt="2024-03-07T07:12:07.476" v="3143" actId="1076"/>
        <pc:sldMkLst>
          <pc:docMk/>
          <pc:sldMk cId="3636509401" sldId="415"/>
        </pc:sldMkLst>
        <pc:spChg chg="mod">
          <ac:chgData name="Hang Nguyen Thi" userId="ff832f47ab0f06eb" providerId="LiveId" clId="{43FB584A-4188-4205-8100-1320EBC51BF7}" dt="2024-03-07T07:09:59.871" v="3117" actId="14100"/>
          <ac:spMkLst>
            <pc:docMk/>
            <pc:sldMk cId="3636509401" sldId="415"/>
            <ac:spMk id="2" creationId="{45E00835-4201-253F-46CB-E3BEC2A79ECF}"/>
          </ac:spMkLst>
        </pc:spChg>
        <pc:spChg chg="mod">
          <ac:chgData name="Hang Nguyen Thi" userId="ff832f47ab0f06eb" providerId="LiveId" clId="{43FB584A-4188-4205-8100-1320EBC51BF7}" dt="2024-03-07T05:56:47.357" v="1999" actId="403"/>
          <ac:spMkLst>
            <pc:docMk/>
            <pc:sldMk cId="3636509401" sldId="415"/>
            <ac:spMk id="4" creationId="{FD0993FB-2CC4-1734-5CA0-5AAB938E50CD}"/>
          </ac:spMkLst>
        </pc:spChg>
        <pc:spChg chg="del mod">
          <ac:chgData name="Hang Nguyen Thi" userId="ff832f47ab0f06eb" providerId="LiveId" clId="{43FB584A-4188-4205-8100-1320EBC51BF7}" dt="2024-03-07T00:08:09.793" v="310" actId="478"/>
          <ac:spMkLst>
            <pc:docMk/>
            <pc:sldMk cId="3636509401" sldId="415"/>
            <ac:spMk id="5" creationId="{7379FB32-D313-D4EC-FA72-5212A87813A4}"/>
          </ac:spMkLst>
        </pc:spChg>
        <pc:spChg chg="add del mod">
          <ac:chgData name="Hang Nguyen Thi" userId="ff832f47ab0f06eb" providerId="LiveId" clId="{43FB584A-4188-4205-8100-1320EBC51BF7}" dt="2024-03-07T06:07:52.008" v="2523" actId="478"/>
          <ac:spMkLst>
            <pc:docMk/>
            <pc:sldMk cId="3636509401" sldId="415"/>
            <ac:spMk id="6" creationId="{4A851F39-C4F4-BA4E-C586-6548385FEA91}"/>
          </ac:spMkLst>
        </pc:spChg>
        <pc:spChg chg="add mod">
          <ac:chgData name="Hang Nguyen Thi" userId="ff832f47ab0f06eb" providerId="LiveId" clId="{43FB584A-4188-4205-8100-1320EBC51BF7}" dt="2024-03-07T07:11:37.269" v="3137" actId="1076"/>
          <ac:spMkLst>
            <pc:docMk/>
            <pc:sldMk cId="3636509401" sldId="415"/>
            <ac:spMk id="7" creationId="{70E6F8BC-5301-CCCA-9D38-9BC8C8C491A2}"/>
          </ac:spMkLst>
        </pc:spChg>
        <pc:spChg chg="add mod">
          <ac:chgData name="Hang Nguyen Thi" userId="ff832f47ab0f06eb" providerId="LiveId" clId="{43FB584A-4188-4205-8100-1320EBC51BF7}" dt="2024-03-07T07:11:27.647" v="3136" actId="1076"/>
          <ac:spMkLst>
            <pc:docMk/>
            <pc:sldMk cId="3636509401" sldId="415"/>
            <ac:spMk id="11" creationId="{1296F6C9-F0EE-E6E9-BC11-6B7D57C9AEDA}"/>
          </ac:spMkLst>
        </pc:spChg>
        <pc:spChg chg="add mod">
          <ac:chgData name="Hang Nguyen Thi" userId="ff832f47ab0f06eb" providerId="LiveId" clId="{43FB584A-4188-4205-8100-1320EBC51BF7}" dt="2024-03-07T06:10:05.822" v="2550" actId="571"/>
          <ac:spMkLst>
            <pc:docMk/>
            <pc:sldMk cId="3636509401" sldId="415"/>
            <ac:spMk id="20" creationId="{72BAD5F4-DC5D-1EF1-B805-1714D94B6E46}"/>
          </ac:spMkLst>
        </pc:spChg>
        <pc:cxnChg chg="add mod">
          <ac:chgData name="Hang Nguyen Thi" userId="ff832f47ab0f06eb" providerId="LiveId" clId="{43FB584A-4188-4205-8100-1320EBC51BF7}" dt="2024-03-07T07:10:44.986" v="3125" actId="14100"/>
          <ac:cxnSpMkLst>
            <pc:docMk/>
            <pc:sldMk cId="3636509401" sldId="415"/>
            <ac:cxnSpMk id="8" creationId="{DB07BEB8-C0B7-8831-F9E4-ADA31BB7E769}"/>
          </ac:cxnSpMkLst>
        </pc:cxnChg>
        <pc:cxnChg chg="add mod">
          <ac:chgData name="Hang Nguyen Thi" userId="ff832f47ab0f06eb" providerId="LiveId" clId="{43FB584A-4188-4205-8100-1320EBC51BF7}" dt="2024-03-07T07:12:07.476" v="3143" actId="1076"/>
          <ac:cxnSpMkLst>
            <pc:docMk/>
            <pc:sldMk cId="3636509401" sldId="415"/>
            <ac:cxnSpMk id="10" creationId="{110F0E45-CFFB-8CB4-773A-3ED28041C74A}"/>
          </ac:cxnSpMkLst>
        </pc:cxnChg>
        <pc:cxnChg chg="add del mod">
          <ac:chgData name="Hang Nguyen Thi" userId="ff832f47ab0f06eb" providerId="LiveId" clId="{43FB584A-4188-4205-8100-1320EBC51BF7}" dt="2024-03-07T07:10:50.758" v="3127" actId="478"/>
          <ac:cxnSpMkLst>
            <pc:docMk/>
            <pc:sldMk cId="3636509401" sldId="415"/>
            <ac:cxnSpMk id="12" creationId="{DD51C961-85F3-D2A0-6ADF-FC6D049D5844}"/>
          </ac:cxnSpMkLst>
        </pc:cxnChg>
        <pc:cxnChg chg="add mod">
          <ac:chgData name="Hang Nguyen Thi" userId="ff832f47ab0f06eb" providerId="LiveId" clId="{43FB584A-4188-4205-8100-1320EBC51BF7}" dt="2024-03-07T07:11:08.036" v="3131" actId="1076"/>
          <ac:cxnSpMkLst>
            <pc:docMk/>
            <pc:sldMk cId="3636509401" sldId="415"/>
            <ac:cxnSpMk id="13" creationId="{4D27B2DF-D0A1-27ED-A080-F2213C1BC71F}"/>
          </ac:cxnSpMkLst>
        </pc:cxnChg>
        <pc:cxnChg chg="add mod">
          <ac:chgData name="Hang Nguyen Thi" userId="ff832f47ab0f06eb" providerId="LiveId" clId="{43FB584A-4188-4205-8100-1320EBC51BF7}" dt="2024-03-07T07:11:05.294" v="3130" actId="1076"/>
          <ac:cxnSpMkLst>
            <pc:docMk/>
            <pc:sldMk cId="3636509401" sldId="415"/>
            <ac:cxnSpMk id="16" creationId="{1575347A-29AE-C9C1-025C-3D078D9ED576}"/>
          </ac:cxnSpMkLst>
        </pc:cxnChg>
        <pc:cxnChg chg="add mod">
          <ac:chgData name="Hang Nguyen Thi" userId="ff832f47ab0f06eb" providerId="LiveId" clId="{43FB584A-4188-4205-8100-1320EBC51BF7}" dt="2024-03-07T06:10:05.822" v="2550" actId="571"/>
          <ac:cxnSpMkLst>
            <pc:docMk/>
            <pc:sldMk cId="3636509401" sldId="415"/>
            <ac:cxnSpMk id="21" creationId="{F9EF72A5-6B1B-2FC7-9BA9-D0C5985301D1}"/>
          </ac:cxnSpMkLst>
        </pc:cxnChg>
        <pc:cxnChg chg="add mod">
          <ac:chgData name="Hang Nguyen Thi" userId="ff832f47ab0f06eb" providerId="LiveId" clId="{43FB584A-4188-4205-8100-1320EBC51BF7}" dt="2024-03-07T06:10:05.822" v="2550" actId="571"/>
          <ac:cxnSpMkLst>
            <pc:docMk/>
            <pc:sldMk cId="3636509401" sldId="415"/>
            <ac:cxnSpMk id="22" creationId="{92D2313F-AA8E-8B12-C71A-897E56C13B41}"/>
          </ac:cxnSpMkLst>
        </pc:cxnChg>
        <pc:cxnChg chg="add mod">
          <ac:chgData name="Hang Nguyen Thi" userId="ff832f47ab0f06eb" providerId="LiveId" clId="{43FB584A-4188-4205-8100-1320EBC51BF7}" dt="2024-03-07T06:10:05.822" v="2550" actId="571"/>
          <ac:cxnSpMkLst>
            <pc:docMk/>
            <pc:sldMk cId="3636509401" sldId="415"/>
            <ac:cxnSpMk id="23" creationId="{D0C852E9-76D2-5CB1-36D7-E4E13DAB20A8}"/>
          </ac:cxnSpMkLst>
        </pc:cxnChg>
      </pc:sldChg>
      <pc:sldChg chg="addSp delSp modSp new mod">
        <pc:chgData name="Hang Nguyen Thi" userId="ff832f47ab0f06eb" providerId="LiveId" clId="{43FB584A-4188-4205-8100-1320EBC51BF7}" dt="2024-03-07T01:17:25.813" v="1681" actId="113"/>
        <pc:sldMkLst>
          <pc:docMk/>
          <pc:sldMk cId="1510640868" sldId="416"/>
        </pc:sldMkLst>
        <pc:spChg chg="add del mod">
          <ac:chgData name="Hang Nguyen Thi" userId="ff832f47ab0f06eb" providerId="LiveId" clId="{43FB584A-4188-4205-8100-1320EBC51BF7}" dt="2024-03-07T01:17:07.630" v="1674" actId="478"/>
          <ac:spMkLst>
            <pc:docMk/>
            <pc:sldMk cId="1510640868" sldId="416"/>
            <ac:spMk id="2" creationId="{432208E0-6EF0-560D-869C-A603296B836B}"/>
          </ac:spMkLst>
        </pc:spChg>
        <pc:spChg chg="add mod">
          <ac:chgData name="Hang Nguyen Thi" userId="ff832f47ab0f06eb" providerId="LiveId" clId="{43FB584A-4188-4205-8100-1320EBC51BF7}" dt="2024-03-07T01:17:25.813" v="1681" actId="113"/>
          <ac:spMkLst>
            <pc:docMk/>
            <pc:sldMk cId="1510640868" sldId="416"/>
            <ac:spMk id="3" creationId="{2987D5C4-6A2E-C15E-A3F9-1E6190989C7F}"/>
          </ac:spMkLst>
        </pc:spChg>
        <pc:spChg chg="add del mod">
          <ac:chgData name="Hang Nguyen Thi" userId="ff832f47ab0f06eb" providerId="LiveId" clId="{43FB584A-4188-4205-8100-1320EBC51BF7}" dt="2024-03-07T00:37:16.246" v="1473"/>
          <ac:spMkLst>
            <pc:docMk/>
            <pc:sldMk cId="1510640868" sldId="416"/>
            <ac:spMk id="3" creationId="{535727A6-76C7-1705-ECA0-4A1D7212169A}"/>
          </ac:spMkLst>
        </pc:spChg>
      </pc:sldChg>
      <pc:sldChg chg="addSp delSp modSp new mod ord delAnim modAnim">
        <pc:chgData name="Hang Nguyen Thi" userId="ff832f47ab0f06eb" providerId="LiveId" clId="{43FB584A-4188-4205-8100-1320EBC51BF7}" dt="2024-03-07T01:20:45.245" v="1688" actId="14100"/>
        <pc:sldMkLst>
          <pc:docMk/>
          <pc:sldMk cId="3587986346" sldId="417"/>
        </pc:sldMkLst>
        <pc:picChg chg="add del mod">
          <ac:chgData name="Hang Nguyen Thi" userId="ff832f47ab0f06eb" providerId="LiveId" clId="{43FB584A-4188-4205-8100-1320EBC51BF7}" dt="2024-03-07T01:18:39.289" v="1683" actId="478"/>
          <ac:picMkLst>
            <pc:docMk/>
            <pc:sldMk cId="3587986346" sldId="417"/>
            <ac:picMk id="2" creationId="{2D24CC26-3AC3-FFB1-E8D3-321AA84A1C44}"/>
          </ac:picMkLst>
        </pc:picChg>
        <pc:picChg chg="add mod">
          <ac:chgData name="Hang Nguyen Thi" userId="ff832f47ab0f06eb" providerId="LiveId" clId="{43FB584A-4188-4205-8100-1320EBC51BF7}" dt="2024-03-07T01:20:45.245" v="1688" actId="14100"/>
          <ac:picMkLst>
            <pc:docMk/>
            <pc:sldMk cId="3587986346" sldId="417"/>
            <ac:picMk id="3" creationId="{5873191A-2BF3-7497-7977-711A5A8499EC}"/>
          </ac:picMkLst>
        </pc:picChg>
      </pc:sldChg>
      <pc:sldChg chg="delSp modSp mod delAnim">
        <pc:chgData name="Hang Nguyen Thi" userId="ff832f47ab0f06eb" providerId="LiveId" clId="{43FB584A-4188-4205-8100-1320EBC51BF7}" dt="2024-03-07T06:16:40.503" v="2670" actId="478"/>
        <pc:sldMkLst>
          <pc:docMk/>
          <pc:sldMk cId="1574201093" sldId="418"/>
        </pc:sldMkLst>
        <pc:spChg chg="mod">
          <ac:chgData name="Hang Nguyen Thi" userId="ff832f47ab0f06eb" providerId="LiveId" clId="{43FB584A-4188-4205-8100-1320EBC51BF7}" dt="2024-03-07T06:15:28.517" v="2655" actId="20577"/>
          <ac:spMkLst>
            <pc:docMk/>
            <pc:sldMk cId="1574201093" sldId="418"/>
            <ac:spMk id="2" creationId="{DF6E10AE-C9C1-0C92-FA79-EB58DD5632AC}"/>
          </ac:spMkLst>
        </pc:spChg>
        <pc:cxnChg chg="del">
          <ac:chgData name="Hang Nguyen Thi" userId="ff832f47ab0f06eb" providerId="LiveId" clId="{43FB584A-4188-4205-8100-1320EBC51BF7}" dt="2024-03-07T06:16:40.503" v="2670" actId="478"/>
          <ac:cxnSpMkLst>
            <pc:docMk/>
            <pc:sldMk cId="1574201093" sldId="418"/>
            <ac:cxnSpMk id="3" creationId="{2B71037F-FE6F-628D-E201-B1B550555A6F}"/>
          </ac:cxnSpMkLst>
        </pc:cxnChg>
        <pc:cxnChg chg="del mod">
          <ac:chgData name="Hang Nguyen Thi" userId="ff832f47ab0f06eb" providerId="LiveId" clId="{43FB584A-4188-4205-8100-1320EBC51BF7}" dt="2024-03-07T06:16:38.290" v="2668" actId="478"/>
          <ac:cxnSpMkLst>
            <pc:docMk/>
            <pc:sldMk cId="1574201093" sldId="418"/>
            <ac:cxnSpMk id="5" creationId="{FAA2B977-03B8-ED24-EACF-27B8F816D23F}"/>
          </ac:cxnSpMkLst>
        </pc:cxnChg>
        <pc:cxnChg chg="del mod">
          <ac:chgData name="Hang Nguyen Thi" userId="ff832f47ab0f06eb" providerId="LiveId" clId="{43FB584A-4188-4205-8100-1320EBC51BF7}" dt="2024-03-07T06:16:39.366" v="2669" actId="478"/>
          <ac:cxnSpMkLst>
            <pc:docMk/>
            <pc:sldMk cId="1574201093" sldId="418"/>
            <ac:cxnSpMk id="7" creationId="{7E971FBB-1C35-2F74-556B-1C7D725BCCF4}"/>
          </ac:cxnSpMkLst>
        </pc:cxnChg>
        <pc:cxnChg chg="del mod">
          <ac:chgData name="Hang Nguyen Thi" userId="ff832f47ab0f06eb" providerId="LiveId" clId="{43FB584A-4188-4205-8100-1320EBC51BF7}" dt="2024-03-07T06:16:37.407" v="2667" actId="478"/>
          <ac:cxnSpMkLst>
            <pc:docMk/>
            <pc:sldMk cId="1574201093" sldId="418"/>
            <ac:cxnSpMk id="9" creationId="{F011AFDE-BD0D-73C4-5534-B93B861CEC3A}"/>
          </ac:cxnSpMkLst>
        </pc:cxnChg>
        <pc:cxnChg chg="del mod">
          <ac:chgData name="Hang Nguyen Thi" userId="ff832f47ab0f06eb" providerId="LiveId" clId="{43FB584A-4188-4205-8100-1320EBC51BF7}" dt="2024-03-07T06:16:35.035" v="2665" actId="478"/>
          <ac:cxnSpMkLst>
            <pc:docMk/>
            <pc:sldMk cId="1574201093" sldId="418"/>
            <ac:cxnSpMk id="12" creationId="{2207A619-880C-B97D-BB0F-A06A2F681FE7}"/>
          </ac:cxnSpMkLst>
        </pc:cxnChg>
        <pc:cxnChg chg="del mod">
          <ac:chgData name="Hang Nguyen Thi" userId="ff832f47ab0f06eb" providerId="LiveId" clId="{43FB584A-4188-4205-8100-1320EBC51BF7}" dt="2024-03-07T06:16:36.270" v="2666" actId="478"/>
          <ac:cxnSpMkLst>
            <pc:docMk/>
            <pc:sldMk cId="1574201093" sldId="418"/>
            <ac:cxnSpMk id="14" creationId="{2FB48166-C24A-4ECD-089A-C7DA532AFAA5}"/>
          </ac:cxnSpMkLst>
        </pc:cxnChg>
      </pc:sldChg>
      <pc:sldChg chg="new del">
        <pc:chgData name="Hang Nguyen Thi" userId="ff832f47ab0f06eb" providerId="LiveId" clId="{43FB584A-4188-4205-8100-1320EBC51BF7}" dt="2024-03-07T01:18:37.207" v="1682" actId="47"/>
        <pc:sldMkLst>
          <pc:docMk/>
          <pc:sldMk cId="3958229968" sldId="418"/>
        </pc:sldMkLst>
      </pc:sldChg>
      <pc:sldChg chg="addSp delSp modSp add mod modAnim">
        <pc:chgData name="Hang Nguyen Thi" userId="ff832f47ab0f06eb" providerId="LiveId" clId="{43FB584A-4188-4205-8100-1320EBC51BF7}" dt="2024-03-07T05:47:27.971" v="1964"/>
        <pc:sldMkLst>
          <pc:docMk/>
          <pc:sldMk cId="3581949372" sldId="419"/>
        </pc:sldMkLst>
        <pc:spChg chg="add mod">
          <ac:chgData name="Hang Nguyen Thi" userId="ff832f47ab0f06eb" providerId="LiveId" clId="{43FB584A-4188-4205-8100-1320EBC51BF7}" dt="2024-03-07T05:36:04.364" v="1846" actId="167"/>
          <ac:spMkLst>
            <pc:docMk/>
            <pc:sldMk cId="3581949372" sldId="419"/>
            <ac:spMk id="4" creationId="{9CAE536F-2EE1-CDA8-4CF7-8D7C0F0A4177}"/>
          </ac:spMkLst>
        </pc:spChg>
        <pc:spChg chg="del mod">
          <ac:chgData name="Hang Nguyen Thi" userId="ff832f47ab0f06eb" providerId="LiveId" clId="{43FB584A-4188-4205-8100-1320EBC51BF7}" dt="2024-03-07T05:28:00.603" v="1744" actId="478"/>
          <ac:spMkLst>
            <pc:docMk/>
            <pc:sldMk cId="3581949372" sldId="419"/>
            <ac:spMk id="4098" creationId="{6BA1AA2F-C85F-1B9E-DAE5-D3E6C8E38212}"/>
          </ac:spMkLst>
        </pc:spChg>
        <pc:spChg chg="mod">
          <ac:chgData name="Hang Nguyen Thi" userId="ff832f47ab0f06eb" providerId="LiveId" clId="{43FB584A-4188-4205-8100-1320EBC51BF7}" dt="2024-03-07T05:30:38.807" v="1785" actId="14100"/>
          <ac:spMkLst>
            <pc:docMk/>
            <pc:sldMk cId="3581949372" sldId="419"/>
            <ac:spMk id="4102" creationId="{E830C3BD-0221-F028-BDB6-5B7523B939E5}"/>
          </ac:spMkLst>
        </pc:spChg>
        <pc:spChg chg="del mod">
          <ac:chgData name="Hang Nguyen Thi" userId="ff832f47ab0f06eb" providerId="LiveId" clId="{43FB584A-4188-4205-8100-1320EBC51BF7}" dt="2024-03-07T05:28:52.097" v="1761" actId="478"/>
          <ac:spMkLst>
            <pc:docMk/>
            <pc:sldMk cId="3581949372" sldId="419"/>
            <ac:spMk id="4103" creationId="{68AAB4BC-FC7F-3D4D-F70B-F94D45155CDA}"/>
          </ac:spMkLst>
        </pc:spChg>
        <pc:spChg chg="mod">
          <ac:chgData name="Hang Nguyen Thi" userId="ff832f47ab0f06eb" providerId="LiveId" clId="{43FB584A-4188-4205-8100-1320EBC51BF7}" dt="2024-03-07T05:31:01.409" v="1791" actId="1076"/>
          <ac:spMkLst>
            <pc:docMk/>
            <pc:sldMk cId="3581949372" sldId="419"/>
            <ac:spMk id="4104" creationId="{2E16DA62-6665-1D79-1F8B-9406A5315C0F}"/>
          </ac:spMkLst>
        </pc:spChg>
        <pc:spChg chg="mod">
          <ac:chgData name="Hang Nguyen Thi" userId="ff832f47ab0f06eb" providerId="LiveId" clId="{43FB584A-4188-4205-8100-1320EBC51BF7}" dt="2024-03-07T05:30:21.235" v="1782" actId="20577"/>
          <ac:spMkLst>
            <pc:docMk/>
            <pc:sldMk cId="3581949372" sldId="419"/>
            <ac:spMk id="4112" creationId="{72C41E55-62FE-C604-BE7F-412756890E71}"/>
          </ac:spMkLst>
        </pc:spChg>
        <pc:spChg chg="del">
          <ac:chgData name="Hang Nguyen Thi" userId="ff832f47ab0f06eb" providerId="LiveId" clId="{43FB584A-4188-4205-8100-1320EBC51BF7}" dt="2024-03-07T05:21:40.232" v="1732" actId="478"/>
          <ac:spMkLst>
            <pc:docMk/>
            <pc:sldMk cId="3581949372" sldId="419"/>
            <ac:spMk id="4114" creationId="{07878409-4DBC-36C8-228D-6A85B3EE0C2D}"/>
          </ac:spMkLst>
        </pc:spChg>
        <pc:spChg chg="del mod">
          <ac:chgData name="Hang Nguyen Thi" userId="ff832f47ab0f06eb" providerId="LiveId" clId="{43FB584A-4188-4205-8100-1320EBC51BF7}" dt="2024-03-07T05:21:02.793" v="1729" actId="478"/>
          <ac:spMkLst>
            <pc:docMk/>
            <pc:sldMk cId="3581949372" sldId="419"/>
            <ac:spMk id="4140" creationId="{4AA7A4D2-F976-56AD-DA53-E1E9DB9B2CB5}"/>
          </ac:spMkLst>
        </pc:spChg>
        <pc:spChg chg="del">
          <ac:chgData name="Hang Nguyen Thi" userId="ff832f47ab0f06eb" providerId="LiveId" clId="{43FB584A-4188-4205-8100-1320EBC51BF7}" dt="2024-03-07T05:20:46.277" v="1727" actId="478"/>
          <ac:spMkLst>
            <pc:docMk/>
            <pc:sldMk cId="3581949372" sldId="419"/>
            <ac:spMk id="4141" creationId="{6FE22148-1701-3D00-B86C-AAB586F10233}"/>
          </ac:spMkLst>
        </pc:spChg>
        <pc:spChg chg="mod">
          <ac:chgData name="Hang Nguyen Thi" userId="ff832f47ab0f06eb" providerId="LiveId" clId="{43FB584A-4188-4205-8100-1320EBC51BF7}" dt="2024-03-07T05:20:43.229" v="1726" actId="1076"/>
          <ac:spMkLst>
            <pc:docMk/>
            <pc:sldMk cId="3581949372" sldId="419"/>
            <ac:spMk id="4143" creationId="{EDB491BF-AA7A-AC8C-A3FD-55A92C1604B9}"/>
          </ac:spMkLst>
        </pc:spChg>
        <pc:spChg chg="mod">
          <ac:chgData name="Hang Nguyen Thi" userId="ff832f47ab0f06eb" providerId="LiveId" clId="{43FB584A-4188-4205-8100-1320EBC51BF7}" dt="2024-03-07T05:20:43.229" v="1726" actId="1076"/>
          <ac:spMkLst>
            <pc:docMk/>
            <pc:sldMk cId="3581949372" sldId="419"/>
            <ac:spMk id="4144" creationId="{D51A68B9-DFDD-25DA-70F0-4D46DD16E8CB}"/>
          </ac:spMkLst>
        </pc:spChg>
        <pc:spChg chg="mod">
          <ac:chgData name="Hang Nguyen Thi" userId="ff832f47ab0f06eb" providerId="LiveId" clId="{43FB584A-4188-4205-8100-1320EBC51BF7}" dt="2024-03-07T05:31:47.678" v="1800" actId="1076"/>
          <ac:spMkLst>
            <pc:docMk/>
            <pc:sldMk cId="3581949372" sldId="419"/>
            <ac:spMk id="4146" creationId="{3950CCA3-DA81-9B8F-E419-1BC58ECCD71B}"/>
          </ac:spMkLst>
        </pc:spChg>
        <pc:spChg chg="mod">
          <ac:chgData name="Hang Nguyen Thi" userId="ff832f47ab0f06eb" providerId="LiveId" clId="{43FB584A-4188-4205-8100-1320EBC51BF7}" dt="2024-03-07T05:31:43.278" v="1799" actId="1076"/>
          <ac:spMkLst>
            <pc:docMk/>
            <pc:sldMk cId="3581949372" sldId="419"/>
            <ac:spMk id="4147" creationId="{7BB7C32F-6ECE-5AF5-C262-6EBC4AD00AEB}"/>
          </ac:spMkLst>
        </pc:spChg>
        <pc:spChg chg="mod">
          <ac:chgData name="Hang Nguyen Thi" userId="ff832f47ab0f06eb" providerId="LiveId" clId="{43FB584A-4188-4205-8100-1320EBC51BF7}" dt="2024-03-07T05:31:43.278" v="1799" actId="1076"/>
          <ac:spMkLst>
            <pc:docMk/>
            <pc:sldMk cId="3581949372" sldId="419"/>
            <ac:spMk id="4148" creationId="{84E03998-5527-CAE7-9F21-EEE1FA26E5FE}"/>
          </ac:spMkLst>
        </pc:spChg>
        <pc:grpChg chg="del">
          <ac:chgData name="Hang Nguyen Thi" userId="ff832f47ab0f06eb" providerId="LiveId" clId="{43FB584A-4188-4205-8100-1320EBC51BF7}" dt="2024-03-07T05:23:43.317" v="1734" actId="478"/>
          <ac:grpSpMkLst>
            <pc:docMk/>
            <pc:sldMk cId="3581949372" sldId="419"/>
            <ac:grpSpMk id="4105" creationId="{63DD66A5-0B3B-58D9-8EC4-7BFE3A691435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15" creationId="{378D03B8-CBBA-1606-1C81-6142C73726D8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18" creationId="{168089B7-0797-BB7D-19A5-FAC85E7812DD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21" creationId="{FBFD0A35-3819-71D0-40D1-1446944BCD82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24" creationId="{3D2C1244-623A-D699-27C4-7B7F462F76AD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27" creationId="{4CF51BE7-7E58-1D44-8BC5-F75D99812667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30" creationId="{4C046A7B-13CE-624E-C13E-F271F2A0191A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33" creationId="{FC9D9366-6ED9-BB6D-9F19-3EE9B23DF92F}"/>
          </ac:grpSpMkLst>
        </pc:grpChg>
        <pc:grpChg chg="del">
          <ac:chgData name="Hang Nguyen Thi" userId="ff832f47ab0f06eb" providerId="LiveId" clId="{43FB584A-4188-4205-8100-1320EBC51BF7}" dt="2024-03-07T05:21:02.793" v="1729" actId="478"/>
          <ac:grpSpMkLst>
            <pc:docMk/>
            <pc:sldMk cId="3581949372" sldId="419"/>
            <ac:grpSpMk id="4136" creationId="{C1D4B92D-C288-2017-E3C8-CE6C2B859C92}"/>
          </ac:grpSpMkLst>
        </pc:grpChg>
        <pc:grpChg chg="del mod">
          <ac:chgData name="Hang Nguyen Thi" userId="ff832f47ab0f06eb" providerId="LiveId" clId="{43FB584A-4188-4205-8100-1320EBC51BF7}" dt="2024-03-07T05:20:46.277" v="1727" actId="478"/>
          <ac:grpSpMkLst>
            <pc:docMk/>
            <pc:sldMk cId="3581949372" sldId="419"/>
            <ac:grpSpMk id="4139" creationId="{9DEAC816-03C7-01A1-F749-3AF94D3A69B8}"/>
          </ac:grpSpMkLst>
        </pc:grpChg>
        <pc:grpChg chg="del mod">
          <ac:chgData name="Hang Nguyen Thi" userId="ff832f47ab0f06eb" providerId="LiveId" clId="{43FB584A-4188-4205-8100-1320EBC51BF7}" dt="2024-03-07T05:21:08.538" v="1730" actId="478"/>
          <ac:grpSpMkLst>
            <pc:docMk/>
            <pc:sldMk cId="3581949372" sldId="419"/>
            <ac:grpSpMk id="4142" creationId="{4E97EBCE-3BA3-C1EF-A05E-ACF5B598DED5}"/>
          </ac:grpSpMkLst>
        </pc:grpChg>
        <pc:picChg chg="mod">
          <ac:chgData name="Hang Nguyen Thi" userId="ff832f47ab0f06eb" providerId="LiveId" clId="{43FB584A-4188-4205-8100-1320EBC51BF7}" dt="2024-03-07T05:29:13.089" v="1767" actId="403"/>
          <ac:picMkLst>
            <pc:docMk/>
            <pc:sldMk cId="3581949372" sldId="419"/>
            <ac:picMk id="2" creationId="{EA4D5EBA-F490-203E-CB09-67CB9DD63A80}"/>
          </ac:picMkLst>
        </pc:picChg>
        <pc:picChg chg="mod">
          <ac:chgData name="Hang Nguyen Thi" userId="ff832f47ab0f06eb" providerId="LiveId" clId="{43FB584A-4188-4205-8100-1320EBC51BF7}" dt="2024-03-07T05:29:13.089" v="1767" actId="403"/>
          <ac:picMkLst>
            <pc:docMk/>
            <pc:sldMk cId="3581949372" sldId="419"/>
            <ac:picMk id="3" creationId="{9223CE5A-23FB-9046-5056-E2CFF766D07A}"/>
          </ac:picMkLst>
        </pc:picChg>
        <pc:picChg chg="mod">
          <ac:chgData name="Hang Nguyen Thi" userId="ff832f47ab0f06eb" providerId="LiveId" clId="{43FB584A-4188-4205-8100-1320EBC51BF7}" dt="2024-03-07T05:29:13.089" v="1767" actId="403"/>
          <ac:picMkLst>
            <pc:docMk/>
            <pc:sldMk cId="3581949372" sldId="419"/>
            <ac:picMk id="4099" creationId="{A1CF65BC-93AE-48E5-0412-603C2B46CEBC}"/>
          </ac:picMkLst>
        </pc:picChg>
        <pc:picChg chg="mod">
          <ac:chgData name="Hang Nguyen Thi" userId="ff832f47ab0f06eb" providerId="LiveId" clId="{43FB584A-4188-4205-8100-1320EBC51BF7}" dt="2024-03-07T05:29:13.089" v="1767" actId="403"/>
          <ac:picMkLst>
            <pc:docMk/>
            <pc:sldMk cId="3581949372" sldId="419"/>
            <ac:picMk id="4100" creationId="{6110B3E8-D075-1356-02E3-43CB14E032FE}"/>
          </ac:picMkLst>
        </pc:picChg>
        <pc:picChg chg="mod">
          <ac:chgData name="Hang Nguyen Thi" userId="ff832f47ab0f06eb" providerId="LiveId" clId="{43FB584A-4188-4205-8100-1320EBC51BF7}" dt="2024-03-07T05:29:13.089" v="1767" actId="403"/>
          <ac:picMkLst>
            <pc:docMk/>
            <pc:sldMk cId="3581949372" sldId="419"/>
            <ac:picMk id="4110" creationId="{A7517BAC-DA4B-F505-40E8-47CAC67FADEA}"/>
          </ac:picMkLst>
        </pc:picChg>
        <pc:picChg chg="del">
          <ac:chgData name="Hang Nguyen Thi" userId="ff832f47ab0f06eb" providerId="LiveId" clId="{43FB584A-4188-4205-8100-1320EBC51BF7}" dt="2024-03-07T05:23:48.155" v="1735" actId="478"/>
          <ac:picMkLst>
            <pc:docMk/>
            <pc:sldMk cId="3581949372" sldId="419"/>
            <ac:picMk id="4111" creationId="{DB74E54E-73B5-DDCF-8741-5EB21D291FF0}"/>
          </ac:picMkLst>
        </pc:picChg>
      </pc:sldChg>
      <pc:sldChg chg="new">
        <pc:chgData name="Hang Nguyen Thi" userId="ff832f47ab0f06eb" providerId="LiveId" clId="{43FB584A-4188-4205-8100-1320EBC51BF7}" dt="2024-03-07T06:54:13.129" v="2675" actId="680"/>
        <pc:sldMkLst>
          <pc:docMk/>
          <pc:sldMk cId="1754934775" sldId="420"/>
        </pc:sldMkLst>
      </pc:sldChg>
      <pc:sldChg chg="new del">
        <pc:chgData name="Hang Nguyen Thi" userId="ff832f47ab0f06eb" providerId="LiveId" clId="{43FB584A-4188-4205-8100-1320EBC51BF7}" dt="2024-03-07T06:49:19.644" v="2674" actId="47"/>
        <pc:sldMkLst>
          <pc:docMk/>
          <pc:sldMk cId="3254117284" sldId="4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E022-8748-4304-AB8B-B50C3CAEFBF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14B2D-014F-40A7-AFD8-8392AF1EB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9A4A8-70E0-444E-BB7D-29437E67BFBD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186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9A4A8-70E0-444E-BB7D-29437E67BFBD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182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0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2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5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8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1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4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6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8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9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7ADC8-5506-4DA9-A880-8934AE83CC2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649FE-78AE-4E3D-A82F-0F200FBA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1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gif"/><Relationship Id="rId18" Type="http://schemas.openxmlformats.org/officeDocument/2006/relationships/image" Target="../media/image11.gif"/><Relationship Id="rId3" Type="http://schemas.openxmlformats.org/officeDocument/2006/relationships/audio" Target="../media/media1.WAV"/><Relationship Id="rId21" Type="http://schemas.openxmlformats.org/officeDocument/2006/relationships/image" Target="../media/image14.png"/><Relationship Id="rId7" Type="http://schemas.openxmlformats.org/officeDocument/2006/relationships/audio" Target="../media/audio2.wav"/><Relationship Id="rId12" Type="http://schemas.openxmlformats.org/officeDocument/2006/relationships/image" Target="../media/image5.gif"/><Relationship Id="rId17" Type="http://schemas.openxmlformats.org/officeDocument/2006/relationships/image" Target="../media/image10.gif"/><Relationship Id="rId2" Type="http://schemas.microsoft.com/office/2007/relationships/media" Target="../media/media1.WAV"/><Relationship Id="rId16" Type="http://schemas.openxmlformats.org/officeDocument/2006/relationships/image" Target="../media/image9.gif"/><Relationship Id="rId20" Type="http://schemas.openxmlformats.org/officeDocument/2006/relationships/image" Target="../media/image13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gif"/><Relationship Id="rId10" Type="http://schemas.openxmlformats.org/officeDocument/2006/relationships/image" Target="../media/image3.gif"/><Relationship Id="rId19" Type="http://schemas.openxmlformats.org/officeDocument/2006/relationships/image" Target="../media/image12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.gif"/><Relationship Id="rId1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gif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slide" Target="slide3.xml"/><Relationship Id="rId10" Type="http://schemas.openxmlformats.org/officeDocument/2006/relationships/image" Target="../media/image14.png"/><Relationship Id="rId4" Type="http://schemas.openxmlformats.org/officeDocument/2006/relationships/image" Target="../media/image11.gif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gif"/><Relationship Id="rId5" Type="http://schemas.openxmlformats.org/officeDocument/2006/relationships/audio" Target="../media/audio5.wav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gif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gif"/><Relationship Id="rId5" Type="http://schemas.openxmlformats.org/officeDocument/2006/relationships/audio" Target="../media/audio5.wav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Rung%20Chuong%20Vang\Duong%20den%20ngay%20vinh%20quang%20-%20The%20Wall.mp3" TargetMode="External"/><Relationship Id="rId1" Type="http://schemas.openxmlformats.org/officeDocument/2006/relationships/audio" Target="file:///D:\Rung%20Chuong%20Vang\Rung%20chuong%20vang%20-%20Buc%20Tuong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" action="ppaction://noaction">
              <a:snd r:embed="rId7" name="push.wav"/>
            </a:hlinkClick>
            <a:extLst>
              <a:ext uri="{FF2B5EF4-FFF2-40B4-BE49-F238E27FC236}">
                <a16:creationId xmlns:a16="http://schemas.microsoft.com/office/drawing/2014/main" xmlns="" id="{5F1F9380-B8E2-FBE9-2643-AB51AFBB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AutoShape 3">
            <a:extLst>
              <a:ext uri="{FF2B5EF4-FFF2-40B4-BE49-F238E27FC236}">
                <a16:creationId xmlns:a16="http://schemas.microsoft.com/office/drawing/2014/main" xmlns="" id="{873A07A7-443B-DE90-D6FC-9B025004F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708" y="131762"/>
            <a:ext cx="11863551" cy="67262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grpSp>
        <p:nvGrpSpPr>
          <p:cNvPr id="2052" name="Group 4">
            <a:extLst>
              <a:ext uri="{FF2B5EF4-FFF2-40B4-BE49-F238E27FC236}">
                <a16:creationId xmlns:a16="http://schemas.microsoft.com/office/drawing/2014/main" xmlns="" id="{61FC7B2B-4CCE-3D91-786B-9822920DF48A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5372100"/>
            <a:ext cx="7340600" cy="1028700"/>
            <a:chOff x="560" y="3384"/>
            <a:chExt cx="4624" cy="648"/>
          </a:xfrm>
        </p:grpSpPr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xmlns="" id="{667D88DD-1F55-018C-2BF2-B9325E2AE3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xmlns="" id="{BD47E48D-DB2B-B0D0-D5EE-4EE04C48209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xmlns="" id="{88CA282A-B0FA-6F4B-9DB0-338B6C73384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xmlns="" id="{1C06698E-1267-BDD9-6C3E-23AB4945D2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xmlns="" id="{C5935BFC-1655-BFC5-5F38-0FDB575656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xmlns="" id="{46072ADF-D574-F079-3603-F497B68C3A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xmlns="" id="{8EC76312-3081-B236-A670-8900A38B029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xmlns="" id="{16097A03-2FDC-33E4-1D6F-B33741BC4D0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Group 13">
            <a:extLst>
              <a:ext uri="{FF2B5EF4-FFF2-40B4-BE49-F238E27FC236}">
                <a16:creationId xmlns:a16="http://schemas.microsoft.com/office/drawing/2014/main" xmlns="" id="{421775C0-CB55-24AF-F60B-5DE037C6DEF3}"/>
              </a:ext>
            </a:extLst>
          </p:cNvPr>
          <p:cNvGrpSpPr>
            <a:grpSpLocks/>
          </p:cNvGrpSpPr>
          <p:nvPr/>
        </p:nvGrpSpPr>
        <p:grpSpPr bwMode="auto">
          <a:xfrm>
            <a:off x="1797268" y="338138"/>
            <a:ext cx="8458200" cy="1905000"/>
            <a:chOff x="216" y="192"/>
            <a:chExt cx="5328" cy="1200"/>
          </a:xfrm>
        </p:grpSpPr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xmlns="" id="{7E7E4DF7-BA87-A63F-5B64-41BEE73ACA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15">
              <a:extLst>
                <a:ext uri="{FF2B5EF4-FFF2-40B4-BE49-F238E27FC236}">
                  <a16:creationId xmlns:a16="http://schemas.microsoft.com/office/drawing/2014/main" xmlns="" id="{BF533AF1-5449-4E02-02B8-B599114461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xmlns="" id="{76ED62EA-DB31-CA20-9EB5-4982FEFE90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>
              <a:extLst>
                <a:ext uri="{FF2B5EF4-FFF2-40B4-BE49-F238E27FC236}">
                  <a16:creationId xmlns:a16="http://schemas.microsoft.com/office/drawing/2014/main" xmlns="" id="{24BDCD45-F293-48B8-7C54-C6C2BB94EFF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67" name="Text Box 19">
            <a:extLst>
              <a:ext uri="{FF2B5EF4-FFF2-40B4-BE49-F238E27FC236}">
                <a16:creationId xmlns:a16="http://schemas.microsoft.com/office/drawing/2014/main" xmlns="" id="{75DA2066-287D-D9EB-DB97-9D728B6D5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669" y="2307344"/>
            <a:ext cx="6934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vi-VN" sz="5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xmlns="" id="{1BF81113-DB56-F4E8-8D6F-E35F5092B7C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>
            <a:hlinkClick r:id="" action="ppaction://media"/>
            <a:extLst>
              <a:ext uri="{FF2B5EF4-FFF2-40B4-BE49-F238E27FC236}">
                <a16:creationId xmlns:a16="http://schemas.microsoft.com/office/drawing/2014/main" xmlns="" id="{BC71742C-0AD0-3E60-5EA2-5AD5C68417B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chaomung.wav">
            <a:hlinkClick r:id="" action="ppaction://media"/>
            <a:extLst>
              <a:ext uri="{FF2B5EF4-FFF2-40B4-BE49-F238E27FC236}">
                <a16:creationId xmlns:a16="http://schemas.microsoft.com/office/drawing/2014/main" xmlns="" id="{CFAF0911-82D5-388C-8874-95AB40AE5976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1D056BA-933B-CFF6-DF02-101F03DC0D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93263" y="3378491"/>
            <a:ext cx="7866210" cy="123637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3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51E648-472A-4C94-A6BF-A54C2C708A3D}"/>
              </a:ext>
            </a:extLst>
          </p:cNvPr>
          <p:cNvSpPr txBox="1"/>
          <p:nvPr/>
        </p:nvSpPr>
        <p:spPr>
          <a:xfrm>
            <a:off x="355873" y="760880"/>
            <a:ext cx="8318649" cy="517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ta xây một bức tường thành bao quanh một khu đất có dạng hình vuông ABCD. 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cạnh dài 2 324 bước chân.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Bức tường thành dài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9 296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chân.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Người ta xây một chòi canh gác ở trung điểm I của cạnh AB. 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Đoạn AI dài 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1 162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chân.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266FA8-FD7E-4FCB-B077-E64EFA6A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273" y="2088931"/>
            <a:ext cx="4271962" cy="4417142"/>
          </a:xfrm>
          <a:prstGeom prst="rect">
            <a:avLst/>
          </a:prstGeom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xmlns="" id="{14B49D01-F547-E5C8-4729-E3A374E0F092}"/>
              </a:ext>
            </a:extLst>
          </p:cNvPr>
          <p:cNvSpPr/>
          <p:nvPr/>
        </p:nvSpPr>
        <p:spPr>
          <a:xfrm>
            <a:off x="4590685" y="3119353"/>
            <a:ext cx="1106500" cy="4762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xmlns="" id="{30214F96-3F0F-C91A-DC90-8FEB20D034F4}"/>
              </a:ext>
            </a:extLst>
          </p:cNvPr>
          <p:cNvSpPr/>
          <p:nvPr/>
        </p:nvSpPr>
        <p:spPr>
          <a:xfrm>
            <a:off x="3006667" y="5313424"/>
            <a:ext cx="1106500" cy="4762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8862646" y="2843684"/>
            <a:ext cx="30477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62646" y="2823586"/>
            <a:ext cx="0" cy="30089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887200" y="2843684"/>
            <a:ext cx="0" cy="29888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862646" y="5832520"/>
            <a:ext cx="3024554" cy="100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V="1">
            <a:off x="443802" y="2953638"/>
            <a:ext cx="5253383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xmlns="" id="{106BA223-D2B7-6F48-2D0D-FE53FA67B6E1}"/>
              </a:ext>
            </a:extLst>
          </p:cNvPr>
          <p:cNvCxnSpPr>
            <a:cxnSpLocks/>
          </p:cNvCxnSpPr>
          <p:nvPr/>
        </p:nvCxnSpPr>
        <p:spPr>
          <a:xfrm flipV="1">
            <a:off x="443802" y="2208770"/>
            <a:ext cx="6955218" cy="2095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xmlns="" id="{72E3FA6D-4706-4995-AD3C-4417BA948AD3}"/>
              </a:ext>
            </a:extLst>
          </p:cNvPr>
          <p:cNvCxnSpPr>
            <a:cxnSpLocks/>
          </p:cNvCxnSpPr>
          <p:nvPr/>
        </p:nvCxnSpPr>
        <p:spPr>
          <a:xfrm>
            <a:off x="6353092" y="4402840"/>
            <a:ext cx="158640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8">
            <a:extLst>
              <a:ext uri="{FF2B5EF4-FFF2-40B4-BE49-F238E27FC236}">
                <a16:creationId xmlns:a16="http://schemas.microsoft.com/office/drawing/2014/main" xmlns="" id="{8C46FAAB-98F9-B74B-17C5-B16E90AE9D13}"/>
              </a:ext>
            </a:extLst>
          </p:cNvPr>
          <p:cNvCxnSpPr>
            <a:cxnSpLocks/>
          </p:cNvCxnSpPr>
          <p:nvPr/>
        </p:nvCxnSpPr>
        <p:spPr>
          <a:xfrm>
            <a:off x="443802" y="5108133"/>
            <a:ext cx="357530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8">
            <a:extLst>
              <a:ext uri="{FF2B5EF4-FFF2-40B4-BE49-F238E27FC236}">
                <a16:creationId xmlns:a16="http://schemas.microsoft.com/office/drawing/2014/main" xmlns="" id="{BBD07725-A03F-AA26-062B-4B92215A73BD}"/>
              </a:ext>
            </a:extLst>
          </p:cNvPr>
          <p:cNvCxnSpPr>
            <a:cxnSpLocks/>
          </p:cNvCxnSpPr>
          <p:nvPr/>
        </p:nvCxnSpPr>
        <p:spPr>
          <a:xfrm>
            <a:off x="515667" y="5935373"/>
            <a:ext cx="55960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xmlns="" id="{B6962154-E49C-1795-7985-62379A53741B}"/>
              </a:ext>
            </a:extLst>
          </p:cNvPr>
          <p:cNvCxnSpPr>
            <a:cxnSpLocks/>
          </p:cNvCxnSpPr>
          <p:nvPr/>
        </p:nvCxnSpPr>
        <p:spPr>
          <a:xfrm>
            <a:off x="871898" y="3761318"/>
            <a:ext cx="68965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D1626249-9EF3-DB80-E556-3B9B83079076}"/>
              </a:ext>
            </a:extLst>
          </p:cNvPr>
          <p:cNvCxnSpPr>
            <a:cxnSpLocks/>
          </p:cNvCxnSpPr>
          <p:nvPr/>
        </p:nvCxnSpPr>
        <p:spPr>
          <a:xfrm>
            <a:off x="8839480" y="5817447"/>
            <a:ext cx="3070885" cy="100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xmlns="" id="{6200CBFA-2C2E-24F0-1F56-698144782444}"/>
              </a:ext>
            </a:extLst>
          </p:cNvPr>
          <p:cNvSpPr/>
          <p:nvPr/>
        </p:nvSpPr>
        <p:spPr>
          <a:xfrm>
            <a:off x="1335963" y="330617"/>
            <a:ext cx="1190625" cy="609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am giác Cân 4">
            <a:extLst>
              <a:ext uri="{FF2B5EF4-FFF2-40B4-BE49-F238E27FC236}">
                <a16:creationId xmlns:a16="http://schemas.microsoft.com/office/drawing/2014/main" xmlns="" id="{0558A3AC-B303-E2AE-CF55-B503AF951B92}"/>
              </a:ext>
            </a:extLst>
          </p:cNvPr>
          <p:cNvSpPr/>
          <p:nvPr/>
        </p:nvSpPr>
        <p:spPr>
          <a:xfrm>
            <a:off x="102370" y="59683"/>
            <a:ext cx="1056396" cy="88053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Hộp Văn bản 5">
            <a:extLst>
              <a:ext uri="{FF2B5EF4-FFF2-40B4-BE49-F238E27FC236}">
                <a16:creationId xmlns:a16="http://schemas.microsoft.com/office/drawing/2014/main" xmlns="" id="{130E5228-857E-5722-0F21-7B6AE1BFEFF7}"/>
              </a:ext>
            </a:extLst>
          </p:cNvPr>
          <p:cNvSpPr txBox="1"/>
          <p:nvPr/>
        </p:nvSpPr>
        <p:spPr>
          <a:xfrm>
            <a:off x="405434" y="191228"/>
            <a:ext cx="450267" cy="74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noProof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05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F6E10AE-C9C1-0C92-FA79-EB58DD5632AC}"/>
              </a:ext>
            </a:extLst>
          </p:cNvPr>
          <p:cNvSpPr txBox="1"/>
          <p:nvPr/>
        </p:nvSpPr>
        <p:spPr>
          <a:xfrm>
            <a:off x="384629" y="457200"/>
            <a:ext cx="11912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4 000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bông hoa mừng cô - mùng tám tháng ba em ra thăm vườn">
            <a:hlinkClick r:id="" action="ppaction://media"/>
            <a:extLst>
              <a:ext uri="{FF2B5EF4-FFF2-40B4-BE49-F238E27FC236}">
                <a16:creationId xmlns:a16="http://schemas.microsoft.com/office/drawing/2014/main" xmlns="" id="{5873191A-2BF3-7497-7977-711A5A8499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87" end="81235.08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1043D2-1AFB-4328-935D-B43E5973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B6C4DA-F283-4CDF-B42D-F120C599E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3D8BD604-4BA9-45DA-8A05-DE58E3786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0467" y="-2660469"/>
            <a:ext cx="6871063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BACDBD-5C15-4B3E-A8B3-2F6E9ADAEA20}"/>
              </a:ext>
            </a:extLst>
          </p:cNvPr>
          <p:cNvSpPr txBox="1"/>
          <p:nvPr/>
        </p:nvSpPr>
        <p:spPr>
          <a:xfrm>
            <a:off x="497115" y="2509723"/>
            <a:ext cx="110108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3756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>
            <a:extLst>
              <a:ext uri="{FF2B5EF4-FFF2-40B4-BE49-F238E27FC236}">
                <a16:creationId xmlns:a16="http://schemas.microsoft.com/office/drawing/2014/main" xmlns="" id="{246E13FF-1FCE-8615-20FB-6F17CD151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07" y="228600"/>
            <a:ext cx="11847785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xmlns="" id="{480870C9-0C6C-D91C-ECBA-8FC47EFE48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2" y="358502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DD5A02E6-2544-3092-2257-B887A925AE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8" name="Group 6">
            <a:extLst>
              <a:ext uri="{FF2B5EF4-FFF2-40B4-BE49-F238E27FC236}">
                <a16:creationId xmlns:a16="http://schemas.microsoft.com/office/drawing/2014/main" xmlns="" id="{9A790A20-5623-931D-8D1D-64245712BD61}"/>
              </a:ext>
            </a:extLst>
          </p:cNvPr>
          <p:cNvGrpSpPr>
            <a:grpSpLocks/>
          </p:cNvGrpSpPr>
          <p:nvPr/>
        </p:nvGrpSpPr>
        <p:grpSpPr bwMode="auto">
          <a:xfrm>
            <a:off x="3442711" y="1919287"/>
            <a:ext cx="5456180" cy="2494142"/>
            <a:chOff x="440" y="1286"/>
            <a:chExt cx="3104" cy="856"/>
          </a:xfrm>
        </p:grpSpPr>
        <p:grpSp>
          <p:nvGrpSpPr>
            <p:cNvPr id="3079" name="Group 7">
              <a:extLst>
                <a:ext uri="{FF2B5EF4-FFF2-40B4-BE49-F238E27FC236}">
                  <a16:creationId xmlns:a16="http://schemas.microsoft.com/office/drawing/2014/main" xmlns="" id="{577EF4B0-B54D-F260-EF79-A202337AC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" y="1286"/>
              <a:ext cx="3104" cy="856"/>
              <a:chOff x="440" y="1286"/>
              <a:chExt cx="3104" cy="856"/>
            </a:xfrm>
          </p:grpSpPr>
          <p:sp>
            <p:nvSpPr>
              <p:cNvPr id="3080" name="AutoShape 8">
                <a:extLst>
                  <a:ext uri="{FF2B5EF4-FFF2-40B4-BE49-F238E27FC236}">
                    <a16:creationId xmlns:a16="http://schemas.microsoft.com/office/drawing/2014/main" xmlns="" id="{D67CB62A-258C-4609-97FD-DCF89D87C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" y="1286"/>
                <a:ext cx="1224" cy="34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1" name="AutoShape 9">
                <a:extLst>
                  <a:ext uri="{FF2B5EF4-FFF2-40B4-BE49-F238E27FC236}">
                    <a16:creationId xmlns:a16="http://schemas.microsoft.com/office/drawing/2014/main" xmlns="" id="{4C98A4A6-481D-CE82-0C8A-F666F5E04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2" y="1286"/>
                <a:ext cx="1272" cy="34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2" name="AutoShape 10">
                <a:extLst>
                  <a:ext uri="{FF2B5EF4-FFF2-40B4-BE49-F238E27FC236}">
                    <a16:creationId xmlns:a16="http://schemas.microsoft.com/office/drawing/2014/main" xmlns="" id="{A1E3206B-9FAC-B91B-A1D7-68563993F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3" y="1793"/>
                <a:ext cx="1224" cy="34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11" name="AutoShape 39">
              <a:extLst>
                <a:ext uri="{FF2B5EF4-FFF2-40B4-BE49-F238E27FC236}">
                  <a16:creationId xmlns:a16="http://schemas.microsoft.com/office/drawing/2014/main" xmlns="" id="{A4E7BB05-4952-FC4C-CDAC-307E7309E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" y="1322"/>
              <a:ext cx="1124" cy="27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2" name="AutoShape 40">
              <a:extLst>
                <a:ext uri="{FF2B5EF4-FFF2-40B4-BE49-F238E27FC236}">
                  <a16:creationId xmlns:a16="http://schemas.microsoft.com/office/drawing/2014/main" xmlns="" id="{A7B61FAD-3D3F-4B79-A1E6-03A5480CF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6" y="1322"/>
              <a:ext cx="1184" cy="27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3" name="AutoShape 41">
              <a:extLst>
                <a:ext uri="{FF2B5EF4-FFF2-40B4-BE49-F238E27FC236}">
                  <a16:creationId xmlns:a16="http://schemas.microsoft.com/office/drawing/2014/main" xmlns="" id="{5562B2DE-0303-FBCE-E3BB-D7D045701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817"/>
              <a:ext cx="1128" cy="29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40" name="Text Box 68">
            <a:hlinkClick r:id="rId5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xmlns="" id="{4B6A0782-1EF0-D83E-CD0E-2D457776F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968" y="2053321"/>
            <a:ext cx="21519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141" name="Text Box 69">
            <a:hlinkClick r:id="rId7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xmlns="" id="{E0E58B30-3400-63B4-B445-83FF8BB59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559" y="2053322"/>
            <a:ext cx="23595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142" name="Text Box 70">
            <a:hlinkClick r:id="rId8" action="ppaction://hlinksldjump" highlightClick="1">
              <a:snd r:embed="rId6" name="chimes.wav"/>
            </a:hlinkClick>
            <a:hlinkHover r:id="" action="ppaction://noaction" highlightClick="1"/>
            <a:extLst>
              <a:ext uri="{FF2B5EF4-FFF2-40B4-BE49-F238E27FC236}">
                <a16:creationId xmlns:a16="http://schemas.microsoft.com/office/drawing/2014/main" xmlns="" id="{A0F69972-00A3-F8F3-8B42-A393E78DF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827" y="3574535"/>
            <a:ext cx="23134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170" name="Picture 98">
            <a:extLst>
              <a:ext uri="{FF2B5EF4-FFF2-40B4-BE49-F238E27FC236}">
                <a16:creationId xmlns:a16="http://schemas.microsoft.com/office/drawing/2014/main" xmlns="" id="{46E574B6-63B4-FD6C-DFF3-8AD30603DE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129" y="438779"/>
            <a:ext cx="991971" cy="99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710DAE54-7C04-DE46-1496-3A51EB41F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1640" y="287990"/>
            <a:ext cx="6841491" cy="1075312"/>
          </a:xfrm>
          <a:prstGeom prst="rect">
            <a:avLst/>
          </a:prstGeom>
        </p:spPr>
      </p:pic>
    </p:spTree>
  </p:cSld>
  <p:clrMapOvr>
    <a:masterClrMapping/>
  </p:clrMapOvr>
  <p:transition spd="slow" advClick="0">
    <p:zoom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B3CA96-E0FA-F981-10C9-D98B4DDD7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9CAE536F-2EE1-CDA8-4CF7-8D7C0F0A4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0" y="-7883"/>
            <a:ext cx="12105290" cy="68658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4147" name="AutoShape 51">
            <a:extLst>
              <a:ext uri="{FF2B5EF4-FFF2-40B4-BE49-F238E27FC236}">
                <a16:creationId xmlns:a16="http://schemas.microsoft.com/office/drawing/2014/main" xmlns="" id="{7BB7C32F-6ECE-5AF5-C262-6EBC4AD00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711" y="4813394"/>
            <a:ext cx="2352675" cy="769441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xmlns="" id="{A1CF65BC-93AE-48E5-0412-603C2B46CE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4" y="387149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6110B3E8-D075-1356-02E3-43CB14E032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AutoShape 6">
            <a:extLst>
              <a:ext uri="{FF2B5EF4-FFF2-40B4-BE49-F238E27FC236}">
                <a16:creationId xmlns:a16="http://schemas.microsoft.com/office/drawing/2014/main" xmlns="" id="{E830C3BD-0221-F028-BDB6-5B7523B93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4" y="1659884"/>
            <a:ext cx="3029951" cy="9901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xmlns="" id="{2E16DA62-6665-1D79-1F8B-9406A5315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1" y="1754783"/>
            <a:ext cx="32004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110" name="Picture 14">
            <a:extLst>
              <a:ext uri="{FF2B5EF4-FFF2-40B4-BE49-F238E27FC236}">
                <a16:creationId xmlns:a16="http://schemas.microsoft.com/office/drawing/2014/main" xmlns="" id="{A7517BAC-DA4B-F505-40E8-47CAC67FAD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68014"/>
            <a:ext cx="1103586" cy="110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xmlns="" id="{72C41E55-62FE-C604-BE7F-412756890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95" y="2834924"/>
            <a:ext cx="1093863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6 282 : 2 = ?</a:t>
            </a:r>
          </a:p>
        </p:txBody>
      </p:sp>
      <p:sp>
        <p:nvSpPr>
          <p:cNvPr id="4148" name="AutoShape 52">
            <a:extLst>
              <a:ext uri="{FF2B5EF4-FFF2-40B4-BE49-F238E27FC236}">
                <a16:creationId xmlns:a16="http://schemas.microsoft.com/office/drawing/2014/main" xmlns="" id="{84E03998-5527-CAE7-9F21-EEE1FA26E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711" y="4813395"/>
            <a:ext cx="2352675" cy="769441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6" name="Text Box 50">
            <a:extLst>
              <a:ext uri="{FF2B5EF4-FFF2-40B4-BE49-F238E27FC236}">
                <a16:creationId xmlns:a16="http://schemas.microsoft.com/office/drawing/2014/main" xmlns="" id="{3950CCA3-DA81-9B8F-E419-1BC58ECCD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312" y="3752443"/>
            <a:ext cx="2971800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4 141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3 141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3 641</a:t>
            </a:r>
          </a:p>
          <a:p>
            <a:pPr eaLnBrk="1" hangingPunct="1">
              <a:spcBef>
                <a:spcPct val="50000"/>
              </a:spcBef>
            </a:pPr>
            <a:endParaRPr lang="en-US" alt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EA4D5EBA-F490-203E-CB09-67CB9DD63A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2895" y="249136"/>
            <a:ext cx="7312181" cy="1149292"/>
          </a:xfrm>
          <a:prstGeom prst="rect">
            <a:avLst/>
          </a:prstGeom>
        </p:spPr>
      </p:pic>
      <p:pic>
        <p:nvPicPr>
          <p:cNvPr id="3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xmlns="" id="{9223CE5A-23FB-9046-5056-E2CFF766D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75076" y="5041831"/>
            <a:ext cx="2211006" cy="13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49372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04" grpId="0"/>
      <p:bldP spid="4112" grpId="0"/>
      <p:bldP spid="41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11F362-65D9-BF26-4E2C-F020B3B1A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A1405936-6917-0ABD-EBCD-47268A069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0" y="-7883"/>
            <a:ext cx="12105290" cy="68658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xmlns="" id="{9024940E-F7EE-3AE2-95A4-DD025547F8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73" y="370708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F049BCEE-BCE4-FFF3-6C69-778E42AB93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xmlns="" id="{2C9C1C72-3192-44F0-8178-05D09C865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662" y="381000"/>
            <a:ext cx="1156138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>
            <a:extLst>
              <a:ext uri="{FF2B5EF4-FFF2-40B4-BE49-F238E27FC236}">
                <a16:creationId xmlns:a16="http://schemas.microsoft.com/office/drawing/2014/main" xmlns="" id="{C08AC609-AAC3-3605-AED1-D332A0A6C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Text Box 16">
            <a:extLst>
              <a:ext uri="{FF2B5EF4-FFF2-40B4-BE49-F238E27FC236}">
                <a16:creationId xmlns:a16="http://schemas.microsoft.com/office/drawing/2014/main" xmlns="" id="{E9EA6E15-3E21-3C65-4682-541185C82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490" y="2884809"/>
            <a:ext cx="8923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x-none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6 000 : 2 =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lang="x-none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7" name="AutoShape 17">
            <a:extLst>
              <a:ext uri="{FF2B5EF4-FFF2-40B4-BE49-F238E27FC236}">
                <a16:creationId xmlns:a16="http://schemas.microsoft.com/office/drawing/2014/main" xmlns="" id="{2593F8B6-040E-5F1E-9B8E-DE01D2C6A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3" y="4234344"/>
            <a:ext cx="3257551" cy="104885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>
              <a:latin typeface="+mj-lt"/>
            </a:endParaRPr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xmlns="" id="{61EFE289-947B-BD55-DC3D-977491F5D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400" y="4297106"/>
            <a:ext cx="25151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C5D974E-B629-06BB-B113-DCC14957B7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756" y="295523"/>
            <a:ext cx="6498944" cy="1021472"/>
          </a:xfrm>
          <a:prstGeom prst="rect">
            <a:avLst/>
          </a:prstGeom>
        </p:spPr>
      </p:pic>
      <p:pic>
        <p:nvPicPr>
          <p:cNvPr id="3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xmlns="" id="{D47B4CCB-BDC7-836C-3FEB-F85A0C8CB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86875" y="5321348"/>
            <a:ext cx="2211006" cy="1372229"/>
          </a:xfrm>
          <a:prstGeom prst="rect">
            <a:avLst/>
          </a:prstGeom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xmlns="" id="{9DE0E425-43B4-3A56-D43E-7CC8F0F0F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4" y="1659884"/>
            <a:ext cx="3029951" cy="9901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xmlns="" id="{F3CC684D-D892-BB7D-9D55-208048511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1" y="1754783"/>
            <a:ext cx="32004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74396138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434C43-D13C-BA97-A220-6E2E81903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xmlns="" id="{E27D666D-32ED-E45C-7706-91BDE283F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0" y="-7883"/>
            <a:ext cx="12105290" cy="68658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xmlns="" id="{310797B9-048C-40AA-1ADD-F1484D696C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4622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F82C5AD1-3BC6-ACB1-9A7C-75B6CB46CA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xmlns="" id="{088E6BAD-C1DF-CBE7-A9BC-CAD02F1B39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8" y="199048"/>
            <a:ext cx="1104884" cy="11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0" name="Text Box 16">
            <a:extLst>
              <a:ext uri="{FF2B5EF4-FFF2-40B4-BE49-F238E27FC236}">
                <a16:creationId xmlns:a16="http://schemas.microsoft.com/office/drawing/2014/main" xmlns="" id="{0FB83F7D-3CA6-601F-69EA-0E475967B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4" y="3989176"/>
            <a:ext cx="62849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x-none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4 000 : 4….. 200 x 5 </a:t>
            </a:r>
          </a:p>
        </p:txBody>
      </p:sp>
      <p:sp>
        <p:nvSpPr>
          <p:cNvPr id="6161" name="AutoShape 17">
            <a:extLst>
              <a:ext uri="{FF2B5EF4-FFF2-40B4-BE49-F238E27FC236}">
                <a16:creationId xmlns:a16="http://schemas.microsoft.com/office/drawing/2014/main" xmlns="" id="{3D6BA097-4B56-2A59-4B8C-2964C2389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0286" y="5218922"/>
            <a:ext cx="2740023" cy="77935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162" name="Text Box 18">
            <a:extLst>
              <a:ext uri="{FF2B5EF4-FFF2-40B4-BE49-F238E27FC236}">
                <a16:creationId xmlns:a16="http://schemas.microsoft.com/office/drawing/2014/main" xmlns="" id="{5DA482B2-6DBD-47F4-1BAE-808AB0FE6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325" y="5042210"/>
            <a:ext cx="2819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=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3B9D6E6F-7C75-D045-FD96-CC090949F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8890" y="170946"/>
            <a:ext cx="7866210" cy="1236372"/>
          </a:xfrm>
          <a:prstGeom prst="rect">
            <a:avLst/>
          </a:prstGeom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xmlns="" id="{F0EB483E-BE20-B597-AFFE-3442A842A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4" y="1659884"/>
            <a:ext cx="3029951" cy="9901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xmlns="" id="{11D81803-B267-A365-5808-05C906EE2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1" y="1754783"/>
            <a:ext cx="32004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54990DF-B35A-945D-CD0C-9329F77DADC6}"/>
              </a:ext>
            </a:extLst>
          </p:cNvPr>
          <p:cNvSpPr txBox="1"/>
          <p:nvPr/>
        </p:nvSpPr>
        <p:spPr>
          <a:xfrm>
            <a:off x="3142455" y="2815379"/>
            <a:ext cx="6284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x-none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x-none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x-none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5400" dirty="0"/>
          </a:p>
        </p:txBody>
      </p:sp>
      <p:pic>
        <p:nvPicPr>
          <p:cNvPr id="8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xmlns="" id="{4E34D8C3-3D9D-60BE-7F32-748106DE7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6875" y="5321348"/>
            <a:ext cx="2211006" cy="13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58168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160" grpId="0"/>
      <p:bldP spid="6162" grpId="0"/>
      <p:bldP spid="4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42D637-C7B8-453E-51C8-16226D7B9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>
            <a:extLst>
              <a:ext uri="{FF2B5EF4-FFF2-40B4-BE49-F238E27FC236}">
                <a16:creationId xmlns:a16="http://schemas.microsoft.com/office/drawing/2014/main" xmlns="" id="{C0315554-95B8-BF85-1267-C73A868E6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8" y="228600"/>
            <a:ext cx="11871434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40968" name="WordArt 8">
            <a:extLst>
              <a:ext uri="{FF2B5EF4-FFF2-40B4-BE49-F238E27FC236}">
                <a16:creationId xmlns:a16="http://schemas.microsoft.com/office/drawing/2014/main" xmlns="" id="{F32B3545-50DB-4553-CCD3-95A58FFDF5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5486400"/>
            <a:ext cx="60198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Binh ...Boong...</a:t>
            </a:r>
          </a:p>
        </p:txBody>
      </p:sp>
      <p:sp>
        <p:nvSpPr>
          <p:cNvPr id="40969" name="WordArt 9">
            <a:extLst>
              <a:ext uri="{FF2B5EF4-FFF2-40B4-BE49-F238E27FC236}">
                <a16:creationId xmlns:a16="http://schemas.microsoft.com/office/drawing/2014/main" xmlns="" id="{9EF6D088-84EB-024E-186D-331302D855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1" y="533400"/>
            <a:ext cx="265747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Binh ...Boong...</a:t>
            </a:r>
          </a:p>
        </p:txBody>
      </p:sp>
      <p:pic>
        <p:nvPicPr>
          <p:cNvPr id="40970" name="Rung chuong vang - Buc Tuong.mp3">
            <a:hlinkClick r:id="" action="ppaction://media"/>
            <a:extLst>
              <a:ext uri="{FF2B5EF4-FFF2-40B4-BE49-F238E27FC236}">
                <a16:creationId xmlns:a16="http://schemas.microsoft.com/office/drawing/2014/main" xmlns="" id="{36D87435-CAF0-56FF-E0CF-49504FDA345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xmlns="" id="{69756CD5-71E8-8C7B-B9B0-41C9872E01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3849">
            <a:off x="7315200" y="3505200"/>
            <a:ext cx="2971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1" name="Duong den ngay vinh quang - The Wall.mp3">
            <a:hlinkClick r:id="" action="ppaction://media"/>
            <a:extLst>
              <a:ext uri="{FF2B5EF4-FFF2-40B4-BE49-F238E27FC236}">
                <a16:creationId xmlns:a16="http://schemas.microsoft.com/office/drawing/2014/main" xmlns="" id="{52B27748-3C7E-BFC5-7E70-AD4A6C53A1D7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>
            <a:extLst>
              <a:ext uri="{FF2B5EF4-FFF2-40B4-BE49-F238E27FC236}">
                <a16:creationId xmlns:a16="http://schemas.microsoft.com/office/drawing/2014/main" xmlns="" id="{A4993D47-2AE0-7D3B-3A68-053570F989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4584">
            <a:off x="1905000" y="3733800"/>
            <a:ext cx="2971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>
            <a:extLst>
              <a:ext uri="{FF2B5EF4-FFF2-40B4-BE49-F238E27FC236}">
                <a16:creationId xmlns:a16="http://schemas.microsoft.com/office/drawing/2014/main" xmlns="" id="{246D87FB-BD36-D4D9-1DD5-2224514E4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391400" y="1219200"/>
            <a:ext cx="2743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xmlns="" id="{166E6CC3-1FF6-561A-37E4-CD9135158D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981200" y="1219200"/>
            <a:ext cx="2971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>
            <a:extLst>
              <a:ext uri="{FF2B5EF4-FFF2-40B4-BE49-F238E27FC236}">
                <a16:creationId xmlns:a16="http://schemas.microsoft.com/office/drawing/2014/main" xmlns="" id="{4C9181B5-A17B-3B3A-CAAB-1DC316165E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4724400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455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3062" fill="hold"/>
                                        <p:tgtEl>
                                          <p:spTgt spid="409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0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0370" fill="hold"/>
                                        <p:tgtEl>
                                          <p:spTgt spid="40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1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1">
            <a:extLst>
              <a:ext uri="{FF2B5EF4-FFF2-40B4-BE49-F238E27FC236}">
                <a16:creationId xmlns:a16="http://schemas.microsoft.com/office/drawing/2014/main" xmlns="" id="{BDCFA382-7B49-E5C5-5B2A-E34833212308}"/>
              </a:ext>
            </a:extLst>
          </p:cNvPr>
          <p:cNvGrpSpPr/>
          <p:nvPr/>
        </p:nvGrpSpPr>
        <p:grpSpPr>
          <a:xfrm>
            <a:off x="376272" y="390785"/>
            <a:ext cx="8907363" cy="1026596"/>
            <a:chOff x="1257300" y="662552"/>
            <a:chExt cx="5462439" cy="769947"/>
          </a:xfrm>
        </p:grpSpPr>
        <p:grpSp>
          <p:nvGrpSpPr>
            <p:cNvPr id="3" name="Nhóm 6">
              <a:extLst>
                <a:ext uri="{FF2B5EF4-FFF2-40B4-BE49-F238E27FC236}">
                  <a16:creationId xmlns:a16="http://schemas.microsoft.com/office/drawing/2014/main" xmlns="" id="{C1F6CCC3-3D38-FD6C-39F4-F016D0C53F06}"/>
                </a:ext>
              </a:extLst>
            </p:cNvPr>
            <p:cNvGrpSpPr/>
            <p:nvPr/>
          </p:nvGrpSpPr>
          <p:grpSpPr>
            <a:xfrm>
              <a:off x="1257300" y="662552"/>
              <a:ext cx="774700" cy="739229"/>
              <a:chOff x="1257300" y="662552"/>
              <a:chExt cx="774700" cy="739229"/>
            </a:xfrm>
          </p:grpSpPr>
          <p:sp>
            <p:nvSpPr>
              <p:cNvPr id="9" name="Tam giác Cân 4">
                <a:extLst>
                  <a:ext uri="{FF2B5EF4-FFF2-40B4-BE49-F238E27FC236}">
                    <a16:creationId xmlns:a16="http://schemas.microsoft.com/office/drawing/2014/main" xmlns="" id="{421D7513-A344-DEB1-328D-458D22565F05}"/>
                  </a:ext>
                </a:extLst>
              </p:cNvPr>
              <p:cNvSpPr/>
              <p:nvPr/>
            </p:nvSpPr>
            <p:spPr>
              <a:xfrm>
                <a:off x="1257300" y="662552"/>
                <a:ext cx="774700" cy="660400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400" kern="0">
                  <a:solidFill>
                    <a:srgbClr val="FFFF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xmlns="" id="{6E94AEBB-72C9-5518-3B81-9C1DD9ED98B1}"/>
                  </a:ext>
                </a:extLst>
              </p:cNvPr>
              <p:cNvSpPr txBox="1"/>
              <p:nvPr/>
            </p:nvSpPr>
            <p:spPr>
              <a:xfrm>
                <a:off x="1479550" y="778533"/>
                <a:ext cx="330200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4800" b="1" kern="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1</a:t>
                </a:r>
                <a:endParaRPr lang="en-US" sz="4800" b="1" kern="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5" name="Hộp Văn bản 7">
              <a:extLst>
                <a:ext uri="{FF2B5EF4-FFF2-40B4-BE49-F238E27FC236}">
                  <a16:creationId xmlns:a16="http://schemas.microsoft.com/office/drawing/2014/main" xmlns="" id="{B593F157-BA2E-8C61-1A18-9B2A4C06552F}"/>
                </a:ext>
              </a:extLst>
            </p:cNvPr>
            <p:cNvSpPr txBox="1"/>
            <p:nvPr/>
          </p:nvSpPr>
          <p:spPr>
            <a:xfrm>
              <a:off x="1571392" y="809251"/>
              <a:ext cx="51483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Tính giá trị của bi</a:t>
              </a:r>
              <a:r>
                <a:rPr lang="en-US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ể</a:t>
              </a: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u thức:</a:t>
              </a:r>
              <a:endPara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9904FB7-CCD2-EB86-62A8-381654A6B863}"/>
              </a:ext>
            </a:extLst>
          </p:cNvPr>
          <p:cNvSpPr txBox="1"/>
          <p:nvPr/>
        </p:nvSpPr>
        <p:spPr>
          <a:xfrm>
            <a:off x="495118" y="1642768"/>
            <a:ext cx="6010886" cy="301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(2 000 + 7 015) : 3</a:t>
            </a:r>
          </a:p>
          <a:p>
            <a:pPr algn="just">
              <a:lnSpc>
                <a:spcPct val="150000"/>
              </a:lnSpc>
            </a:pPr>
            <a:r>
              <a:rPr lang="pt-BR" sz="44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2 515 : (1 + 4)</a:t>
            </a:r>
          </a:p>
          <a:p>
            <a:pPr algn="just">
              <a:lnSpc>
                <a:spcPct val="150000"/>
              </a:lnSpc>
            </a:pPr>
            <a:endParaRPr lang="vi-VN" sz="4400" b="1" i="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161D7E4-3E5E-EF66-E89E-A87C8731BABB}"/>
              </a:ext>
            </a:extLst>
          </p:cNvPr>
          <p:cNvSpPr txBox="1"/>
          <p:nvPr/>
        </p:nvSpPr>
        <p:spPr>
          <a:xfrm>
            <a:off x="6727225" y="1701627"/>
            <a:ext cx="472949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(102 + 901) x 7</a:t>
            </a:r>
            <a:endParaRPr lang="vi-VN" sz="4400" b="1" i="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 705 x (8 - 2)</a:t>
            </a:r>
          </a:p>
        </p:txBody>
      </p:sp>
    </p:spTree>
    <p:extLst>
      <p:ext uri="{BB962C8B-B14F-4D97-AF65-F5344CB8AC3E}">
        <p14:creationId xmlns:p14="http://schemas.microsoft.com/office/powerpoint/2010/main" val="3345766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picture containing text, indoor, arranged, several&#10;&#10;Description automatically generated">
            <a:extLst>
              <a:ext uri="{FF2B5EF4-FFF2-40B4-BE49-F238E27FC236}">
                <a16:creationId xmlns:a16="http://schemas.microsoft.com/office/drawing/2014/main" xmlns="" id="{48208784-FB3C-446F-99B3-4A003480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8E4F537F-F8EE-CE3B-C9B7-5F097F7B47E9}"/>
              </a:ext>
            </a:extLst>
          </p:cNvPr>
          <p:cNvSpPr/>
          <p:nvPr/>
        </p:nvSpPr>
        <p:spPr>
          <a:xfrm>
            <a:off x="674675" y="1098188"/>
            <a:ext cx="10432832" cy="4109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4" name="Nhóm 1">
            <a:extLst>
              <a:ext uri="{FF2B5EF4-FFF2-40B4-BE49-F238E27FC236}">
                <a16:creationId xmlns:a16="http://schemas.microsoft.com/office/drawing/2014/main" xmlns="" id="{B95FB619-BCDF-D6CB-31BF-D055BC8F397F}"/>
              </a:ext>
            </a:extLst>
          </p:cNvPr>
          <p:cNvGrpSpPr/>
          <p:nvPr/>
        </p:nvGrpSpPr>
        <p:grpSpPr>
          <a:xfrm flipV="1">
            <a:off x="-54650" y="431553"/>
            <a:ext cx="11891482" cy="6141596"/>
            <a:chOff x="773454" y="505953"/>
            <a:chExt cx="7945430" cy="4381400"/>
          </a:xfrm>
        </p:grpSpPr>
        <p:sp>
          <p:nvSpPr>
            <p:cNvPr id="6" name="Hình chữ nhật: Góc Tròn 1">
              <a:extLst>
                <a:ext uri="{FF2B5EF4-FFF2-40B4-BE49-F238E27FC236}">
                  <a16:creationId xmlns:a16="http://schemas.microsoft.com/office/drawing/2014/main" xmlns="" id="{64BA4813-B3A7-382B-B91C-50C9859CD0F1}"/>
                </a:ext>
              </a:extLst>
            </p:cNvPr>
            <p:cNvSpPr/>
            <p:nvPr/>
          </p:nvSpPr>
          <p:spPr>
            <a:xfrm>
              <a:off x="773454" y="543953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xmlns="" id="{C60EE20C-E0F8-02C1-8848-52E6F89D0043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xmlns="" id="{20A5441E-4D3F-99C2-79F9-7F486A3992CE}"/>
              </a:ext>
            </a:extLst>
          </p:cNvPr>
          <p:cNvSpPr/>
          <p:nvPr/>
        </p:nvSpPr>
        <p:spPr>
          <a:xfrm>
            <a:off x="156431" y="431952"/>
            <a:ext cx="11894793" cy="6225925"/>
          </a:xfrm>
          <a:custGeom>
            <a:avLst/>
            <a:gdLst>
              <a:gd name="connsiteX0" fmla="*/ 740040 w 11894793"/>
              <a:gd name="connsiteY0" fmla="*/ 2635833 h 6225925"/>
              <a:gd name="connsiteX1" fmla="*/ 971699 w 11894793"/>
              <a:gd name="connsiteY1" fmla="*/ 0 h 6225925"/>
              <a:gd name="connsiteX2" fmla="*/ 10742596 w 11894793"/>
              <a:gd name="connsiteY2" fmla="*/ 0 h 6225925"/>
              <a:gd name="connsiteX3" fmla="*/ 11894793 w 11894793"/>
              <a:gd name="connsiteY3" fmla="*/ 1411344 h 6225925"/>
              <a:gd name="connsiteX4" fmla="*/ 11894793 w 11894793"/>
              <a:gd name="connsiteY4" fmla="*/ 5262985 h 6225925"/>
              <a:gd name="connsiteX5" fmla="*/ 10886993 w 11894793"/>
              <a:gd name="connsiteY5" fmla="*/ 6225925 h 6225925"/>
              <a:gd name="connsiteX6" fmla="*/ 1007799 w 11894793"/>
              <a:gd name="connsiteY6" fmla="*/ 6225925 h 6225925"/>
              <a:gd name="connsiteX7" fmla="*/ 0 w 11894793"/>
              <a:gd name="connsiteY7" fmla="*/ 5262985 h 6225925"/>
              <a:gd name="connsiteX8" fmla="*/ 740040 w 11894793"/>
              <a:gd name="connsiteY8" fmla="*/ 2635833 h 622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94793" h="6225925" extrusionOk="0">
                <a:moveTo>
                  <a:pt x="740040" y="2635833"/>
                </a:moveTo>
                <a:cubicBezTo>
                  <a:pt x="730929" y="2120000"/>
                  <a:pt x="327546" y="-36158"/>
                  <a:pt x="971699" y="0"/>
                </a:cubicBezTo>
                <a:cubicBezTo>
                  <a:pt x="5416564" y="-60713"/>
                  <a:pt x="6512450" y="61072"/>
                  <a:pt x="10742596" y="0"/>
                </a:cubicBezTo>
                <a:cubicBezTo>
                  <a:pt x="11217476" y="27310"/>
                  <a:pt x="11852027" y="930098"/>
                  <a:pt x="11894793" y="1411344"/>
                </a:cubicBezTo>
                <a:cubicBezTo>
                  <a:pt x="11919245" y="2464549"/>
                  <a:pt x="11962456" y="4457268"/>
                  <a:pt x="11894793" y="5262985"/>
                </a:cubicBezTo>
                <a:cubicBezTo>
                  <a:pt x="11921033" y="5769861"/>
                  <a:pt x="11542674" y="6232464"/>
                  <a:pt x="10886993" y="6225925"/>
                </a:cubicBezTo>
                <a:cubicBezTo>
                  <a:pt x="8396242" y="6152154"/>
                  <a:pt x="2525327" y="6070042"/>
                  <a:pt x="1007799" y="6225925"/>
                </a:cubicBezTo>
                <a:cubicBezTo>
                  <a:pt x="480686" y="6230200"/>
                  <a:pt x="-66147" y="5764613"/>
                  <a:pt x="0" y="5262985"/>
                </a:cubicBezTo>
                <a:cubicBezTo>
                  <a:pt x="-137929" y="4020263"/>
                  <a:pt x="826256" y="3802839"/>
                  <a:pt x="740040" y="2635833"/>
                </a:cubicBezTo>
                <a:close/>
              </a:path>
            </a:pathLst>
          </a:custGeom>
          <a:noFill/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7928810"/>
                      <a:gd name="connsiteY0" fmla="*/ 671777 h 4030579"/>
                      <a:gd name="connsiteX1" fmla="*/ 671777 w 7928810"/>
                      <a:gd name="connsiteY1" fmla="*/ 0 h 4030579"/>
                      <a:gd name="connsiteX2" fmla="*/ 7257033 w 7928810"/>
                      <a:gd name="connsiteY2" fmla="*/ 0 h 4030579"/>
                      <a:gd name="connsiteX3" fmla="*/ 7928810 w 7928810"/>
                      <a:gd name="connsiteY3" fmla="*/ 671777 h 4030579"/>
                      <a:gd name="connsiteX4" fmla="*/ 7928810 w 7928810"/>
                      <a:gd name="connsiteY4" fmla="*/ 3358802 h 4030579"/>
                      <a:gd name="connsiteX5" fmla="*/ 7257033 w 7928810"/>
                      <a:gd name="connsiteY5" fmla="*/ 4030579 h 4030579"/>
                      <a:gd name="connsiteX6" fmla="*/ 671777 w 7928810"/>
                      <a:gd name="connsiteY6" fmla="*/ 4030579 h 4030579"/>
                      <a:gd name="connsiteX7" fmla="*/ 0 w 7928810"/>
                      <a:gd name="connsiteY7" fmla="*/ 3358802 h 4030579"/>
                      <a:gd name="connsiteX8" fmla="*/ 0 w 7928810"/>
                      <a:gd name="connsiteY8" fmla="*/ 671777 h 4030579"/>
                      <a:gd name="connsiteX0" fmla="*/ 493295 w 7928810"/>
                      <a:gd name="connsiteY0" fmla="*/ 1526019 h 4030579"/>
                      <a:gd name="connsiteX1" fmla="*/ 671777 w 7928810"/>
                      <a:gd name="connsiteY1" fmla="*/ 0 h 4030579"/>
                      <a:gd name="connsiteX2" fmla="*/ 7257033 w 7928810"/>
                      <a:gd name="connsiteY2" fmla="*/ 0 h 4030579"/>
                      <a:gd name="connsiteX3" fmla="*/ 7928810 w 7928810"/>
                      <a:gd name="connsiteY3" fmla="*/ 671777 h 4030579"/>
                      <a:gd name="connsiteX4" fmla="*/ 7928810 w 7928810"/>
                      <a:gd name="connsiteY4" fmla="*/ 3358802 h 4030579"/>
                      <a:gd name="connsiteX5" fmla="*/ 7257033 w 7928810"/>
                      <a:gd name="connsiteY5" fmla="*/ 4030579 h 4030579"/>
                      <a:gd name="connsiteX6" fmla="*/ 671777 w 7928810"/>
                      <a:gd name="connsiteY6" fmla="*/ 4030579 h 4030579"/>
                      <a:gd name="connsiteX7" fmla="*/ 0 w 7928810"/>
                      <a:gd name="connsiteY7" fmla="*/ 3358802 h 4030579"/>
                      <a:gd name="connsiteX8" fmla="*/ 493295 w 7928810"/>
                      <a:gd name="connsiteY8" fmla="*/ 1526019 h 4030579"/>
                      <a:gd name="connsiteX0" fmla="*/ 493295 w 7928810"/>
                      <a:gd name="connsiteY0" fmla="*/ 1838840 h 4343400"/>
                      <a:gd name="connsiteX1" fmla="*/ 647714 w 7928810"/>
                      <a:gd name="connsiteY1" fmla="*/ 0 h 4343400"/>
                      <a:gd name="connsiteX2" fmla="*/ 7257033 w 7928810"/>
                      <a:gd name="connsiteY2" fmla="*/ 312821 h 4343400"/>
                      <a:gd name="connsiteX3" fmla="*/ 7928810 w 7928810"/>
                      <a:gd name="connsiteY3" fmla="*/ 984598 h 4343400"/>
                      <a:gd name="connsiteX4" fmla="*/ 7928810 w 7928810"/>
                      <a:gd name="connsiteY4" fmla="*/ 3671623 h 4343400"/>
                      <a:gd name="connsiteX5" fmla="*/ 7257033 w 7928810"/>
                      <a:gd name="connsiteY5" fmla="*/ 4343400 h 4343400"/>
                      <a:gd name="connsiteX6" fmla="*/ 671777 w 7928810"/>
                      <a:gd name="connsiteY6" fmla="*/ 4343400 h 4343400"/>
                      <a:gd name="connsiteX7" fmla="*/ 0 w 7928810"/>
                      <a:gd name="connsiteY7" fmla="*/ 3671623 h 4343400"/>
                      <a:gd name="connsiteX8" fmla="*/ 493295 w 7928810"/>
                      <a:gd name="connsiteY8" fmla="*/ 1838840 h 4343400"/>
                      <a:gd name="connsiteX0" fmla="*/ 493295 w 7928810"/>
                      <a:gd name="connsiteY0" fmla="*/ 1838840 h 4343400"/>
                      <a:gd name="connsiteX1" fmla="*/ 647714 w 7928810"/>
                      <a:gd name="connsiteY1" fmla="*/ 0 h 4343400"/>
                      <a:gd name="connsiteX2" fmla="*/ 7160781 w 7928810"/>
                      <a:gd name="connsiteY2" fmla="*/ 0 h 4343400"/>
                      <a:gd name="connsiteX3" fmla="*/ 7928810 w 7928810"/>
                      <a:gd name="connsiteY3" fmla="*/ 984598 h 4343400"/>
                      <a:gd name="connsiteX4" fmla="*/ 7928810 w 7928810"/>
                      <a:gd name="connsiteY4" fmla="*/ 3671623 h 4343400"/>
                      <a:gd name="connsiteX5" fmla="*/ 7257033 w 7928810"/>
                      <a:gd name="connsiteY5" fmla="*/ 4343400 h 4343400"/>
                      <a:gd name="connsiteX6" fmla="*/ 671777 w 7928810"/>
                      <a:gd name="connsiteY6" fmla="*/ 4343400 h 4343400"/>
                      <a:gd name="connsiteX7" fmla="*/ 0 w 7928810"/>
                      <a:gd name="connsiteY7" fmla="*/ 3671623 h 4343400"/>
                      <a:gd name="connsiteX8" fmla="*/ 493295 w 7928810"/>
                      <a:gd name="connsiteY8" fmla="*/ 1838840 h 434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928810" h="4343400">
                        <a:moveTo>
                          <a:pt x="493295" y="1838840"/>
                        </a:moveTo>
                        <a:cubicBezTo>
                          <a:pt x="493295" y="1467828"/>
                          <a:pt x="276702" y="0"/>
                          <a:pt x="647714" y="0"/>
                        </a:cubicBezTo>
                        <a:lnTo>
                          <a:pt x="7160781" y="0"/>
                        </a:lnTo>
                        <a:cubicBezTo>
                          <a:pt x="7531793" y="0"/>
                          <a:pt x="7928810" y="613586"/>
                          <a:pt x="7928810" y="984598"/>
                        </a:cubicBezTo>
                        <a:lnTo>
                          <a:pt x="7928810" y="3671623"/>
                        </a:lnTo>
                        <a:cubicBezTo>
                          <a:pt x="7928810" y="4042635"/>
                          <a:pt x="7628045" y="4343400"/>
                          <a:pt x="7257033" y="4343400"/>
                        </a:cubicBezTo>
                        <a:lnTo>
                          <a:pt x="671777" y="4343400"/>
                        </a:lnTo>
                        <a:cubicBezTo>
                          <a:pt x="300765" y="4343400"/>
                          <a:pt x="0" y="4042635"/>
                          <a:pt x="0" y="3671623"/>
                        </a:cubicBezTo>
                        <a:cubicBezTo>
                          <a:pt x="0" y="2775948"/>
                          <a:pt x="493295" y="2734515"/>
                          <a:pt x="493295" y="18388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Nhóm 11">
            <a:extLst>
              <a:ext uri="{FF2B5EF4-FFF2-40B4-BE49-F238E27FC236}">
                <a16:creationId xmlns:a16="http://schemas.microsoft.com/office/drawing/2014/main" xmlns="" id="{542C4B67-DC08-A0D0-31F9-389A479661B8}"/>
              </a:ext>
            </a:extLst>
          </p:cNvPr>
          <p:cNvGrpSpPr/>
          <p:nvPr/>
        </p:nvGrpSpPr>
        <p:grpSpPr>
          <a:xfrm>
            <a:off x="876300" y="545644"/>
            <a:ext cx="10477500" cy="1384995"/>
            <a:chOff x="1257300" y="578508"/>
            <a:chExt cx="7683597" cy="1038746"/>
          </a:xfrm>
        </p:grpSpPr>
        <p:grpSp>
          <p:nvGrpSpPr>
            <p:cNvPr id="12" name="Nhóm 6">
              <a:extLst>
                <a:ext uri="{FF2B5EF4-FFF2-40B4-BE49-F238E27FC236}">
                  <a16:creationId xmlns:a16="http://schemas.microsoft.com/office/drawing/2014/main" xmlns="" id="{904252B3-851B-F657-BA10-20F1416B7DA0}"/>
                </a:ext>
              </a:extLst>
            </p:cNvPr>
            <p:cNvGrpSpPr/>
            <p:nvPr/>
          </p:nvGrpSpPr>
          <p:grpSpPr>
            <a:xfrm>
              <a:off x="1257300" y="662552"/>
              <a:ext cx="774700" cy="677722"/>
              <a:chOff x="1257300" y="662552"/>
              <a:chExt cx="774700" cy="677722"/>
            </a:xfrm>
          </p:grpSpPr>
          <p:sp>
            <p:nvSpPr>
              <p:cNvPr id="14" name="Tam giác Cân 4">
                <a:extLst>
                  <a:ext uri="{FF2B5EF4-FFF2-40B4-BE49-F238E27FC236}">
                    <a16:creationId xmlns:a16="http://schemas.microsoft.com/office/drawing/2014/main" xmlns="" id="{1CB6868C-7BEC-8FB9-11CD-FF951E6192E2}"/>
                  </a:ext>
                </a:extLst>
              </p:cNvPr>
              <p:cNvSpPr/>
              <p:nvPr/>
            </p:nvSpPr>
            <p:spPr>
              <a:xfrm>
                <a:off x="1257300" y="662552"/>
                <a:ext cx="774700" cy="660400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" name="Hộp Văn bản 5">
                <a:extLst>
                  <a:ext uri="{FF2B5EF4-FFF2-40B4-BE49-F238E27FC236}">
                    <a16:creationId xmlns:a16="http://schemas.microsoft.com/office/drawing/2014/main" xmlns="" id="{5C8E64AE-3C3A-DC9E-118A-582786352699}"/>
                  </a:ext>
                </a:extLst>
              </p:cNvPr>
              <p:cNvSpPr txBox="1"/>
              <p:nvPr/>
            </p:nvSpPr>
            <p:spPr>
              <a:xfrm>
                <a:off x="1479550" y="778533"/>
                <a:ext cx="330200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13" name="Hộp Văn bản 7">
              <a:extLst>
                <a:ext uri="{FF2B5EF4-FFF2-40B4-BE49-F238E27FC236}">
                  <a16:creationId xmlns:a16="http://schemas.microsoft.com/office/drawing/2014/main" xmlns="" id="{92DCBB85-CB66-ECFF-1A70-E21E8E8CFD3A}"/>
                </a:ext>
              </a:extLst>
            </p:cNvPr>
            <p:cNvSpPr txBox="1"/>
            <p:nvPr/>
          </p:nvSpPr>
          <p:spPr>
            <a:xfrm>
              <a:off x="1948363" y="578508"/>
              <a:ext cx="6992534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Một tàu chở 7 863 thùng hàng. Người ta dỡ xuống một số thùng hàng thì số thùng hàng còn lại bằng số thùng hàng ban đầu giảm đi 3 lần. Hỏi trên tàu còn lại bao nhiêu thùng hàng?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xmlns="" id="{5D94371E-37C5-1F42-CD5C-F0B75DC07B1A}"/>
              </a:ext>
            </a:extLst>
          </p:cNvPr>
          <p:cNvCxnSpPr/>
          <p:nvPr/>
        </p:nvCxnSpPr>
        <p:spPr>
          <a:xfrm>
            <a:off x="2799761" y="999241"/>
            <a:ext cx="405352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EAB52DC3-16CC-8E7F-B3A2-690C1B9D6C69}"/>
              </a:ext>
            </a:extLst>
          </p:cNvPr>
          <p:cNvCxnSpPr>
            <a:cxnSpLocks/>
          </p:cNvCxnSpPr>
          <p:nvPr/>
        </p:nvCxnSpPr>
        <p:spPr>
          <a:xfrm>
            <a:off x="4290767" y="1453299"/>
            <a:ext cx="7063033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xmlns="" id="{0830669B-21B8-8D42-6C7E-B419199BDE89}"/>
              </a:ext>
            </a:extLst>
          </p:cNvPr>
          <p:cNvCxnSpPr>
            <a:cxnSpLocks/>
          </p:cNvCxnSpPr>
          <p:nvPr/>
        </p:nvCxnSpPr>
        <p:spPr>
          <a:xfrm>
            <a:off x="1932696" y="1839798"/>
            <a:ext cx="2582743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C2D4E4BD-3F3F-E54C-FD51-787D14017407}"/>
              </a:ext>
            </a:extLst>
          </p:cNvPr>
          <p:cNvCxnSpPr>
            <a:cxnSpLocks/>
          </p:cNvCxnSpPr>
          <p:nvPr/>
        </p:nvCxnSpPr>
        <p:spPr>
          <a:xfrm>
            <a:off x="4683331" y="1871221"/>
            <a:ext cx="65345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90104" y="3335752"/>
            <a:ext cx="0" cy="93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399" y="2597274"/>
            <a:ext cx="6572250" cy="12192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818647" y="2362591"/>
            <a:ext cx="235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Tóm tắt:</a:t>
            </a:r>
            <a:endParaRPr lang="en-US" sz="2800" b="1" dirty="0">
              <a:latin typeface="+mj-lt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399" y="3806834"/>
            <a:ext cx="6686550" cy="135255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224067" y="3685703"/>
            <a:ext cx="117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? thùng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4393055" y="3753594"/>
            <a:ext cx="0" cy="62361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41">
            <a:extLst>
              <a:ext uri="{FF2B5EF4-FFF2-40B4-BE49-F238E27FC236}">
                <a16:creationId xmlns:a16="http://schemas.microsoft.com/office/drawing/2014/main" xmlns="" id="{E8775A4D-3AC2-5FED-776E-F262AF11A8DE}"/>
              </a:ext>
            </a:extLst>
          </p:cNvPr>
          <p:cNvCxnSpPr/>
          <p:nvPr/>
        </p:nvCxnSpPr>
        <p:spPr>
          <a:xfrm>
            <a:off x="3318997" y="3806834"/>
            <a:ext cx="0" cy="62361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149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xmlns="" id="{45E00835-4201-253F-46CB-E3BEC2A79ECF}"/>
              </a:ext>
            </a:extLst>
          </p:cNvPr>
          <p:cNvSpPr/>
          <p:nvPr/>
        </p:nvSpPr>
        <p:spPr>
          <a:xfrm>
            <a:off x="1335963" y="293595"/>
            <a:ext cx="1311821" cy="6466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am giác Cân 4">
            <a:extLst>
              <a:ext uri="{FF2B5EF4-FFF2-40B4-BE49-F238E27FC236}">
                <a16:creationId xmlns:a16="http://schemas.microsoft.com/office/drawing/2014/main" xmlns="" id="{F8681E7F-4EBA-9165-1EB5-2E97981598BE}"/>
              </a:ext>
            </a:extLst>
          </p:cNvPr>
          <p:cNvSpPr/>
          <p:nvPr/>
        </p:nvSpPr>
        <p:spPr>
          <a:xfrm>
            <a:off x="102370" y="59683"/>
            <a:ext cx="1056396" cy="880534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xmlns="" id="{FD0993FB-2CC4-1734-5CA0-5AAB938E50CD}"/>
              </a:ext>
            </a:extLst>
          </p:cNvPr>
          <p:cNvSpPr txBox="1"/>
          <p:nvPr/>
        </p:nvSpPr>
        <p:spPr>
          <a:xfrm>
            <a:off x="405434" y="191228"/>
            <a:ext cx="450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70E6F8BC-5301-CCCA-9D38-9BC8C8C491A2}"/>
              </a:ext>
            </a:extLst>
          </p:cNvPr>
          <p:cNvSpPr/>
          <p:nvPr/>
        </p:nvSpPr>
        <p:spPr>
          <a:xfrm>
            <a:off x="4002856" y="2933748"/>
            <a:ext cx="996340" cy="61581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DB07BEB8-C0B7-8831-F9E4-ADA31BB7E769}"/>
              </a:ext>
            </a:extLst>
          </p:cNvPr>
          <p:cNvCxnSpPr>
            <a:cxnSpLocks/>
          </p:cNvCxnSpPr>
          <p:nvPr/>
        </p:nvCxnSpPr>
        <p:spPr>
          <a:xfrm>
            <a:off x="6544527" y="1778803"/>
            <a:ext cx="391939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110F0E45-CFFB-8CB4-773A-3ED28041C74A}"/>
              </a:ext>
            </a:extLst>
          </p:cNvPr>
          <p:cNvCxnSpPr>
            <a:cxnSpLocks/>
          </p:cNvCxnSpPr>
          <p:nvPr/>
        </p:nvCxnSpPr>
        <p:spPr>
          <a:xfrm>
            <a:off x="3387256" y="3636959"/>
            <a:ext cx="41903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296F6C9-F0EE-E6E9-BC11-6B7D57C9AEDA}"/>
              </a:ext>
            </a:extLst>
          </p:cNvPr>
          <p:cNvSpPr txBox="1"/>
          <p:nvPr/>
        </p:nvSpPr>
        <p:spPr>
          <a:xfrm>
            <a:off x="199943" y="1153769"/>
            <a:ext cx="11449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1 025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xmlns="" id="{4D27B2DF-D0A1-27ED-A080-F2213C1BC71F}"/>
              </a:ext>
            </a:extLst>
          </p:cNvPr>
          <p:cNvCxnSpPr>
            <a:cxnSpLocks/>
          </p:cNvCxnSpPr>
          <p:nvPr/>
        </p:nvCxnSpPr>
        <p:spPr>
          <a:xfrm>
            <a:off x="271362" y="3031019"/>
            <a:ext cx="255135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1575347A-29AE-C9C1-025C-3D078D9ED576}"/>
              </a:ext>
            </a:extLst>
          </p:cNvPr>
          <p:cNvCxnSpPr>
            <a:cxnSpLocks/>
          </p:cNvCxnSpPr>
          <p:nvPr/>
        </p:nvCxnSpPr>
        <p:spPr>
          <a:xfrm>
            <a:off x="6329239" y="2431042"/>
            <a:ext cx="525614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50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333</Words>
  <Application>Microsoft Office PowerPoint</Application>
  <PresentationFormat>Custom</PresentationFormat>
  <Paragraphs>47</Paragraphs>
  <Slides>13</Slides>
  <Notes>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 6200 Pro</cp:lastModifiedBy>
  <cp:revision>8</cp:revision>
  <dcterms:created xsi:type="dcterms:W3CDTF">2024-03-01T10:50:40Z</dcterms:created>
  <dcterms:modified xsi:type="dcterms:W3CDTF">2025-04-23T02:13:49Z</dcterms:modified>
</cp:coreProperties>
</file>