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11619" r:id="rId3"/>
    <p:sldId id="11656" r:id="rId4"/>
    <p:sldId id="11629" r:id="rId5"/>
    <p:sldId id="261" r:id="rId6"/>
    <p:sldId id="349" r:id="rId7"/>
    <p:sldId id="11655" r:id="rId8"/>
    <p:sldId id="11635" r:id="rId9"/>
    <p:sldId id="11637" r:id="rId10"/>
    <p:sldId id="396" r:id="rId11"/>
    <p:sldId id="11641" r:id="rId12"/>
    <p:sldId id="11642" r:id="rId13"/>
    <p:sldId id="11647" r:id="rId14"/>
    <p:sldId id="11645" r:id="rId15"/>
    <p:sldId id="11646" r:id="rId16"/>
    <p:sldId id="300" r:id="rId17"/>
    <p:sldId id="11648" r:id="rId18"/>
    <p:sldId id="11650" r:id="rId19"/>
    <p:sldId id="11651" r:id="rId20"/>
    <p:sldId id="11652" r:id="rId21"/>
    <p:sldId id="1165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 autoAdjust="0"/>
    <p:restoredTop sz="94710" autoAdjust="0"/>
  </p:normalViewPr>
  <p:slideViewPr>
    <p:cSldViewPr snapToGrid="0">
      <p:cViewPr varScale="1">
        <p:scale>
          <a:sx n="79" d="100"/>
          <a:sy n="79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29041-3D18-4317-8637-24D3436E9FCA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F1C47-220D-4C14-8F3D-E349276CB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43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7B2FD9-C7E5-4372-8004-C4146F413D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1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con than </a:t>
            </a:r>
            <a:r>
              <a:rPr lang="en-US" dirty="0" err="1"/>
              <a:t>mến</a:t>
            </a:r>
            <a:r>
              <a:rPr lang="en-US" dirty="0"/>
              <a:t>.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Tin </a:t>
            </a:r>
            <a:r>
              <a:rPr lang="en-US" dirty="0" err="1"/>
              <a:t>Tin</a:t>
            </a:r>
            <a:r>
              <a:rPr lang="en-US" dirty="0"/>
              <a:t>. </a:t>
            </a:r>
            <a:r>
              <a:rPr lang="en-US" dirty="0" err="1"/>
              <a:t>Bạn</a:t>
            </a:r>
            <a:r>
              <a:rPr lang="en-US" dirty="0"/>
              <a:t> Tin </a:t>
            </a:r>
            <a:r>
              <a:rPr lang="en-US" dirty="0" err="1"/>
              <a:t>tin</a:t>
            </a:r>
            <a:r>
              <a:rPr lang="en-US" dirty="0"/>
              <a:t>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mê</a:t>
            </a:r>
            <a:r>
              <a:rPr lang="en-US" dirty="0"/>
              <a:t> </a:t>
            </a:r>
            <a:r>
              <a:rPr lang="en-US" dirty="0" err="1"/>
              <a:t>cung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mê</a:t>
            </a:r>
            <a:r>
              <a:rPr lang="en-US" dirty="0"/>
              <a:t> </a:t>
            </a:r>
            <a:r>
              <a:rPr lang="en-US" dirty="0" err="1"/>
              <a:t>cung</a:t>
            </a:r>
            <a:r>
              <a:rPr lang="en-US" dirty="0"/>
              <a:t>/ tin </a:t>
            </a:r>
            <a:r>
              <a:rPr lang="en-US" dirty="0" err="1"/>
              <a:t>tin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chướng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, Tin </a:t>
            </a:r>
            <a:r>
              <a:rPr lang="en-US" dirty="0" err="1"/>
              <a:t>tin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nhờ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chướng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sẵn</a:t>
            </a:r>
            <a:r>
              <a:rPr lang="en-US" dirty="0"/>
              <a:t> </a:t>
            </a:r>
            <a:r>
              <a:rPr lang="en-US" dirty="0" err="1"/>
              <a:t>sàng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tin </a:t>
            </a:r>
            <a:r>
              <a:rPr lang="en-US" dirty="0" err="1"/>
              <a:t>tin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</a:t>
            </a:r>
          </a:p>
          <a:p>
            <a:r>
              <a:rPr lang="en-US" dirty="0"/>
              <a:t>-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Tin </a:t>
            </a:r>
            <a:r>
              <a:rPr lang="en-US" dirty="0" err="1"/>
              <a:t>tin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chướng</a:t>
            </a:r>
            <a:r>
              <a:rPr lang="en-US" dirty="0"/>
              <a:t> </a:t>
            </a:r>
            <a:r>
              <a:rPr lang="en-US" dirty="0" err="1"/>
              <a:t>gnaji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 (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1).</a:t>
            </a:r>
          </a:p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ơn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tin </a:t>
            </a:r>
            <a:r>
              <a:rPr lang="en-US" dirty="0" err="1"/>
              <a:t>tin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83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4F1C47-220D-4C14-8F3D-E349276CB1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94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9499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932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0313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219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3/7/2024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92484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94215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975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62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96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58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59711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6603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29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24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15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850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9370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739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2762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193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6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0031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621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BDB486-A437-4477-B830-059F05A7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64506-68BB-4FDD-9A50-F3F3B0436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C959B-DF0B-478E-BBEE-CC2C4E43D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5873-6696-4EE0-B765-90B210B469DD}" type="datetimeFigureOut">
              <a:rPr lang="vi-VN" smtClean="0"/>
              <a:t>07/03/2024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54F9-1B9A-4A3D-9D3F-A55BF3F4E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1D575-561A-424B-8B61-A134F843A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34C18A2A-C6A0-4AE0-9AA4-67097D310FA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5172" y="219074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0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68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slide" Target="slide5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slide" Target="slide5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5" Type="http://schemas.openxmlformats.org/officeDocument/2006/relationships/image" Target="../media/image15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slide" Target="slide17.xml"/><Relationship Id="rId1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0.jpg"/><Relationship Id="rId12" Type="http://schemas.openxmlformats.org/officeDocument/2006/relationships/image" Target="../media/image23.gif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slide" Target="slide12.xml"/><Relationship Id="rId5" Type="http://schemas.openxmlformats.org/officeDocument/2006/relationships/audio" Target="../media/audio3.wav"/><Relationship Id="rId15" Type="http://schemas.openxmlformats.org/officeDocument/2006/relationships/slide" Target="slide6.xml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slide" Target="slide9.xml"/><Relationship Id="rId1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4F7058-8D4C-8D6C-E9ED-A7EDD53D90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>
            <a:fillRect/>
          </a:stretch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294E3D-B2AF-E614-A927-622904129D88}"/>
              </a:ext>
            </a:extLst>
          </p:cNvPr>
          <p:cNvSpPr/>
          <p:nvPr/>
        </p:nvSpPr>
        <p:spPr>
          <a:xfrm>
            <a:off x="514825" y="250591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0E3AFF-51ED-7318-586D-DD20A9071E61}"/>
              </a:ext>
            </a:extLst>
          </p:cNvPr>
          <p:cNvSpPr txBox="1"/>
          <p:nvPr/>
        </p:nvSpPr>
        <p:spPr>
          <a:xfrm>
            <a:off x="1514048" y="532160"/>
            <a:ext cx="9571381" cy="1011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UỶ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BAN NHÂN DÂN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 ỨNG HOÀ</a:t>
            </a:r>
          </a:p>
          <a:p>
            <a:pPr marR="0" lvl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GIÁO DỤC &amp; ĐÀO TẠO HUYỆN ỨNG HOÀ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D92D8-B315-7F18-B9BE-FCF33AA36F99}"/>
              </a:ext>
            </a:extLst>
          </p:cNvPr>
          <p:cNvSpPr txBox="1"/>
          <p:nvPr/>
        </p:nvSpPr>
        <p:spPr>
          <a:xfrm>
            <a:off x="614516" y="2014244"/>
            <a:ext cx="10962968" cy="2146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THI GIÁO VIÊN DẠY GIỎI CẤP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PHỐ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TỰ NHIÊN VÀ XÃ HỘI – LỚP 3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22: CƠ QUAN THẦN KINH (TIẾT 1)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D88DC8-A9F2-EB8E-498A-525731E38FD1}"/>
              </a:ext>
            </a:extLst>
          </p:cNvPr>
          <p:cNvSpPr txBox="1"/>
          <p:nvPr/>
        </p:nvSpPr>
        <p:spPr>
          <a:xfrm>
            <a:off x="3349270" y="4182804"/>
            <a:ext cx="9571381" cy="522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2400" i="1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i="1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sz="2400" i="1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i="1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sz="2400" i="1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i="1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2400" i="1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2400" i="1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kumimoji="0" lang="en-US" sz="2400" i="1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i="1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kumimoji="0" lang="en-US" sz="2400" i="1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i="1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Thuỳ</a:t>
            </a:r>
            <a:r>
              <a:rPr kumimoji="0" lang="en-US" sz="2400" i="1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Trang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EB102D-5C3A-65B2-0D4B-94F137911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321" y="5687666"/>
            <a:ext cx="2451221" cy="1378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960D70-0620-C60A-C15E-02902DC1D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70" y="5687666"/>
            <a:ext cx="2451221" cy="1378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4117F0-C92F-F867-8C51-ECC3D0176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0" y="5664353"/>
            <a:ext cx="2451221" cy="1378811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:a16="http://schemas.microsoft.com/office/drawing/2014/main" id="{4C5CBD13-15E3-0244-9143-661F227513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0" y="4504270"/>
            <a:ext cx="1700981" cy="2382949"/>
          </a:xfrm>
          <a:prstGeom prst="rect">
            <a:avLst/>
          </a:prstGeom>
        </p:spPr>
      </p:pic>
      <p:pic>
        <p:nvPicPr>
          <p:cNvPr id="8" name="Picture 7" descr="A picture containing bar chart&#10;&#10;Description automatically generated">
            <a:extLst>
              <a:ext uri="{FF2B5EF4-FFF2-40B4-BE49-F238E27FC236}">
                <a16:creationId xmlns:a16="http://schemas.microsoft.com/office/drawing/2014/main" id="{6B31695F-52F7-8ADF-F4C6-837C537F14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984" y="5400669"/>
            <a:ext cx="3238426" cy="152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1081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80373-2DBE-6ADE-58AA-D447C7FF4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5BCE3D-7969-A26F-8BB0-C954264E2A65}"/>
              </a:ext>
            </a:extLst>
          </p:cNvPr>
          <p:cNvSpPr/>
          <p:nvPr/>
        </p:nvSpPr>
        <p:spPr>
          <a:xfrm>
            <a:off x="294760" y="34466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6C727EEB-4256-2E9E-C700-13CC9F426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382" y="3429000"/>
            <a:ext cx="3534289" cy="3534289"/>
          </a:xfrm>
          <a:prstGeom prst="rect">
            <a:avLst/>
          </a:prstGeom>
        </p:spPr>
      </p:pic>
      <p:pic>
        <p:nvPicPr>
          <p:cNvPr id="8" name="Hình ảnh 3">
            <a:extLst>
              <a:ext uri="{FF2B5EF4-FFF2-40B4-BE49-F238E27FC236}">
                <a16:creationId xmlns:a16="http://schemas.microsoft.com/office/drawing/2014/main" id="{449E8C11-BC48-1BE1-F8A3-E33CA354A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9462" y="344660"/>
            <a:ext cx="6693076" cy="6553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469959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AA9A8-F79E-C7DD-5020-300A9B755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433528-BCEA-282F-C873-CE52611B1EF2}"/>
              </a:ext>
            </a:extLst>
          </p:cNvPr>
          <p:cNvSpPr/>
          <p:nvPr/>
        </p:nvSpPr>
        <p:spPr>
          <a:xfrm>
            <a:off x="294760" y="34466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DE573992-4E4B-CE73-016F-1E8F4C124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382" y="3429000"/>
            <a:ext cx="3534289" cy="3534289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11E7ED2-84E7-EC80-8ABC-371FC2DAC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86" y="811799"/>
            <a:ext cx="7526050" cy="5877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EBF70C-FC71-7DDF-807C-30F059419FD2}"/>
              </a:ext>
            </a:extLst>
          </p:cNvPr>
          <p:cNvSpPr/>
          <p:nvPr/>
        </p:nvSpPr>
        <p:spPr>
          <a:xfrm>
            <a:off x="231646" y="811799"/>
            <a:ext cx="4407154" cy="2305879"/>
          </a:xfrm>
          <a:custGeom>
            <a:avLst/>
            <a:gdLst>
              <a:gd name="connsiteX0" fmla="*/ 0 w 4407154"/>
              <a:gd name="connsiteY0" fmla="*/ 1152940 h 2305879"/>
              <a:gd name="connsiteX1" fmla="*/ 1152940 w 4407154"/>
              <a:gd name="connsiteY1" fmla="*/ 0 h 2305879"/>
              <a:gd name="connsiteX2" fmla="*/ 1720284 w 4407154"/>
              <a:gd name="connsiteY2" fmla="*/ 0 h 2305879"/>
              <a:gd name="connsiteX3" fmla="*/ 2266616 w 4407154"/>
              <a:gd name="connsiteY3" fmla="*/ 0 h 2305879"/>
              <a:gd name="connsiteX4" fmla="*/ 3254215 w 4407154"/>
              <a:gd name="connsiteY4" fmla="*/ 0 h 2305879"/>
              <a:gd name="connsiteX5" fmla="*/ 4407155 w 4407154"/>
              <a:gd name="connsiteY5" fmla="*/ 1152940 h 2305879"/>
              <a:gd name="connsiteX6" fmla="*/ 4407154 w 4407154"/>
              <a:gd name="connsiteY6" fmla="*/ 1152940 h 2305879"/>
              <a:gd name="connsiteX7" fmla="*/ 3254214 w 4407154"/>
              <a:gd name="connsiteY7" fmla="*/ 2305880 h 2305879"/>
              <a:gd name="connsiteX8" fmla="*/ 2686870 w 4407154"/>
              <a:gd name="connsiteY8" fmla="*/ 2305880 h 2305879"/>
              <a:gd name="connsiteX9" fmla="*/ 2161552 w 4407154"/>
              <a:gd name="connsiteY9" fmla="*/ 2305879 h 2305879"/>
              <a:gd name="connsiteX10" fmla="*/ 1678259 w 4407154"/>
              <a:gd name="connsiteY10" fmla="*/ 2305879 h 2305879"/>
              <a:gd name="connsiteX11" fmla="*/ 1152940 w 4407154"/>
              <a:gd name="connsiteY11" fmla="*/ 2305879 h 2305879"/>
              <a:gd name="connsiteX12" fmla="*/ 0 w 4407154"/>
              <a:gd name="connsiteY12" fmla="*/ 1152939 h 2305879"/>
              <a:gd name="connsiteX13" fmla="*/ 0 w 4407154"/>
              <a:gd name="connsiteY13" fmla="*/ 1152940 h 230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7154" h="2305879" fill="none" extrusionOk="0">
                <a:moveTo>
                  <a:pt x="0" y="1152940"/>
                </a:moveTo>
                <a:cubicBezTo>
                  <a:pt x="71783" y="496372"/>
                  <a:pt x="537713" y="10007"/>
                  <a:pt x="1152940" y="0"/>
                </a:cubicBezTo>
                <a:cubicBezTo>
                  <a:pt x="1421109" y="-8659"/>
                  <a:pt x="1563293" y="27458"/>
                  <a:pt x="1720284" y="0"/>
                </a:cubicBezTo>
                <a:cubicBezTo>
                  <a:pt x="1877275" y="-27458"/>
                  <a:pt x="2099945" y="22050"/>
                  <a:pt x="2266616" y="0"/>
                </a:cubicBezTo>
                <a:cubicBezTo>
                  <a:pt x="2433287" y="-22050"/>
                  <a:pt x="2885786" y="-25643"/>
                  <a:pt x="3254215" y="0"/>
                </a:cubicBezTo>
                <a:cubicBezTo>
                  <a:pt x="3939571" y="50611"/>
                  <a:pt x="4412013" y="490282"/>
                  <a:pt x="4407155" y="1152940"/>
                </a:cubicBezTo>
                <a:lnTo>
                  <a:pt x="4407154" y="1152940"/>
                </a:lnTo>
                <a:cubicBezTo>
                  <a:pt x="4340447" y="1832809"/>
                  <a:pt x="3877974" y="2290291"/>
                  <a:pt x="3254214" y="2305880"/>
                </a:cubicBezTo>
                <a:cubicBezTo>
                  <a:pt x="2994243" y="2308241"/>
                  <a:pt x="2809179" y="2301389"/>
                  <a:pt x="2686870" y="2305880"/>
                </a:cubicBezTo>
                <a:cubicBezTo>
                  <a:pt x="2564561" y="2310371"/>
                  <a:pt x="2277598" y="2296613"/>
                  <a:pt x="2161552" y="2305879"/>
                </a:cubicBezTo>
                <a:cubicBezTo>
                  <a:pt x="2045506" y="2315145"/>
                  <a:pt x="1886325" y="2324470"/>
                  <a:pt x="1678259" y="2305879"/>
                </a:cubicBezTo>
                <a:cubicBezTo>
                  <a:pt x="1470193" y="2287288"/>
                  <a:pt x="1403869" y="2300557"/>
                  <a:pt x="1152940" y="2305879"/>
                </a:cubicBezTo>
                <a:cubicBezTo>
                  <a:pt x="437098" y="2395801"/>
                  <a:pt x="-20648" y="1776158"/>
                  <a:pt x="0" y="1152939"/>
                </a:cubicBezTo>
                <a:lnTo>
                  <a:pt x="0" y="1152940"/>
                </a:lnTo>
                <a:close/>
              </a:path>
              <a:path w="4407154" h="2305879" stroke="0" extrusionOk="0">
                <a:moveTo>
                  <a:pt x="0" y="1152940"/>
                </a:moveTo>
                <a:cubicBezTo>
                  <a:pt x="-103200" y="499619"/>
                  <a:pt x="598675" y="-54873"/>
                  <a:pt x="1152940" y="0"/>
                </a:cubicBezTo>
                <a:cubicBezTo>
                  <a:pt x="1323623" y="-14766"/>
                  <a:pt x="1432265" y="-10736"/>
                  <a:pt x="1615221" y="0"/>
                </a:cubicBezTo>
                <a:cubicBezTo>
                  <a:pt x="1798177" y="10736"/>
                  <a:pt x="1952779" y="-2959"/>
                  <a:pt x="2098514" y="0"/>
                </a:cubicBezTo>
                <a:cubicBezTo>
                  <a:pt x="2244249" y="2959"/>
                  <a:pt x="2388738" y="-14639"/>
                  <a:pt x="2665858" y="0"/>
                </a:cubicBezTo>
                <a:cubicBezTo>
                  <a:pt x="2942978" y="14639"/>
                  <a:pt x="3021768" y="-15258"/>
                  <a:pt x="3254215" y="0"/>
                </a:cubicBezTo>
                <a:cubicBezTo>
                  <a:pt x="3798655" y="66669"/>
                  <a:pt x="4487646" y="649839"/>
                  <a:pt x="4407155" y="1152940"/>
                </a:cubicBezTo>
                <a:lnTo>
                  <a:pt x="4407154" y="1152940"/>
                </a:lnTo>
                <a:cubicBezTo>
                  <a:pt x="4347510" y="1761923"/>
                  <a:pt x="3888160" y="2284747"/>
                  <a:pt x="3254214" y="2305880"/>
                </a:cubicBezTo>
                <a:cubicBezTo>
                  <a:pt x="3075016" y="2308897"/>
                  <a:pt x="2839746" y="2293146"/>
                  <a:pt x="2728896" y="2305880"/>
                </a:cubicBezTo>
                <a:cubicBezTo>
                  <a:pt x="2618046" y="2318614"/>
                  <a:pt x="2441047" y="2318763"/>
                  <a:pt x="2266615" y="2305880"/>
                </a:cubicBezTo>
                <a:cubicBezTo>
                  <a:pt x="2092183" y="2292996"/>
                  <a:pt x="1973525" y="2289789"/>
                  <a:pt x="1762309" y="2305879"/>
                </a:cubicBezTo>
                <a:cubicBezTo>
                  <a:pt x="1551093" y="2321969"/>
                  <a:pt x="1294992" y="2308280"/>
                  <a:pt x="1152940" y="2305879"/>
                </a:cubicBezTo>
                <a:cubicBezTo>
                  <a:pt x="514941" y="2285198"/>
                  <a:pt x="5280" y="1773641"/>
                  <a:pt x="0" y="1152939"/>
                </a:cubicBezTo>
                <a:lnTo>
                  <a:pt x="0" y="115294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4780"/>
            </a:solidFill>
            <a:extLst>
              <a:ext uri="{C807C97D-BFC1-408E-A445-0C87EB9F89A2}">
                <ask:lineSketchStyleProps xmlns:ask="http://schemas.microsoft.com/office/drawing/2018/sketchyshapes" sd="3851483820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Cơ quan thần kinh 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tủy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kinh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 descr="Clip nghệ thuật Đồ họa Vector Kính lúp Miễn phí - kính png tải về - Miễn  phí trong suốt Kính Lúp png Tải về.">
            <a:hlinkClick r:id="rId5" action="ppaction://hlinksldjump"/>
            <a:extLst>
              <a:ext uri="{FF2B5EF4-FFF2-40B4-BE49-F238E27FC236}">
                <a16:creationId xmlns:a16="http://schemas.microsoft.com/office/drawing/2014/main" id="{8F2FD473-A204-D5F9-40C2-09BE49E2D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537216" y="127678"/>
            <a:ext cx="2270964" cy="12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783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44044-6834-03F1-2A75-06D5EE25E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82B16A0-89C1-8C4C-466F-2D50571A38D6}"/>
              </a:ext>
            </a:extLst>
          </p:cNvPr>
          <p:cNvSpPr/>
          <p:nvPr/>
        </p:nvSpPr>
        <p:spPr>
          <a:xfrm>
            <a:off x="166594" y="110916"/>
            <a:ext cx="11858811" cy="6636167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">
            <a:extLst>
              <a:ext uri="{FF2B5EF4-FFF2-40B4-BE49-F238E27FC236}">
                <a16:creationId xmlns:a16="http://schemas.microsoft.com/office/drawing/2014/main" id="{B0A5D02D-8B1A-ED75-597C-3FF6B81F2492}"/>
              </a:ext>
            </a:extLst>
          </p:cNvPr>
          <p:cNvSpPr/>
          <p:nvPr/>
        </p:nvSpPr>
        <p:spPr>
          <a:xfrm>
            <a:off x="3346232" y="781059"/>
            <a:ext cx="8104541" cy="3262851"/>
          </a:xfrm>
          <a:custGeom>
            <a:avLst/>
            <a:gdLst>
              <a:gd name="connsiteX0" fmla="*/ 0 w 8104541"/>
              <a:gd name="connsiteY0" fmla="*/ 543819 h 3262851"/>
              <a:gd name="connsiteX1" fmla="*/ 543819 w 8104541"/>
              <a:gd name="connsiteY1" fmla="*/ 0 h 3262851"/>
              <a:gd name="connsiteX2" fmla="*/ 1350757 w 8104541"/>
              <a:gd name="connsiteY2" fmla="*/ 0 h 3262851"/>
              <a:gd name="connsiteX3" fmla="*/ 1350757 w 8104541"/>
              <a:gd name="connsiteY3" fmla="*/ 0 h 3262851"/>
              <a:gd name="connsiteX4" fmla="*/ 3376892 w 8104541"/>
              <a:gd name="connsiteY4" fmla="*/ 0 h 3262851"/>
              <a:gd name="connsiteX5" fmla="*/ 7560722 w 8104541"/>
              <a:gd name="connsiteY5" fmla="*/ 0 h 3262851"/>
              <a:gd name="connsiteX6" fmla="*/ 8104541 w 8104541"/>
              <a:gd name="connsiteY6" fmla="*/ 543819 h 3262851"/>
              <a:gd name="connsiteX7" fmla="*/ 8104541 w 8104541"/>
              <a:gd name="connsiteY7" fmla="*/ 1903330 h 3262851"/>
              <a:gd name="connsiteX8" fmla="*/ 8104541 w 8104541"/>
              <a:gd name="connsiteY8" fmla="*/ 1903330 h 3262851"/>
              <a:gd name="connsiteX9" fmla="*/ 8104541 w 8104541"/>
              <a:gd name="connsiteY9" fmla="*/ 2719043 h 3262851"/>
              <a:gd name="connsiteX10" fmla="*/ 8104541 w 8104541"/>
              <a:gd name="connsiteY10" fmla="*/ 2719032 h 3262851"/>
              <a:gd name="connsiteX11" fmla="*/ 7560722 w 8104541"/>
              <a:gd name="connsiteY11" fmla="*/ 3262851 h 3262851"/>
              <a:gd name="connsiteX12" fmla="*/ 3376892 w 8104541"/>
              <a:gd name="connsiteY12" fmla="*/ 3262851 h 3262851"/>
              <a:gd name="connsiteX13" fmla="*/ 1350757 w 8104541"/>
              <a:gd name="connsiteY13" fmla="*/ 3262851 h 3262851"/>
              <a:gd name="connsiteX14" fmla="*/ 1350757 w 8104541"/>
              <a:gd name="connsiteY14" fmla="*/ 3262851 h 3262851"/>
              <a:gd name="connsiteX15" fmla="*/ 543819 w 8104541"/>
              <a:gd name="connsiteY15" fmla="*/ 3262851 h 3262851"/>
              <a:gd name="connsiteX16" fmla="*/ 0 w 8104541"/>
              <a:gd name="connsiteY16" fmla="*/ 2719032 h 3262851"/>
              <a:gd name="connsiteX17" fmla="*/ 0 w 8104541"/>
              <a:gd name="connsiteY17" fmla="*/ 2719043 h 3262851"/>
              <a:gd name="connsiteX18" fmla="*/ -612703 w 8104541"/>
              <a:gd name="connsiteY18" fmla="*/ 2115730 h 3262851"/>
              <a:gd name="connsiteX19" fmla="*/ 0 w 8104541"/>
              <a:gd name="connsiteY19" fmla="*/ 1903330 h 3262851"/>
              <a:gd name="connsiteX20" fmla="*/ 0 w 8104541"/>
              <a:gd name="connsiteY20" fmla="*/ 543819 h 3262851"/>
              <a:gd name="connsiteX0" fmla="*/ 0 w 8104541"/>
              <a:gd name="connsiteY0" fmla="*/ 543819 h 3262851"/>
              <a:gd name="connsiteX1" fmla="*/ 543819 w 8104541"/>
              <a:gd name="connsiteY1" fmla="*/ 0 h 3262851"/>
              <a:gd name="connsiteX2" fmla="*/ 1350757 w 8104541"/>
              <a:gd name="connsiteY2" fmla="*/ 0 h 3262851"/>
              <a:gd name="connsiteX3" fmla="*/ 1350757 w 8104541"/>
              <a:gd name="connsiteY3" fmla="*/ 0 h 3262851"/>
              <a:gd name="connsiteX4" fmla="*/ 3376892 w 8104541"/>
              <a:gd name="connsiteY4" fmla="*/ 0 h 3262851"/>
              <a:gd name="connsiteX5" fmla="*/ 7560722 w 8104541"/>
              <a:gd name="connsiteY5" fmla="*/ 0 h 3262851"/>
              <a:gd name="connsiteX6" fmla="*/ 8104541 w 8104541"/>
              <a:gd name="connsiteY6" fmla="*/ 543819 h 3262851"/>
              <a:gd name="connsiteX7" fmla="*/ 8104541 w 8104541"/>
              <a:gd name="connsiteY7" fmla="*/ 1903330 h 3262851"/>
              <a:gd name="connsiteX8" fmla="*/ 8104541 w 8104541"/>
              <a:gd name="connsiteY8" fmla="*/ 1903330 h 3262851"/>
              <a:gd name="connsiteX9" fmla="*/ 8104541 w 8104541"/>
              <a:gd name="connsiteY9" fmla="*/ 2719043 h 3262851"/>
              <a:gd name="connsiteX10" fmla="*/ 8104541 w 8104541"/>
              <a:gd name="connsiteY10" fmla="*/ 2719032 h 3262851"/>
              <a:gd name="connsiteX11" fmla="*/ 7560722 w 8104541"/>
              <a:gd name="connsiteY11" fmla="*/ 3262851 h 3262851"/>
              <a:gd name="connsiteX12" fmla="*/ 3376892 w 8104541"/>
              <a:gd name="connsiteY12" fmla="*/ 3262851 h 3262851"/>
              <a:gd name="connsiteX13" fmla="*/ 1350757 w 8104541"/>
              <a:gd name="connsiteY13" fmla="*/ 3262851 h 3262851"/>
              <a:gd name="connsiteX14" fmla="*/ 1350757 w 8104541"/>
              <a:gd name="connsiteY14" fmla="*/ 3262851 h 3262851"/>
              <a:gd name="connsiteX15" fmla="*/ 543819 w 8104541"/>
              <a:gd name="connsiteY15" fmla="*/ 3262851 h 3262851"/>
              <a:gd name="connsiteX16" fmla="*/ 0 w 8104541"/>
              <a:gd name="connsiteY16" fmla="*/ 2719032 h 3262851"/>
              <a:gd name="connsiteX17" fmla="*/ 0 w 8104541"/>
              <a:gd name="connsiteY17" fmla="*/ 2719043 h 3262851"/>
              <a:gd name="connsiteX18" fmla="*/ -612703 w 8104541"/>
              <a:gd name="connsiteY18" fmla="*/ 2115730 h 3262851"/>
              <a:gd name="connsiteX19" fmla="*/ 0 w 8104541"/>
              <a:gd name="connsiteY19" fmla="*/ 1903330 h 3262851"/>
              <a:gd name="connsiteX20" fmla="*/ 0 w 8104541"/>
              <a:gd name="connsiteY20" fmla="*/ 543819 h 326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104541" h="3262851" fill="none" extrusionOk="0">
                <a:moveTo>
                  <a:pt x="0" y="543819"/>
                </a:moveTo>
                <a:cubicBezTo>
                  <a:pt x="-23370" y="229211"/>
                  <a:pt x="273281" y="46009"/>
                  <a:pt x="543819" y="0"/>
                </a:cubicBezTo>
                <a:cubicBezTo>
                  <a:pt x="865853" y="18985"/>
                  <a:pt x="1106750" y="55383"/>
                  <a:pt x="1350757" y="0"/>
                </a:cubicBezTo>
                <a:lnTo>
                  <a:pt x="1350757" y="0"/>
                </a:lnTo>
                <a:cubicBezTo>
                  <a:pt x="2175328" y="-24777"/>
                  <a:pt x="2723003" y="-2230"/>
                  <a:pt x="3376892" y="0"/>
                </a:cubicBezTo>
                <a:cubicBezTo>
                  <a:pt x="4964639" y="-175034"/>
                  <a:pt x="7118551" y="-85209"/>
                  <a:pt x="7560722" y="0"/>
                </a:cubicBezTo>
                <a:cubicBezTo>
                  <a:pt x="7910098" y="-11930"/>
                  <a:pt x="8103721" y="343605"/>
                  <a:pt x="8104541" y="543819"/>
                </a:cubicBezTo>
                <a:cubicBezTo>
                  <a:pt x="7996320" y="767960"/>
                  <a:pt x="8154346" y="1624533"/>
                  <a:pt x="8104541" y="1903330"/>
                </a:cubicBezTo>
                <a:lnTo>
                  <a:pt x="8104541" y="1903330"/>
                </a:lnTo>
                <a:cubicBezTo>
                  <a:pt x="8164228" y="2259811"/>
                  <a:pt x="8040784" y="2386347"/>
                  <a:pt x="8104541" y="2719043"/>
                </a:cubicBezTo>
                <a:cubicBezTo>
                  <a:pt x="8104539" y="2719038"/>
                  <a:pt x="8104542" y="2719037"/>
                  <a:pt x="8104541" y="2719032"/>
                </a:cubicBezTo>
                <a:cubicBezTo>
                  <a:pt x="8069137" y="2929383"/>
                  <a:pt x="7910573" y="3209944"/>
                  <a:pt x="7560722" y="3262851"/>
                </a:cubicBezTo>
                <a:cubicBezTo>
                  <a:pt x="5714593" y="3263556"/>
                  <a:pt x="4303839" y="3221930"/>
                  <a:pt x="3376892" y="3262851"/>
                </a:cubicBezTo>
                <a:cubicBezTo>
                  <a:pt x="2896958" y="3172254"/>
                  <a:pt x="2277898" y="3260463"/>
                  <a:pt x="1350757" y="3262851"/>
                </a:cubicBezTo>
                <a:lnTo>
                  <a:pt x="1350757" y="3262851"/>
                </a:lnTo>
                <a:cubicBezTo>
                  <a:pt x="1164705" y="3189773"/>
                  <a:pt x="756780" y="3306937"/>
                  <a:pt x="543819" y="3262851"/>
                </a:cubicBezTo>
                <a:cubicBezTo>
                  <a:pt x="158864" y="3207879"/>
                  <a:pt x="68276" y="2988564"/>
                  <a:pt x="0" y="2719032"/>
                </a:cubicBezTo>
                <a:cubicBezTo>
                  <a:pt x="0" y="2719035"/>
                  <a:pt x="0" y="2719041"/>
                  <a:pt x="0" y="2719043"/>
                </a:cubicBezTo>
                <a:cubicBezTo>
                  <a:pt x="-74332" y="2512604"/>
                  <a:pt x="-267351" y="2358761"/>
                  <a:pt x="-612703" y="2115730"/>
                </a:cubicBezTo>
                <a:cubicBezTo>
                  <a:pt x="-335159" y="1974406"/>
                  <a:pt x="-135901" y="1927250"/>
                  <a:pt x="0" y="1903330"/>
                </a:cubicBezTo>
                <a:cubicBezTo>
                  <a:pt x="-66136" y="1656751"/>
                  <a:pt x="-27149" y="1077664"/>
                  <a:pt x="0" y="543819"/>
                </a:cubicBezTo>
                <a:close/>
              </a:path>
              <a:path w="8104541" h="3262851" stroke="0" extrusionOk="0">
                <a:moveTo>
                  <a:pt x="0" y="543819"/>
                </a:moveTo>
                <a:cubicBezTo>
                  <a:pt x="12026" y="320380"/>
                  <a:pt x="207384" y="-21780"/>
                  <a:pt x="543819" y="0"/>
                </a:cubicBezTo>
                <a:cubicBezTo>
                  <a:pt x="902020" y="81137"/>
                  <a:pt x="1201441" y="-39534"/>
                  <a:pt x="1350757" y="0"/>
                </a:cubicBezTo>
                <a:lnTo>
                  <a:pt x="1350757" y="0"/>
                </a:lnTo>
                <a:cubicBezTo>
                  <a:pt x="2040934" y="-59656"/>
                  <a:pt x="2725493" y="-12185"/>
                  <a:pt x="3376892" y="0"/>
                </a:cubicBezTo>
                <a:cubicBezTo>
                  <a:pt x="3881911" y="-86064"/>
                  <a:pt x="6093656" y="175150"/>
                  <a:pt x="7560722" y="0"/>
                </a:cubicBezTo>
                <a:cubicBezTo>
                  <a:pt x="7867060" y="16895"/>
                  <a:pt x="8110328" y="207707"/>
                  <a:pt x="8104541" y="543819"/>
                </a:cubicBezTo>
                <a:cubicBezTo>
                  <a:pt x="7955843" y="848186"/>
                  <a:pt x="8310268" y="1328359"/>
                  <a:pt x="8104541" y="1903330"/>
                </a:cubicBezTo>
                <a:lnTo>
                  <a:pt x="8104541" y="1903330"/>
                </a:lnTo>
                <a:cubicBezTo>
                  <a:pt x="8143149" y="2087890"/>
                  <a:pt x="8074817" y="2540768"/>
                  <a:pt x="8104541" y="2719043"/>
                </a:cubicBezTo>
                <a:cubicBezTo>
                  <a:pt x="8104540" y="2719038"/>
                  <a:pt x="8104543" y="2719034"/>
                  <a:pt x="8104541" y="2719032"/>
                </a:cubicBezTo>
                <a:cubicBezTo>
                  <a:pt x="8105180" y="3001548"/>
                  <a:pt x="7923169" y="3224965"/>
                  <a:pt x="7560722" y="3262851"/>
                </a:cubicBezTo>
                <a:cubicBezTo>
                  <a:pt x="5739177" y="3190513"/>
                  <a:pt x="3995592" y="3408553"/>
                  <a:pt x="3376892" y="3262851"/>
                </a:cubicBezTo>
                <a:cubicBezTo>
                  <a:pt x="2952032" y="3167534"/>
                  <a:pt x="1906551" y="3384891"/>
                  <a:pt x="1350757" y="3262851"/>
                </a:cubicBezTo>
                <a:lnTo>
                  <a:pt x="1350757" y="3262851"/>
                </a:lnTo>
                <a:cubicBezTo>
                  <a:pt x="1085910" y="3243616"/>
                  <a:pt x="702681" y="3299239"/>
                  <a:pt x="543819" y="3262851"/>
                </a:cubicBezTo>
                <a:cubicBezTo>
                  <a:pt x="204952" y="3249884"/>
                  <a:pt x="-1806" y="2964621"/>
                  <a:pt x="0" y="2719032"/>
                </a:cubicBezTo>
                <a:cubicBezTo>
                  <a:pt x="0" y="2719037"/>
                  <a:pt x="0" y="2719041"/>
                  <a:pt x="0" y="2719043"/>
                </a:cubicBezTo>
                <a:cubicBezTo>
                  <a:pt x="-217916" y="2514213"/>
                  <a:pt x="-342037" y="2307570"/>
                  <a:pt x="-612703" y="2115730"/>
                </a:cubicBezTo>
                <a:cubicBezTo>
                  <a:pt x="-528147" y="2058911"/>
                  <a:pt x="-113111" y="1967884"/>
                  <a:pt x="0" y="1903330"/>
                </a:cubicBezTo>
                <a:cubicBezTo>
                  <a:pt x="70617" y="1485507"/>
                  <a:pt x="19206" y="913503"/>
                  <a:pt x="0" y="543819"/>
                </a:cubicBezTo>
                <a:close/>
              </a:path>
              <a:path w="8104541" h="3262851" fill="none" stroke="0" extrusionOk="0">
                <a:moveTo>
                  <a:pt x="0" y="543819"/>
                </a:moveTo>
                <a:cubicBezTo>
                  <a:pt x="-37269" y="274365"/>
                  <a:pt x="259537" y="1673"/>
                  <a:pt x="543819" y="0"/>
                </a:cubicBezTo>
                <a:cubicBezTo>
                  <a:pt x="879146" y="7209"/>
                  <a:pt x="1129138" y="33927"/>
                  <a:pt x="1350757" y="0"/>
                </a:cubicBezTo>
                <a:lnTo>
                  <a:pt x="1350757" y="0"/>
                </a:lnTo>
                <a:cubicBezTo>
                  <a:pt x="2173989" y="13613"/>
                  <a:pt x="2727991" y="-12861"/>
                  <a:pt x="3376892" y="0"/>
                </a:cubicBezTo>
                <a:cubicBezTo>
                  <a:pt x="4925109" y="-181461"/>
                  <a:pt x="7051922" y="-36869"/>
                  <a:pt x="7560722" y="0"/>
                </a:cubicBezTo>
                <a:cubicBezTo>
                  <a:pt x="7864540" y="-12560"/>
                  <a:pt x="8137914" y="272262"/>
                  <a:pt x="8104541" y="543819"/>
                </a:cubicBezTo>
                <a:cubicBezTo>
                  <a:pt x="8020036" y="763501"/>
                  <a:pt x="8150563" y="1633734"/>
                  <a:pt x="8104541" y="1903330"/>
                </a:cubicBezTo>
                <a:lnTo>
                  <a:pt x="8104541" y="1903330"/>
                </a:lnTo>
                <a:cubicBezTo>
                  <a:pt x="8179368" y="2239055"/>
                  <a:pt x="8040212" y="2403664"/>
                  <a:pt x="8104541" y="2719043"/>
                </a:cubicBezTo>
                <a:cubicBezTo>
                  <a:pt x="8104540" y="2719038"/>
                  <a:pt x="8104541" y="2719036"/>
                  <a:pt x="8104541" y="2719032"/>
                </a:cubicBezTo>
                <a:cubicBezTo>
                  <a:pt x="8087838" y="2962141"/>
                  <a:pt x="7928563" y="3238371"/>
                  <a:pt x="7560722" y="3262851"/>
                </a:cubicBezTo>
                <a:cubicBezTo>
                  <a:pt x="5730810" y="3238773"/>
                  <a:pt x="4186353" y="3382234"/>
                  <a:pt x="3376892" y="3262851"/>
                </a:cubicBezTo>
                <a:cubicBezTo>
                  <a:pt x="2975324" y="3126367"/>
                  <a:pt x="2250915" y="3243989"/>
                  <a:pt x="1350757" y="3262851"/>
                </a:cubicBezTo>
                <a:lnTo>
                  <a:pt x="1350757" y="3262851"/>
                </a:lnTo>
                <a:cubicBezTo>
                  <a:pt x="1166798" y="3181568"/>
                  <a:pt x="780648" y="3292736"/>
                  <a:pt x="543819" y="3262851"/>
                </a:cubicBezTo>
                <a:cubicBezTo>
                  <a:pt x="183050" y="3235056"/>
                  <a:pt x="64621" y="2980710"/>
                  <a:pt x="0" y="2719032"/>
                </a:cubicBezTo>
                <a:cubicBezTo>
                  <a:pt x="0" y="2719037"/>
                  <a:pt x="1" y="2719041"/>
                  <a:pt x="0" y="2719043"/>
                </a:cubicBezTo>
                <a:cubicBezTo>
                  <a:pt x="-109783" y="2540472"/>
                  <a:pt x="-282198" y="2328360"/>
                  <a:pt x="-612703" y="2115730"/>
                </a:cubicBezTo>
                <a:cubicBezTo>
                  <a:pt x="-305142" y="1989156"/>
                  <a:pt x="-140145" y="1914304"/>
                  <a:pt x="0" y="1903330"/>
                </a:cubicBezTo>
                <a:cubicBezTo>
                  <a:pt x="-98021" y="1710972"/>
                  <a:pt x="7959" y="1043919"/>
                  <a:pt x="0" y="543819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8104541"/>
                      <a:gd name="connsiteY0" fmla="*/ 543819 h 3262851"/>
                      <a:gd name="connsiteX1" fmla="*/ 543819 w 8104541"/>
                      <a:gd name="connsiteY1" fmla="*/ 0 h 3262851"/>
                      <a:gd name="connsiteX2" fmla="*/ 1350757 w 8104541"/>
                      <a:gd name="connsiteY2" fmla="*/ 0 h 3262851"/>
                      <a:gd name="connsiteX3" fmla="*/ 1350757 w 8104541"/>
                      <a:gd name="connsiteY3" fmla="*/ 0 h 3262851"/>
                      <a:gd name="connsiteX4" fmla="*/ 3376892 w 8104541"/>
                      <a:gd name="connsiteY4" fmla="*/ 0 h 3262851"/>
                      <a:gd name="connsiteX5" fmla="*/ 7560722 w 8104541"/>
                      <a:gd name="connsiteY5" fmla="*/ 0 h 3262851"/>
                      <a:gd name="connsiteX6" fmla="*/ 8104541 w 8104541"/>
                      <a:gd name="connsiteY6" fmla="*/ 543819 h 3262851"/>
                      <a:gd name="connsiteX7" fmla="*/ 8104541 w 8104541"/>
                      <a:gd name="connsiteY7" fmla="*/ 1903330 h 3262851"/>
                      <a:gd name="connsiteX8" fmla="*/ 8104541 w 8104541"/>
                      <a:gd name="connsiteY8" fmla="*/ 1903330 h 3262851"/>
                      <a:gd name="connsiteX9" fmla="*/ 8104541 w 8104541"/>
                      <a:gd name="connsiteY9" fmla="*/ 2719043 h 3262851"/>
                      <a:gd name="connsiteX10" fmla="*/ 8104541 w 8104541"/>
                      <a:gd name="connsiteY10" fmla="*/ 2719032 h 3262851"/>
                      <a:gd name="connsiteX11" fmla="*/ 7560722 w 8104541"/>
                      <a:gd name="connsiteY11" fmla="*/ 3262851 h 3262851"/>
                      <a:gd name="connsiteX12" fmla="*/ 3376892 w 8104541"/>
                      <a:gd name="connsiteY12" fmla="*/ 3262851 h 3262851"/>
                      <a:gd name="connsiteX13" fmla="*/ 1350757 w 8104541"/>
                      <a:gd name="connsiteY13" fmla="*/ 3262851 h 3262851"/>
                      <a:gd name="connsiteX14" fmla="*/ 1350757 w 8104541"/>
                      <a:gd name="connsiteY14" fmla="*/ 3262851 h 3262851"/>
                      <a:gd name="connsiteX15" fmla="*/ 543819 w 8104541"/>
                      <a:gd name="connsiteY15" fmla="*/ 3262851 h 3262851"/>
                      <a:gd name="connsiteX16" fmla="*/ 0 w 8104541"/>
                      <a:gd name="connsiteY16" fmla="*/ 2719032 h 3262851"/>
                      <a:gd name="connsiteX17" fmla="*/ 0 w 8104541"/>
                      <a:gd name="connsiteY17" fmla="*/ 2719043 h 3262851"/>
                      <a:gd name="connsiteX18" fmla="*/ -612703 w 8104541"/>
                      <a:gd name="connsiteY18" fmla="*/ 2115730 h 3262851"/>
                      <a:gd name="connsiteX19" fmla="*/ 0 w 8104541"/>
                      <a:gd name="connsiteY19" fmla="*/ 1903330 h 3262851"/>
                      <a:gd name="connsiteX20" fmla="*/ 0 w 8104541"/>
                      <a:gd name="connsiteY20" fmla="*/ 543819 h 3262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8104541" h="3262851" fill="none" extrusionOk="0">
                        <a:moveTo>
                          <a:pt x="0" y="543819"/>
                        </a:moveTo>
                        <a:cubicBezTo>
                          <a:pt x="-14153" y="234837"/>
                          <a:pt x="249122" y="8716"/>
                          <a:pt x="543819" y="0"/>
                        </a:cubicBezTo>
                        <a:cubicBezTo>
                          <a:pt x="848166" y="29231"/>
                          <a:pt x="1132313" y="27260"/>
                          <a:pt x="1350757" y="0"/>
                        </a:cubicBezTo>
                        <a:lnTo>
                          <a:pt x="1350757" y="0"/>
                        </a:lnTo>
                        <a:cubicBezTo>
                          <a:pt x="2130897" y="-95567"/>
                          <a:pt x="2732117" y="-3505"/>
                          <a:pt x="3376892" y="0"/>
                        </a:cubicBezTo>
                        <a:cubicBezTo>
                          <a:pt x="4912035" y="-167629"/>
                          <a:pt x="7073220" y="-24710"/>
                          <a:pt x="7560722" y="0"/>
                        </a:cubicBezTo>
                        <a:cubicBezTo>
                          <a:pt x="7869045" y="-1942"/>
                          <a:pt x="8104091" y="298481"/>
                          <a:pt x="8104541" y="543819"/>
                        </a:cubicBezTo>
                        <a:cubicBezTo>
                          <a:pt x="8019070" y="796452"/>
                          <a:pt x="8162127" y="1599197"/>
                          <a:pt x="8104541" y="1903330"/>
                        </a:cubicBezTo>
                        <a:lnTo>
                          <a:pt x="8104541" y="1903330"/>
                        </a:lnTo>
                        <a:cubicBezTo>
                          <a:pt x="8166881" y="2247842"/>
                          <a:pt x="8036566" y="2376425"/>
                          <a:pt x="8104541" y="2719043"/>
                        </a:cubicBezTo>
                        <a:cubicBezTo>
                          <a:pt x="8104540" y="2719038"/>
                          <a:pt x="8104542" y="2719036"/>
                          <a:pt x="8104541" y="2719032"/>
                        </a:cubicBezTo>
                        <a:cubicBezTo>
                          <a:pt x="8086468" y="2973437"/>
                          <a:pt x="7882574" y="3239865"/>
                          <a:pt x="7560722" y="3262851"/>
                        </a:cubicBezTo>
                        <a:cubicBezTo>
                          <a:pt x="5753384" y="3263720"/>
                          <a:pt x="4233887" y="3365411"/>
                          <a:pt x="3376892" y="3262851"/>
                        </a:cubicBezTo>
                        <a:cubicBezTo>
                          <a:pt x="2899951" y="3130271"/>
                          <a:pt x="2283213" y="3254743"/>
                          <a:pt x="1350757" y="3262851"/>
                        </a:cubicBezTo>
                        <a:lnTo>
                          <a:pt x="1350757" y="3262851"/>
                        </a:lnTo>
                        <a:cubicBezTo>
                          <a:pt x="1178525" y="3192262"/>
                          <a:pt x="742165" y="3301745"/>
                          <a:pt x="543819" y="3262851"/>
                        </a:cubicBezTo>
                        <a:cubicBezTo>
                          <a:pt x="196194" y="3232132"/>
                          <a:pt x="35851" y="3003197"/>
                          <a:pt x="0" y="2719032"/>
                        </a:cubicBezTo>
                        <a:cubicBezTo>
                          <a:pt x="0" y="2719035"/>
                          <a:pt x="0" y="2719041"/>
                          <a:pt x="0" y="2719043"/>
                        </a:cubicBezTo>
                        <a:cubicBezTo>
                          <a:pt x="-96573" y="2534571"/>
                          <a:pt x="-277770" y="2355240"/>
                          <a:pt x="-612703" y="2115730"/>
                        </a:cubicBezTo>
                        <a:cubicBezTo>
                          <a:pt x="-328330" y="1976605"/>
                          <a:pt x="-135690" y="1912513"/>
                          <a:pt x="0" y="1903330"/>
                        </a:cubicBezTo>
                        <a:cubicBezTo>
                          <a:pt x="-34369" y="1669362"/>
                          <a:pt x="-35059" y="1084183"/>
                          <a:pt x="0" y="543819"/>
                        </a:cubicBezTo>
                        <a:close/>
                      </a:path>
                      <a:path w="8104541" h="3262851" stroke="0" extrusionOk="0">
                        <a:moveTo>
                          <a:pt x="0" y="543819"/>
                        </a:moveTo>
                        <a:cubicBezTo>
                          <a:pt x="-29295" y="293571"/>
                          <a:pt x="262168" y="-12641"/>
                          <a:pt x="543819" y="0"/>
                        </a:cubicBezTo>
                        <a:cubicBezTo>
                          <a:pt x="887326" y="68202"/>
                          <a:pt x="1189286" y="-11360"/>
                          <a:pt x="1350757" y="0"/>
                        </a:cubicBezTo>
                        <a:lnTo>
                          <a:pt x="1350757" y="0"/>
                        </a:lnTo>
                        <a:cubicBezTo>
                          <a:pt x="2069381" y="-29929"/>
                          <a:pt x="2640298" y="-87481"/>
                          <a:pt x="3376892" y="0"/>
                        </a:cubicBezTo>
                        <a:cubicBezTo>
                          <a:pt x="4019524" y="-134364"/>
                          <a:pt x="6037983" y="130381"/>
                          <a:pt x="7560722" y="0"/>
                        </a:cubicBezTo>
                        <a:cubicBezTo>
                          <a:pt x="7851777" y="-21891"/>
                          <a:pt x="8113078" y="236858"/>
                          <a:pt x="8104541" y="543819"/>
                        </a:cubicBezTo>
                        <a:cubicBezTo>
                          <a:pt x="7983197" y="784012"/>
                          <a:pt x="8212752" y="1309875"/>
                          <a:pt x="8104541" y="1903330"/>
                        </a:cubicBezTo>
                        <a:lnTo>
                          <a:pt x="8104541" y="1903330"/>
                        </a:lnTo>
                        <a:cubicBezTo>
                          <a:pt x="8141276" y="2075562"/>
                          <a:pt x="8084981" y="2534217"/>
                          <a:pt x="8104541" y="2719043"/>
                        </a:cubicBezTo>
                        <a:cubicBezTo>
                          <a:pt x="8104540" y="2719037"/>
                          <a:pt x="8104542" y="2719034"/>
                          <a:pt x="8104541" y="2719032"/>
                        </a:cubicBezTo>
                        <a:cubicBezTo>
                          <a:pt x="8107373" y="2996022"/>
                          <a:pt x="7894898" y="3261752"/>
                          <a:pt x="7560722" y="3262851"/>
                        </a:cubicBezTo>
                        <a:cubicBezTo>
                          <a:pt x="5763893" y="3093816"/>
                          <a:pt x="4000790" y="3316151"/>
                          <a:pt x="3376892" y="3262851"/>
                        </a:cubicBezTo>
                        <a:cubicBezTo>
                          <a:pt x="2969153" y="3103726"/>
                          <a:pt x="1891087" y="3361273"/>
                          <a:pt x="1350757" y="3262851"/>
                        </a:cubicBezTo>
                        <a:lnTo>
                          <a:pt x="1350757" y="3262851"/>
                        </a:lnTo>
                        <a:cubicBezTo>
                          <a:pt x="1091440" y="3227828"/>
                          <a:pt x="705650" y="3290732"/>
                          <a:pt x="543819" y="3262851"/>
                        </a:cubicBezTo>
                        <a:cubicBezTo>
                          <a:pt x="222857" y="3267437"/>
                          <a:pt x="4627" y="3015758"/>
                          <a:pt x="0" y="2719032"/>
                        </a:cubicBezTo>
                        <a:cubicBezTo>
                          <a:pt x="0" y="2719037"/>
                          <a:pt x="1" y="2719041"/>
                          <a:pt x="0" y="2719043"/>
                        </a:cubicBezTo>
                        <a:cubicBezTo>
                          <a:pt x="-234852" y="2546951"/>
                          <a:pt x="-315659" y="2324526"/>
                          <a:pt x="-612703" y="2115730"/>
                        </a:cubicBezTo>
                        <a:cubicBezTo>
                          <a:pt x="-552337" y="2067445"/>
                          <a:pt x="-116040" y="1965315"/>
                          <a:pt x="0" y="1903330"/>
                        </a:cubicBezTo>
                        <a:cubicBezTo>
                          <a:pt x="72977" y="1524363"/>
                          <a:pt x="50933" y="911419"/>
                          <a:pt x="0" y="54381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F75A5F1-E90E-A1E1-0459-0B3DBBEB7EB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625" y="732285"/>
            <a:ext cx="2504148" cy="2504148"/>
          </a:xfrm>
          <a:prstGeom prst="rect">
            <a:avLst/>
          </a:prstGeom>
        </p:spPr>
      </p:pic>
      <p:sp>
        <p:nvSpPr>
          <p:cNvPr id="13" name="TextBox 46">
            <a:extLst>
              <a:ext uri="{FF2B5EF4-FFF2-40B4-BE49-F238E27FC236}">
                <a16:creationId xmlns:a16="http://schemas.microsoft.com/office/drawing/2014/main" id="{A9161196-9681-9CFB-4B5D-B72A5BCEDD98}"/>
              </a:ext>
            </a:extLst>
          </p:cNvPr>
          <p:cNvSpPr txBox="1"/>
          <p:nvPr/>
        </p:nvSpPr>
        <p:spPr>
          <a:xfrm>
            <a:off x="3700883" y="1135213"/>
            <a:ext cx="63360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Thử thách 2:</a:t>
            </a:r>
            <a:r>
              <a:rPr lang="nl-NL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Não và tủy sống nằm ở đâu trong cơ thể? Hãy xác định vị trí của chúng trên cơ thể em?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F106ADDF-A88B-C100-1528-64E338D45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382" y="2709342"/>
            <a:ext cx="4253947" cy="425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4361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D6613-841E-071B-3C73-CB0ED90CA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7DCE07-4C01-7B49-C150-B08A55B54C36}"/>
              </a:ext>
            </a:extLst>
          </p:cNvPr>
          <p:cNvSpPr/>
          <p:nvPr/>
        </p:nvSpPr>
        <p:spPr>
          <a:xfrm>
            <a:off x="294760" y="34466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506B7689-2327-BAB0-5637-2F18A6A81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0" y="3057211"/>
            <a:ext cx="3995530" cy="399553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F482E4-39FB-AFAF-D882-BDF89711AC4B}"/>
              </a:ext>
            </a:extLst>
          </p:cNvPr>
          <p:cNvSpPr/>
          <p:nvPr/>
        </p:nvSpPr>
        <p:spPr>
          <a:xfrm>
            <a:off x="231084" y="1123121"/>
            <a:ext cx="4162012" cy="1918253"/>
          </a:xfrm>
          <a:custGeom>
            <a:avLst/>
            <a:gdLst>
              <a:gd name="connsiteX0" fmla="*/ 0 w 4162012"/>
              <a:gd name="connsiteY0" fmla="*/ 959127 h 1918253"/>
              <a:gd name="connsiteX1" fmla="*/ 959127 w 4162012"/>
              <a:gd name="connsiteY1" fmla="*/ 0 h 1918253"/>
              <a:gd name="connsiteX2" fmla="*/ 1564942 w 4162012"/>
              <a:gd name="connsiteY2" fmla="*/ 0 h 1918253"/>
              <a:gd name="connsiteX3" fmla="*/ 2148319 w 4162012"/>
              <a:gd name="connsiteY3" fmla="*/ 0 h 1918253"/>
              <a:gd name="connsiteX4" fmla="*/ 3202886 w 4162012"/>
              <a:gd name="connsiteY4" fmla="*/ 0 h 1918253"/>
              <a:gd name="connsiteX5" fmla="*/ 4162013 w 4162012"/>
              <a:gd name="connsiteY5" fmla="*/ 959127 h 1918253"/>
              <a:gd name="connsiteX6" fmla="*/ 4162012 w 4162012"/>
              <a:gd name="connsiteY6" fmla="*/ 959127 h 1918253"/>
              <a:gd name="connsiteX7" fmla="*/ 3202885 w 4162012"/>
              <a:gd name="connsiteY7" fmla="*/ 1918254 h 1918253"/>
              <a:gd name="connsiteX8" fmla="*/ 2597070 w 4162012"/>
              <a:gd name="connsiteY8" fmla="*/ 1918254 h 1918253"/>
              <a:gd name="connsiteX9" fmla="*/ 2036131 w 4162012"/>
              <a:gd name="connsiteY9" fmla="*/ 1918253 h 1918253"/>
              <a:gd name="connsiteX10" fmla="*/ 1520067 w 4162012"/>
              <a:gd name="connsiteY10" fmla="*/ 1918253 h 1918253"/>
              <a:gd name="connsiteX11" fmla="*/ 959127 w 4162012"/>
              <a:gd name="connsiteY11" fmla="*/ 1918253 h 1918253"/>
              <a:gd name="connsiteX12" fmla="*/ 0 w 4162012"/>
              <a:gd name="connsiteY12" fmla="*/ 959126 h 1918253"/>
              <a:gd name="connsiteX13" fmla="*/ 0 w 4162012"/>
              <a:gd name="connsiteY13" fmla="*/ 959127 h 191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62012" h="1918253" fill="none" extrusionOk="0">
                <a:moveTo>
                  <a:pt x="0" y="959127"/>
                </a:moveTo>
                <a:cubicBezTo>
                  <a:pt x="65702" y="411277"/>
                  <a:pt x="504919" y="35101"/>
                  <a:pt x="959127" y="0"/>
                </a:cubicBezTo>
                <a:cubicBezTo>
                  <a:pt x="1227040" y="1367"/>
                  <a:pt x="1373070" y="-17229"/>
                  <a:pt x="1564942" y="0"/>
                </a:cubicBezTo>
                <a:cubicBezTo>
                  <a:pt x="1756814" y="17229"/>
                  <a:pt x="1880740" y="13696"/>
                  <a:pt x="2148319" y="0"/>
                </a:cubicBezTo>
                <a:cubicBezTo>
                  <a:pt x="2415898" y="-13696"/>
                  <a:pt x="2897063" y="-6038"/>
                  <a:pt x="3202886" y="0"/>
                </a:cubicBezTo>
                <a:cubicBezTo>
                  <a:pt x="3796784" y="66837"/>
                  <a:pt x="4171509" y="378770"/>
                  <a:pt x="4162013" y="959127"/>
                </a:cubicBezTo>
                <a:lnTo>
                  <a:pt x="4162012" y="959127"/>
                </a:lnTo>
                <a:cubicBezTo>
                  <a:pt x="4074375" y="1545484"/>
                  <a:pt x="3667421" y="1840043"/>
                  <a:pt x="3202885" y="1918254"/>
                </a:cubicBezTo>
                <a:cubicBezTo>
                  <a:pt x="2902364" y="1918079"/>
                  <a:pt x="2798986" y="1947245"/>
                  <a:pt x="2597070" y="1918254"/>
                </a:cubicBezTo>
                <a:cubicBezTo>
                  <a:pt x="2395154" y="1889262"/>
                  <a:pt x="2236666" y="1893477"/>
                  <a:pt x="2036131" y="1918253"/>
                </a:cubicBezTo>
                <a:cubicBezTo>
                  <a:pt x="1835596" y="1943029"/>
                  <a:pt x="1652226" y="1903961"/>
                  <a:pt x="1520067" y="1918253"/>
                </a:cubicBezTo>
                <a:cubicBezTo>
                  <a:pt x="1387908" y="1932545"/>
                  <a:pt x="1173174" y="1903819"/>
                  <a:pt x="959127" y="1918253"/>
                </a:cubicBezTo>
                <a:cubicBezTo>
                  <a:pt x="385166" y="1968563"/>
                  <a:pt x="-110382" y="1416496"/>
                  <a:pt x="0" y="959126"/>
                </a:cubicBezTo>
                <a:lnTo>
                  <a:pt x="0" y="959127"/>
                </a:lnTo>
                <a:close/>
              </a:path>
              <a:path w="4162012" h="1918253" stroke="0" extrusionOk="0">
                <a:moveTo>
                  <a:pt x="0" y="959127"/>
                </a:moveTo>
                <a:cubicBezTo>
                  <a:pt x="-16000" y="426847"/>
                  <a:pt x="497503" y="-45294"/>
                  <a:pt x="959127" y="0"/>
                </a:cubicBezTo>
                <a:cubicBezTo>
                  <a:pt x="1186825" y="-13431"/>
                  <a:pt x="1353298" y="12937"/>
                  <a:pt x="1452754" y="0"/>
                </a:cubicBezTo>
                <a:cubicBezTo>
                  <a:pt x="1552210" y="-12937"/>
                  <a:pt x="1802717" y="-1204"/>
                  <a:pt x="1968819" y="0"/>
                </a:cubicBezTo>
                <a:cubicBezTo>
                  <a:pt x="2134921" y="1204"/>
                  <a:pt x="2366454" y="-6156"/>
                  <a:pt x="2574633" y="0"/>
                </a:cubicBezTo>
                <a:cubicBezTo>
                  <a:pt x="2782812" y="6156"/>
                  <a:pt x="2928147" y="23092"/>
                  <a:pt x="3202886" y="0"/>
                </a:cubicBezTo>
                <a:cubicBezTo>
                  <a:pt x="3640319" y="66645"/>
                  <a:pt x="4211522" y="511622"/>
                  <a:pt x="4162013" y="959127"/>
                </a:cubicBezTo>
                <a:lnTo>
                  <a:pt x="4162012" y="959127"/>
                </a:lnTo>
                <a:cubicBezTo>
                  <a:pt x="4082714" y="1451920"/>
                  <a:pt x="3718098" y="1809032"/>
                  <a:pt x="3202885" y="1918254"/>
                </a:cubicBezTo>
                <a:cubicBezTo>
                  <a:pt x="2980486" y="1912051"/>
                  <a:pt x="2786432" y="1902563"/>
                  <a:pt x="2641946" y="1918254"/>
                </a:cubicBezTo>
                <a:cubicBezTo>
                  <a:pt x="2497460" y="1933945"/>
                  <a:pt x="2253861" y="1942122"/>
                  <a:pt x="2148319" y="1918254"/>
                </a:cubicBezTo>
                <a:cubicBezTo>
                  <a:pt x="2042777" y="1894386"/>
                  <a:pt x="1800366" y="1938990"/>
                  <a:pt x="1609817" y="1918253"/>
                </a:cubicBezTo>
                <a:cubicBezTo>
                  <a:pt x="1419268" y="1897516"/>
                  <a:pt x="1120250" y="1943166"/>
                  <a:pt x="959127" y="1918253"/>
                </a:cubicBezTo>
                <a:cubicBezTo>
                  <a:pt x="426288" y="1866416"/>
                  <a:pt x="30064" y="1397444"/>
                  <a:pt x="0" y="959126"/>
                </a:cubicBezTo>
                <a:lnTo>
                  <a:pt x="0" y="959127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4780"/>
            </a:solidFill>
            <a:extLst>
              <a:ext uri="{C807C97D-BFC1-408E-A445-0C87EB9F89A2}">
                <ask:lineSketchStyleProps xmlns:ask="http://schemas.microsoft.com/office/drawing/2018/sketchyshapes" sd="3851483820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Não và tủy sống nằm ở đâu trong cơ thể?</a:t>
            </a:r>
            <a:endParaRPr lang="vi-VN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FC85882-1B71-275A-12CB-7180F4188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38" y="344660"/>
            <a:ext cx="6678535" cy="634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46">
            <a:extLst>
              <a:ext uri="{FF2B5EF4-FFF2-40B4-BE49-F238E27FC236}">
                <a16:creationId xmlns:a16="http://schemas.microsoft.com/office/drawing/2014/main" id="{708EBA3D-BC5D-4212-4819-587A499B0537}"/>
              </a:ext>
            </a:extLst>
          </p:cNvPr>
          <p:cNvSpPr txBox="1"/>
          <p:nvPr/>
        </p:nvSpPr>
        <p:spPr>
          <a:xfrm>
            <a:off x="93818" y="1619360"/>
            <a:ext cx="4421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Não và tủy sống nằm ở đâu trong cơ thể?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2287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D9CD1-1DC7-17BF-60C8-B634F2BC6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1D47C2-3068-A629-737E-965C96940195}"/>
              </a:ext>
            </a:extLst>
          </p:cNvPr>
          <p:cNvSpPr/>
          <p:nvPr/>
        </p:nvSpPr>
        <p:spPr>
          <a:xfrm>
            <a:off x="294760" y="34466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46FCECF-A507-287F-CDFD-CDDD7D9DC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51" y="3265933"/>
            <a:ext cx="3896139" cy="389613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418B91-66D7-B66E-EC54-4319A3AFF608}"/>
              </a:ext>
            </a:extLst>
          </p:cNvPr>
          <p:cNvSpPr/>
          <p:nvPr/>
        </p:nvSpPr>
        <p:spPr>
          <a:xfrm>
            <a:off x="642959" y="149919"/>
            <a:ext cx="10906082" cy="1133787"/>
          </a:xfrm>
          <a:custGeom>
            <a:avLst/>
            <a:gdLst>
              <a:gd name="connsiteX0" fmla="*/ 0 w 10906082"/>
              <a:gd name="connsiteY0" fmla="*/ 566894 h 1133787"/>
              <a:gd name="connsiteX1" fmla="*/ 566894 w 10906082"/>
              <a:gd name="connsiteY1" fmla="*/ 0 h 1133787"/>
              <a:gd name="connsiteX2" fmla="*/ 1069469 w 10906082"/>
              <a:gd name="connsiteY2" fmla="*/ 0 h 1133787"/>
              <a:gd name="connsiteX3" fmla="*/ 1669767 w 10906082"/>
              <a:gd name="connsiteY3" fmla="*/ 0 h 1133787"/>
              <a:gd name="connsiteX4" fmla="*/ 2367788 w 10906082"/>
              <a:gd name="connsiteY4" fmla="*/ 0 h 1133787"/>
              <a:gd name="connsiteX5" fmla="*/ 2772641 w 10906082"/>
              <a:gd name="connsiteY5" fmla="*/ 0 h 1133787"/>
              <a:gd name="connsiteX6" fmla="*/ 3275216 w 10906082"/>
              <a:gd name="connsiteY6" fmla="*/ 0 h 1133787"/>
              <a:gd name="connsiteX7" fmla="*/ 4070960 w 10906082"/>
              <a:gd name="connsiteY7" fmla="*/ 0 h 1133787"/>
              <a:gd name="connsiteX8" fmla="*/ 4768981 w 10906082"/>
              <a:gd name="connsiteY8" fmla="*/ 0 h 1133787"/>
              <a:gd name="connsiteX9" fmla="*/ 5173833 w 10906082"/>
              <a:gd name="connsiteY9" fmla="*/ 0 h 1133787"/>
              <a:gd name="connsiteX10" fmla="*/ 5578685 w 10906082"/>
              <a:gd name="connsiteY10" fmla="*/ 0 h 1133787"/>
              <a:gd name="connsiteX11" fmla="*/ 6276706 w 10906082"/>
              <a:gd name="connsiteY11" fmla="*/ 0 h 1133787"/>
              <a:gd name="connsiteX12" fmla="*/ 7072450 w 10906082"/>
              <a:gd name="connsiteY12" fmla="*/ 0 h 1133787"/>
              <a:gd name="connsiteX13" fmla="*/ 7672749 w 10906082"/>
              <a:gd name="connsiteY13" fmla="*/ 0 h 1133787"/>
              <a:gd name="connsiteX14" fmla="*/ 8370770 w 10906082"/>
              <a:gd name="connsiteY14" fmla="*/ 0 h 1133787"/>
              <a:gd name="connsiteX15" fmla="*/ 8775622 w 10906082"/>
              <a:gd name="connsiteY15" fmla="*/ 0 h 1133787"/>
              <a:gd name="connsiteX16" fmla="*/ 9278197 w 10906082"/>
              <a:gd name="connsiteY16" fmla="*/ 0 h 1133787"/>
              <a:gd name="connsiteX17" fmla="*/ 10339189 w 10906082"/>
              <a:gd name="connsiteY17" fmla="*/ 0 h 1133787"/>
              <a:gd name="connsiteX18" fmla="*/ 10906083 w 10906082"/>
              <a:gd name="connsiteY18" fmla="*/ 566894 h 1133787"/>
              <a:gd name="connsiteX19" fmla="*/ 10906082 w 10906082"/>
              <a:gd name="connsiteY19" fmla="*/ 566894 h 1133787"/>
              <a:gd name="connsiteX20" fmla="*/ 10339188 w 10906082"/>
              <a:gd name="connsiteY20" fmla="*/ 1133788 h 1133787"/>
              <a:gd name="connsiteX21" fmla="*/ 9641167 w 10906082"/>
              <a:gd name="connsiteY21" fmla="*/ 1133788 h 1133787"/>
              <a:gd name="connsiteX22" fmla="*/ 8845423 w 10906082"/>
              <a:gd name="connsiteY22" fmla="*/ 1133788 h 1133787"/>
              <a:gd name="connsiteX23" fmla="*/ 8440571 w 10906082"/>
              <a:gd name="connsiteY23" fmla="*/ 1133788 h 1133787"/>
              <a:gd name="connsiteX24" fmla="*/ 7742550 w 10906082"/>
              <a:gd name="connsiteY24" fmla="*/ 1133788 h 1133787"/>
              <a:gd name="connsiteX25" fmla="*/ 6849083 w 10906082"/>
              <a:gd name="connsiteY25" fmla="*/ 1133788 h 1133787"/>
              <a:gd name="connsiteX26" fmla="*/ 6346508 w 10906082"/>
              <a:gd name="connsiteY26" fmla="*/ 1133788 h 1133787"/>
              <a:gd name="connsiteX27" fmla="*/ 5746210 w 10906082"/>
              <a:gd name="connsiteY27" fmla="*/ 1133788 h 1133787"/>
              <a:gd name="connsiteX28" fmla="*/ 4950466 w 10906082"/>
              <a:gd name="connsiteY28" fmla="*/ 1133787 h 1133787"/>
              <a:gd name="connsiteX29" fmla="*/ 4350168 w 10906082"/>
              <a:gd name="connsiteY29" fmla="*/ 1133787 h 1133787"/>
              <a:gd name="connsiteX30" fmla="*/ 3847593 w 10906082"/>
              <a:gd name="connsiteY30" fmla="*/ 1133787 h 1133787"/>
              <a:gd name="connsiteX31" fmla="*/ 3247295 w 10906082"/>
              <a:gd name="connsiteY31" fmla="*/ 1133787 h 1133787"/>
              <a:gd name="connsiteX32" fmla="*/ 2353828 w 10906082"/>
              <a:gd name="connsiteY32" fmla="*/ 1133787 h 1133787"/>
              <a:gd name="connsiteX33" fmla="*/ 1948976 w 10906082"/>
              <a:gd name="connsiteY33" fmla="*/ 1133787 h 1133787"/>
              <a:gd name="connsiteX34" fmla="*/ 566894 w 10906082"/>
              <a:gd name="connsiteY34" fmla="*/ 1133787 h 1133787"/>
              <a:gd name="connsiteX35" fmla="*/ 0 w 10906082"/>
              <a:gd name="connsiteY35" fmla="*/ 566893 h 1133787"/>
              <a:gd name="connsiteX36" fmla="*/ 0 w 10906082"/>
              <a:gd name="connsiteY36" fmla="*/ 566894 h 113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906082" h="1133787" fill="none" extrusionOk="0">
                <a:moveTo>
                  <a:pt x="0" y="566894"/>
                </a:moveTo>
                <a:cubicBezTo>
                  <a:pt x="9449" y="247796"/>
                  <a:pt x="246878" y="-4650"/>
                  <a:pt x="566894" y="0"/>
                </a:cubicBezTo>
                <a:cubicBezTo>
                  <a:pt x="710674" y="16335"/>
                  <a:pt x="875475" y="-9560"/>
                  <a:pt x="1069469" y="0"/>
                </a:cubicBezTo>
                <a:cubicBezTo>
                  <a:pt x="1263463" y="9560"/>
                  <a:pt x="1483522" y="-26933"/>
                  <a:pt x="1669767" y="0"/>
                </a:cubicBezTo>
                <a:cubicBezTo>
                  <a:pt x="1856012" y="26933"/>
                  <a:pt x="2179574" y="-11826"/>
                  <a:pt x="2367788" y="0"/>
                </a:cubicBezTo>
                <a:cubicBezTo>
                  <a:pt x="2556002" y="11826"/>
                  <a:pt x="2683801" y="2364"/>
                  <a:pt x="2772641" y="0"/>
                </a:cubicBezTo>
                <a:cubicBezTo>
                  <a:pt x="2861481" y="-2364"/>
                  <a:pt x="3069991" y="-1110"/>
                  <a:pt x="3275216" y="0"/>
                </a:cubicBezTo>
                <a:cubicBezTo>
                  <a:pt x="3480442" y="1110"/>
                  <a:pt x="3812545" y="-34673"/>
                  <a:pt x="4070960" y="0"/>
                </a:cubicBezTo>
                <a:cubicBezTo>
                  <a:pt x="4329375" y="34673"/>
                  <a:pt x="4538192" y="25676"/>
                  <a:pt x="4768981" y="0"/>
                </a:cubicBezTo>
                <a:cubicBezTo>
                  <a:pt x="4999770" y="-25676"/>
                  <a:pt x="4976644" y="3349"/>
                  <a:pt x="5173833" y="0"/>
                </a:cubicBezTo>
                <a:cubicBezTo>
                  <a:pt x="5371022" y="-3349"/>
                  <a:pt x="5427244" y="8021"/>
                  <a:pt x="5578685" y="0"/>
                </a:cubicBezTo>
                <a:cubicBezTo>
                  <a:pt x="5730126" y="-8021"/>
                  <a:pt x="5929897" y="-1683"/>
                  <a:pt x="6276706" y="0"/>
                </a:cubicBezTo>
                <a:cubicBezTo>
                  <a:pt x="6623515" y="1683"/>
                  <a:pt x="6846474" y="-20178"/>
                  <a:pt x="7072450" y="0"/>
                </a:cubicBezTo>
                <a:cubicBezTo>
                  <a:pt x="7298426" y="20178"/>
                  <a:pt x="7477656" y="27116"/>
                  <a:pt x="7672749" y="0"/>
                </a:cubicBezTo>
                <a:cubicBezTo>
                  <a:pt x="7867842" y="-27116"/>
                  <a:pt x="8057261" y="28938"/>
                  <a:pt x="8370770" y="0"/>
                </a:cubicBezTo>
                <a:cubicBezTo>
                  <a:pt x="8684279" y="-28938"/>
                  <a:pt x="8681740" y="-3681"/>
                  <a:pt x="8775622" y="0"/>
                </a:cubicBezTo>
                <a:cubicBezTo>
                  <a:pt x="8869504" y="3681"/>
                  <a:pt x="9177124" y="-18647"/>
                  <a:pt x="9278197" y="0"/>
                </a:cubicBezTo>
                <a:cubicBezTo>
                  <a:pt x="9379270" y="18647"/>
                  <a:pt x="9958369" y="28548"/>
                  <a:pt x="10339189" y="0"/>
                </a:cubicBezTo>
                <a:cubicBezTo>
                  <a:pt x="10621617" y="-14408"/>
                  <a:pt x="10920997" y="264560"/>
                  <a:pt x="10906083" y="566894"/>
                </a:cubicBezTo>
                <a:lnTo>
                  <a:pt x="10906082" y="566894"/>
                </a:lnTo>
                <a:cubicBezTo>
                  <a:pt x="10916900" y="892794"/>
                  <a:pt x="10661175" y="1104026"/>
                  <a:pt x="10339188" y="1133788"/>
                </a:cubicBezTo>
                <a:cubicBezTo>
                  <a:pt x="10004146" y="1109635"/>
                  <a:pt x="9887602" y="1136227"/>
                  <a:pt x="9641167" y="1133788"/>
                </a:cubicBezTo>
                <a:cubicBezTo>
                  <a:pt x="9394732" y="1131349"/>
                  <a:pt x="9136681" y="1098896"/>
                  <a:pt x="8845423" y="1133788"/>
                </a:cubicBezTo>
                <a:cubicBezTo>
                  <a:pt x="8554165" y="1168680"/>
                  <a:pt x="8558684" y="1122894"/>
                  <a:pt x="8440571" y="1133788"/>
                </a:cubicBezTo>
                <a:cubicBezTo>
                  <a:pt x="8322458" y="1144682"/>
                  <a:pt x="8065501" y="1103997"/>
                  <a:pt x="7742550" y="1133788"/>
                </a:cubicBezTo>
                <a:cubicBezTo>
                  <a:pt x="7419599" y="1163579"/>
                  <a:pt x="7083619" y="1138485"/>
                  <a:pt x="6849083" y="1133788"/>
                </a:cubicBezTo>
                <a:cubicBezTo>
                  <a:pt x="6614547" y="1129091"/>
                  <a:pt x="6538509" y="1131852"/>
                  <a:pt x="6346508" y="1133788"/>
                </a:cubicBezTo>
                <a:cubicBezTo>
                  <a:pt x="6154508" y="1135724"/>
                  <a:pt x="6031874" y="1141673"/>
                  <a:pt x="5746210" y="1133788"/>
                </a:cubicBezTo>
                <a:cubicBezTo>
                  <a:pt x="5460546" y="1125903"/>
                  <a:pt x="5220832" y="1157289"/>
                  <a:pt x="4950466" y="1133787"/>
                </a:cubicBezTo>
                <a:cubicBezTo>
                  <a:pt x="4680100" y="1110285"/>
                  <a:pt x="4522609" y="1132779"/>
                  <a:pt x="4350168" y="1133787"/>
                </a:cubicBezTo>
                <a:cubicBezTo>
                  <a:pt x="4177727" y="1134795"/>
                  <a:pt x="3985470" y="1128308"/>
                  <a:pt x="3847593" y="1133787"/>
                </a:cubicBezTo>
                <a:cubicBezTo>
                  <a:pt x="3709717" y="1139266"/>
                  <a:pt x="3503587" y="1126875"/>
                  <a:pt x="3247295" y="1133787"/>
                </a:cubicBezTo>
                <a:cubicBezTo>
                  <a:pt x="2991003" y="1140699"/>
                  <a:pt x="2778131" y="1094603"/>
                  <a:pt x="2353828" y="1133787"/>
                </a:cubicBezTo>
                <a:cubicBezTo>
                  <a:pt x="1929525" y="1172971"/>
                  <a:pt x="2036692" y="1135041"/>
                  <a:pt x="1948976" y="1133787"/>
                </a:cubicBezTo>
                <a:cubicBezTo>
                  <a:pt x="1861260" y="1132533"/>
                  <a:pt x="1089127" y="1140039"/>
                  <a:pt x="566894" y="1133787"/>
                </a:cubicBezTo>
                <a:cubicBezTo>
                  <a:pt x="241651" y="1200538"/>
                  <a:pt x="70878" y="909447"/>
                  <a:pt x="0" y="566893"/>
                </a:cubicBezTo>
                <a:lnTo>
                  <a:pt x="0" y="566894"/>
                </a:lnTo>
                <a:close/>
              </a:path>
              <a:path w="10906082" h="1133787" stroke="0" extrusionOk="0">
                <a:moveTo>
                  <a:pt x="0" y="566894"/>
                </a:moveTo>
                <a:cubicBezTo>
                  <a:pt x="-52814" y="245327"/>
                  <a:pt x="259725" y="-3937"/>
                  <a:pt x="566894" y="0"/>
                </a:cubicBezTo>
                <a:cubicBezTo>
                  <a:pt x="745510" y="5072"/>
                  <a:pt x="829335" y="4613"/>
                  <a:pt x="971746" y="0"/>
                </a:cubicBezTo>
                <a:cubicBezTo>
                  <a:pt x="1114157" y="-4613"/>
                  <a:pt x="1260983" y="-19054"/>
                  <a:pt x="1474321" y="0"/>
                </a:cubicBezTo>
                <a:cubicBezTo>
                  <a:pt x="1687659" y="19054"/>
                  <a:pt x="2167170" y="-23799"/>
                  <a:pt x="2367788" y="0"/>
                </a:cubicBezTo>
                <a:cubicBezTo>
                  <a:pt x="2568406" y="23799"/>
                  <a:pt x="2966735" y="-11236"/>
                  <a:pt x="3163532" y="0"/>
                </a:cubicBezTo>
                <a:cubicBezTo>
                  <a:pt x="3360329" y="11236"/>
                  <a:pt x="3509677" y="6012"/>
                  <a:pt x="3666108" y="0"/>
                </a:cubicBezTo>
                <a:cubicBezTo>
                  <a:pt x="3822539" y="-6012"/>
                  <a:pt x="4100549" y="-4502"/>
                  <a:pt x="4364129" y="0"/>
                </a:cubicBezTo>
                <a:cubicBezTo>
                  <a:pt x="4627709" y="4502"/>
                  <a:pt x="4700547" y="-17384"/>
                  <a:pt x="4866704" y="0"/>
                </a:cubicBezTo>
                <a:cubicBezTo>
                  <a:pt x="5032862" y="17384"/>
                  <a:pt x="5201623" y="-21498"/>
                  <a:pt x="5369279" y="0"/>
                </a:cubicBezTo>
                <a:cubicBezTo>
                  <a:pt x="5536935" y="21498"/>
                  <a:pt x="5732791" y="-15964"/>
                  <a:pt x="5871854" y="0"/>
                </a:cubicBezTo>
                <a:cubicBezTo>
                  <a:pt x="6010917" y="15964"/>
                  <a:pt x="6125093" y="12108"/>
                  <a:pt x="6276706" y="0"/>
                </a:cubicBezTo>
                <a:cubicBezTo>
                  <a:pt x="6428319" y="-12108"/>
                  <a:pt x="6891772" y="18412"/>
                  <a:pt x="7072450" y="0"/>
                </a:cubicBezTo>
                <a:cubicBezTo>
                  <a:pt x="7253128" y="-18412"/>
                  <a:pt x="7786667" y="-42462"/>
                  <a:pt x="7965917" y="0"/>
                </a:cubicBezTo>
                <a:cubicBezTo>
                  <a:pt x="8145167" y="42462"/>
                  <a:pt x="8199786" y="-9460"/>
                  <a:pt x="8370770" y="0"/>
                </a:cubicBezTo>
                <a:cubicBezTo>
                  <a:pt x="8541754" y="9460"/>
                  <a:pt x="8732165" y="-19110"/>
                  <a:pt x="8971068" y="0"/>
                </a:cubicBezTo>
                <a:cubicBezTo>
                  <a:pt x="9209971" y="19110"/>
                  <a:pt x="9770630" y="-20396"/>
                  <a:pt x="10339189" y="0"/>
                </a:cubicBezTo>
                <a:cubicBezTo>
                  <a:pt x="10672724" y="-4424"/>
                  <a:pt x="10879340" y="242802"/>
                  <a:pt x="10906083" y="566894"/>
                </a:cubicBezTo>
                <a:lnTo>
                  <a:pt x="10906082" y="566894"/>
                </a:lnTo>
                <a:cubicBezTo>
                  <a:pt x="10897052" y="869657"/>
                  <a:pt x="10638088" y="1123653"/>
                  <a:pt x="10339188" y="1133788"/>
                </a:cubicBezTo>
                <a:cubicBezTo>
                  <a:pt x="9959150" y="1114294"/>
                  <a:pt x="9732739" y="1154701"/>
                  <a:pt x="9543444" y="1133788"/>
                </a:cubicBezTo>
                <a:cubicBezTo>
                  <a:pt x="9354149" y="1112875"/>
                  <a:pt x="9035167" y="1140556"/>
                  <a:pt x="8649977" y="1133788"/>
                </a:cubicBezTo>
                <a:cubicBezTo>
                  <a:pt x="8264787" y="1127020"/>
                  <a:pt x="8065989" y="1143933"/>
                  <a:pt x="7756510" y="1133788"/>
                </a:cubicBezTo>
                <a:cubicBezTo>
                  <a:pt x="7447031" y="1123643"/>
                  <a:pt x="7186001" y="1104128"/>
                  <a:pt x="6960766" y="1133788"/>
                </a:cubicBezTo>
                <a:cubicBezTo>
                  <a:pt x="6735531" y="1163448"/>
                  <a:pt x="6354186" y="1093074"/>
                  <a:pt x="6067299" y="1133788"/>
                </a:cubicBezTo>
                <a:cubicBezTo>
                  <a:pt x="5780412" y="1174502"/>
                  <a:pt x="5797018" y="1149201"/>
                  <a:pt x="5662447" y="1133788"/>
                </a:cubicBezTo>
                <a:cubicBezTo>
                  <a:pt x="5527876" y="1118375"/>
                  <a:pt x="5350981" y="1110838"/>
                  <a:pt x="5159872" y="1133787"/>
                </a:cubicBezTo>
                <a:cubicBezTo>
                  <a:pt x="4968763" y="1156737"/>
                  <a:pt x="4857669" y="1128964"/>
                  <a:pt x="4755020" y="1133787"/>
                </a:cubicBezTo>
                <a:cubicBezTo>
                  <a:pt x="4652371" y="1138610"/>
                  <a:pt x="4049381" y="1114699"/>
                  <a:pt x="3861553" y="1133787"/>
                </a:cubicBezTo>
                <a:cubicBezTo>
                  <a:pt x="3673725" y="1152875"/>
                  <a:pt x="3545482" y="1125721"/>
                  <a:pt x="3358978" y="1133787"/>
                </a:cubicBezTo>
                <a:cubicBezTo>
                  <a:pt x="3172475" y="1141853"/>
                  <a:pt x="2820825" y="1132313"/>
                  <a:pt x="2660957" y="1133787"/>
                </a:cubicBezTo>
                <a:cubicBezTo>
                  <a:pt x="2501089" y="1135261"/>
                  <a:pt x="2113635" y="1144586"/>
                  <a:pt x="1962936" y="1133787"/>
                </a:cubicBezTo>
                <a:cubicBezTo>
                  <a:pt x="1812237" y="1122988"/>
                  <a:pt x="1669137" y="1146577"/>
                  <a:pt x="1558084" y="1133787"/>
                </a:cubicBezTo>
                <a:cubicBezTo>
                  <a:pt x="1447031" y="1120997"/>
                  <a:pt x="847899" y="1147573"/>
                  <a:pt x="566894" y="1133787"/>
                </a:cubicBezTo>
                <a:cubicBezTo>
                  <a:pt x="238068" y="1093830"/>
                  <a:pt x="2798" y="872081"/>
                  <a:pt x="0" y="566893"/>
                </a:cubicBezTo>
                <a:lnTo>
                  <a:pt x="0" y="566894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4780"/>
            </a:solidFill>
            <a:extLst>
              <a:ext uri="{C807C97D-BFC1-408E-A445-0C87EB9F89A2}">
                <ask:lineSketchStyleProps xmlns:ask="http://schemas.microsoft.com/office/drawing/2018/sketchyshapes" sd="3851483820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nl-NL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Não và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nl-NL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nằm ở đâu trong cơ thể?</a:t>
            </a:r>
            <a:endParaRPr lang="vi-VN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46">
            <a:extLst>
              <a:ext uri="{FF2B5EF4-FFF2-40B4-BE49-F238E27FC236}">
                <a16:creationId xmlns:a16="http://schemas.microsoft.com/office/drawing/2014/main" id="{6DC175B5-5862-2A1D-62E9-59F2DA725861}"/>
              </a:ext>
            </a:extLst>
          </p:cNvPr>
          <p:cNvSpPr txBox="1"/>
          <p:nvPr/>
        </p:nvSpPr>
        <p:spPr>
          <a:xfrm>
            <a:off x="926875" y="193676"/>
            <a:ext cx="10338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BE4261C-2396-C3F1-DA53-EFFF8BCD3F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26" t="11845" r="36425" b="10212"/>
          <a:stretch/>
        </p:blipFill>
        <p:spPr>
          <a:xfrm>
            <a:off x="4445541" y="1478447"/>
            <a:ext cx="3268494" cy="509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2251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645" y="3224104"/>
            <a:ext cx="4191533" cy="335306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A011443-902C-D295-F3F3-9A1E978CC174}"/>
              </a:ext>
            </a:extLst>
          </p:cNvPr>
          <p:cNvGrpSpPr/>
          <p:nvPr/>
        </p:nvGrpSpPr>
        <p:grpSpPr>
          <a:xfrm>
            <a:off x="251198" y="986318"/>
            <a:ext cx="9293494" cy="4859677"/>
            <a:chOff x="188905" y="493614"/>
            <a:chExt cx="6988849" cy="227500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ADF9CEF-E502-965A-5D04-2B3933D4BDF3}"/>
                </a:ext>
              </a:extLst>
            </p:cNvPr>
            <p:cNvSpPr/>
            <p:nvPr/>
          </p:nvSpPr>
          <p:spPr>
            <a:xfrm>
              <a:off x="312868" y="590381"/>
              <a:ext cx="6864886" cy="217824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33497AC-C432-4D88-8863-428E1C833B1F}"/>
                </a:ext>
              </a:extLst>
            </p:cNvPr>
            <p:cNvSpPr/>
            <p:nvPr/>
          </p:nvSpPr>
          <p:spPr>
            <a:xfrm>
              <a:off x="188905" y="493614"/>
              <a:ext cx="6864886" cy="21782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98EB6FD-D3E8-48B3-56D0-4CD1CE5D3E18}"/>
              </a:ext>
            </a:extLst>
          </p:cNvPr>
          <p:cNvSpPr txBox="1"/>
          <p:nvPr/>
        </p:nvSpPr>
        <p:spPr>
          <a:xfrm>
            <a:off x="418818" y="1218710"/>
            <a:ext cx="879341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Não nằm trong hộp sọ, tủy sống nằm trong cột sống. 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Não và tủy sống nối liền với nhau. 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 não và tủy sống có các dây thần kinh tỏa đi khắp cơ thể.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 các cơ quan bên 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(tuần hoàn, hô hấp, bài tiết,..) và các cơ quan bên 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(mắt, mũi, tai, lưỡi, da,..) của cơ thể lại có các dây thần kinh đi về tủy sống và não.</a:t>
            </a:r>
          </a:p>
        </p:txBody>
      </p:sp>
      <p:pic>
        <p:nvPicPr>
          <p:cNvPr id="5" name="Picture 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3E9038BC-DF3B-55A2-4084-578BB08F63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851" y="181018"/>
            <a:ext cx="2762256" cy="276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5197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70318-5CA9-4D60-E54F-ABB65C3F0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7CAFD0-76FF-0F98-4023-E28A6136A788}"/>
              </a:ext>
            </a:extLst>
          </p:cNvPr>
          <p:cNvSpPr/>
          <p:nvPr/>
        </p:nvSpPr>
        <p:spPr>
          <a:xfrm>
            <a:off x="175492" y="217056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62F47858-C7FD-74F8-48E2-57EA9627A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51" y="3265933"/>
            <a:ext cx="3896139" cy="3896139"/>
          </a:xfrm>
          <a:prstGeom prst="rect">
            <a:avLst/>
          </a:prstGeom>
        </p:spPr>
      </p:pic>
      <p:pic>
        <p:nvPicPr>
          <p:cNvPr id="8" name="Picture 2" descr="Diagram&#10;&#10;Description automatically generated">
            <a:extLst>
              <a:ext uri="{FF2B5EF4-FFF2-40B4-BE49-F238E27FC236}">
                <a16:creationId xmlns:a16="http://schemas.microsoft.com/office/drawing/2014/main" id="{52D3AAC6-F679-FFA1-3159-EB306B87F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089" y="614819"/>
            <a:ext cx="5594469" cy="6026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Group 44">
            <a:extLst>
              <a:ext uri="{FF2B5EF4-FFF2-40B4-BE49-F238E27FC236}">
                <a16:creationId xmlns:a16="http://schemas.microsoft.com/office/drawing/2014/main" id="{94F0D43D-30D4-1C27-AD1F-D45AB1F23DDE}"/>
              </a:ext>
            </a:extLst>
          </p:cNvPr>
          <p:cNvGrpSpPr/>
          <p:nvPr/>
        </p:nvGrpSpPr>
        <p:grpSpPr>
          <a:xfrm>
            <a:off x="414028" y="1501190"/>
            <a:ext cx="4520629" cy="2055413"/>
            <a:chOff x="8204427" y="4517801"/>
            <a:chExt cx="3807668" cy="3254340"/>
          </a:xfrm>
        </p:grpSpPr>
        <p:sp>
          <p:nvSpPr>
            <p:cNvPr id="10" name="Rectangle: Rounded Corners 45">
              <a:extLst>
                <a:ext uri="{FF2B5EF4-FFF2-40B4-BE49-F238E27FC236}">
                  <a16:creationId xmlns:a16="http://schemas.microsoft.com/office/drawing/2014/main" id="{F57C966D-284F-CFF5-8FEF-B7A596E047AD}"/>
                </a:ext>
              </a:extLst>
            </p:cNvPr>
            <p:cNvSpPr/>
            <p:nvPr/>
          </p:nvSpPr>
          <p:spPr>
            <a:xfrm>
              <a:off x="8204427" y="4517801"/>
              <a:ext cx="3807668" cy="3254340"/>
            </a:xfrm>
            <a:prstGeom prst="roundRect">
              <a:avLst>
                <a:gd name="adj" fmla="val 50000"/>
              </a:avLst>
            </a:prstGeom>
            <a:solidFill>
              <a:srgbClr val="FFFCED"/>
            </a:solidFill>
            <a:ln w="38100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46">
              <a:extLst>
                <a:ext uri="{FF2B5EF4-FFF2-40B4-BE49-F238E27FC236}">
                  <a16:creationId xmlns:a16="http://schemas.microsoft.com/office/drawing/2014/main" id="{1DE4FF78-3FBA-E991-CC84-5B2CFBD51071}"/>
                </a:ext>
              </a:extLst>
            </p:cNvPr>
            <p:cNvSpPr txBox="1"/>
            <p:nvPr/>
          </p:nvSpPr>
          <p:spPr>
            <a:xfrm>
              <a:off x="8204427" y="4930598"/>
              <a:ext cx="3724467" cy="2121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a typeface="Times New Roman" panose="02020603050405020304" pitchFamily="18" charset="0"/>
                  <a:cs typeface="Times New Roman" panose="02020603050405020304" pitchFamily="18" charset="0"/>
                </a:rPr>
                <a:t>Hãy xác định vị trí của não và tủy sống trên cơ thể em?</a:t>
              </a:r>
              <a:r>
                <a:rPr lang="nl-NL" sz="32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Hình chữ nhật: Góc Tròn 8">
            <a:extLst>
              <a:ext uri="{FF2B5EF4-FFF2-40B4-BE49-F238E27FC236}">
                <a16:creationId xmlns:a16="http://schemas.microsoft.com/office/drawing/2014/main" id="{B939AB10-FD30-CD19-1E15-58082B1771E7}"/>
              </a:ext>
            </a:extLst>
          </p:cNvPr>
          <p:cNvSpPr/>
          <p:nvPr/>
        </p:nvSpPr>
        <p:spPr>
          <a:xfrm>
            <a:off x="175492" y="372841"/>
            <a:ext cx="5308060" cy="7188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1C13769-CB88-94EF-8D9A-CBC6BA5E245F}"/>
              </a:ext>
            </a:extLst>
          </p:cNvPr>
          <p:cNvSpPr/>
          <p:nvPr/>
        </p:nvSpPr>
        <p:spPr>
          <a:xfrm>
            <a:off x="310822" y="246555"/>
            <a:ext cx="51562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Trò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chơi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Tớ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ở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đâu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pic>
        <p:nvPicPr>
          <p:cNvPr id="7" name="Picture 2" descr="Clip nghệ thuật Đồ họa Vector Kính lúp Miễn phí - kính png tải về - Miễn  phí trong suốt Kính Lúp png Tải về.">
            <a:hlinkClick r:id="rId5" action="ppaction://hlinksldjump"/>
            <a:extLst>
              <a:ext uri="{FF2B5EF4-FFF2-40B4-BE49-F238E27FC236}">
                <a16:creationId xmlns:a16="http://schemas.microsoft.com/office/drawing/2014/main" id="{5334E909-624E-FF71-BB46-1FA39EFB4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471955" y="208401"/>
            <a:ext cx="2204618" cy="117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48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A2605-5F6B-F97E-E7A6-20E945008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90D160C-7358-E856-AD8B-D290ACCE839A}"/>
              </a:ext>
            </a:extLst>
          </p:cNvPr>
          <p:cNvSpPr/>
          <p:nvPr/>
        </p:nvSpPr>
        <p:spPr>
          <a:xfrm>
            <a:off x="292156" y="431043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DDAD34-DB79-D08A-DA7F-13CE54FFF061}"/>
              </a:ext>
            </a:extLst>
          </p:cNvPr>
          <p:cNvSpPr/>
          <p:nvPr/>
        </p:nvSpPr>
        <p:spPr>
          <a:xfrm>
            <a:off x="642959" y="149919"/>
            <a:ext cx="10906082" cy="1133787"/>
          </a:xfrm>
          <a:custGeom>
            <a:avLst/>
            <a:gdLst>
              <a:gd name="connsiteX0" fmla="*/ 0 w 10906082"/>
              <a:gd name="connsiteY0" fmla="*/ 566894 h 1133787"/>
              <a:gd name="connsiteX1" fmla="*/ 566894 w 10906082"/>
              <a:gd name="connsiteY1" fmla="*/ 0 h 1133787"/>
              <a:gd name="connsiteX2" fmla="*/ 1069469 w 10906082"/>
              <a:gd name="connsiteY2" fmla="*/ 0 h 1133787"/>
              <a:gd name="connsiteX3" fmla="*/ 1669767 w 10906082"/>
              <a:gd name="connsiteY3" fmla="*/ 0 h 1133787"/>
              <a:gd name="connsiteX4" fmla="*/ 2367788 w 10906082"/>
              <a:gd name="connsiteY4" fmla="*/ 0 h 1133787"/>
              <a:gd name="connsiteX5" fmla="*/ 2772641 w 10906082"/>
              <a:gd name="connsiteY5" fmla="*/ 0 h 1133787"/>
              <a:gd name="connsiteX6" fmla="*/ 3275216 w 10906082"/>
              <a:gd name="connsiteY6" fmla="*/ 0 h 1133787"/>
              <a:gd name="connsiteX7" fmla="*/ 4070960 w 10906082"/>
              <a:gd name="connsiteY7" fmla="*/ 0 h 1133787"/>
              <a:gd name="connsiteX8" fmla="*/ 4768981 w 10906082"/>
              <a:gd name="connsiteY8" fmla="*/ 0 h 1133787"/>
              <a:gd name="connsiteX9" fmla="*/ 5173833 w 10906082"/>
              <a:gd name="connsiteY9" fmla="*/ 0 h 1133787"/>
              <a:gd name="connsiteX10" fmla="*/ 5578685 w 10906082"/>
              <a:gd name="connsiteY10" fmla="*/ 0 h 1133787"/>
              <a:gd name="connsiteX11" fmla="*/ 6276706 w 10906082"/>
              <a:gd name="connsiteY11" fmla="*/ 0 h 1133787"/>
              <a:gd name="connsiteX12" fmla="*/ 7072450 w 10906082"/>
              <a:gd name="connsiteY12" fmla="*/ 0 h 1133787"/>
              <a:gd name="connsiteX13" fmla="*/ 7672749 w 10906082"/>
              <a:gd name="connsiteY13" fmla="*/ 0 h 1133787"/>
              <a:gd name="connsiteX14" fmla="*/ 8370770 w 10906082"/>
              <a:gd name="connsiteY14" fmla="*/ 0 h 1133787"/>
              <a:gd name="connsiteX15" fmla="*/ 8775622 w 10906082"/>
              <a:gd name="connsiteY15" fmla="*/ 0 h 1133787"/>
              <a:gd name="connsiteX16" fmla="*/ 9278197 w 10906082"/>
              <a:gd name="connsiteY16" fmla="*/ 0 h 1133787"/>
              <a:gd name="connsiteX17" fmla="*/ 10339189 w 10906082"/>
              <a:gd name="connsiteY17" fmla="*/ 0 h 1133787"/>
              <a:gd name="connsiteX18" fmla="*/ 10906083 w 10906082"/>
              <a:gd name="connsiteY18" fmla="*/ 566894 h 1133787"/>
              <a:gd name="connsiteX19" fmla="*/ 10906082 w 10906082"/>
              <a:gd name="connsiteY19" fmla="*/ 566894 h 1133787"/>
              <a:gd name="connsiteX20" fmla="*/ 10339188 w 10906082"/>
              <a:gd name="connsiteY20" fmla="*/ 1133788 h 1133787"/>
              <a:gd name="connsiteX21" fmla="*/ 9641167 w 10906082"/>
              <a:gd name="connsiteY21" fmla="*/ 1133788 h 1133787"/>
              <a:gd name="connsiteX22" fmla="*/ 8845423 w 10906082"/>
              <a:gd name="connsiteY22" fmla="*/ 1133788 h 1133787"/>
              <a:gd name="connsiteX23" fmla="*/ 8440571 w 10906082"/>
              <a:gd name="connsiteY23" fmla="*/ 1133788 h 1133787"/>
              <a:gd name="connsiteX24" fmla="*/ 7742550 w 10906082"/>
              <a:gd name="connsiteY24" fmla="*/ 1133788 h 1133787"/>
              <a:gd name="connsiteX25" fmla="*/ 6849083 w 10906082"/>
              <a:gd name="connsiteY25" fmla="*/ 1133788 h 1133787"/>
              <a:gd name="connsiteX26" fmla="*/ 6346508 w 10906082"/>
              <a:gd name="connsiteY26" fmla="*/ 1133788 h 1133787"/>
              <a:gd name="connsiteX27" fmla="*/ 5746210 w 10906082"/>
              <a:gd name="connsiteY27" fmla="*/ 1133788 h 1133787"/>
              <a:gd name="connsiteX28" fmla="*/ 4950466 w 10906082"/>
              <a:gd name="connsiteY28" fmla="*/ 1133787 h 1133787"/>
              <a:gd name="connsiteX29" fmla="*/ 4350168 w 10906082"/>
              <a:gd name="connsiteY29" fmla="*/ 1133787 h 1133787"/>
              <a:gd name="connsiteX30" fmla="*/ 3847593 w 10906082"/>
              <a:gd name="connsiteY30" fmla="*/ 1133787 h 1133787"/>
              <a:gd name="connsiteX31" fmla="*/ 3247295 w 10906082"/>
              <a:gd name="connsiteY31" fmla="*/ 1133787 h 1133787"/>
              <a:gd name="connsiteX32" fmla="*/ 2353828 w 10906082"/>
              <a:gd name="connsiteY32" fmla="*/ 1133787 h 1133787"/>
              <a:gd name="connsiteX33" fmla="*/ 1948976 w 10906082"/>
              <a:gd name="connsiteY33" fmla="*/ 1133787 h 1133787"/>
              <a:gd name="connsiteX34" fmla="*/ 566894 w 10906082"/>
              <a:gd name="connsiteY34" fmla="*/ 1133787 h 1133787"/>
              <a:gd name="connsiteX35" fmla="*/ 0 w 10906082"/>
              <a:gd name="connsiteY35" fmla="*/ 566893 h 1133787"/>
              <a:gd name="connsiteX36" fmla="*/ 0 w 10906082"/>
              <a:gd name="connsiteY36" fmla="*/ 566894 h 113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906082" h="1133787" fill="none" extrusionOk="0">
                <a:moveTo>
                  <a:pt x="0" y="566894"/>
                </a:moveTo>
                <a:cubicBezTo>
                  <a:pt x="9449" y="247796"/>
                  <a:pt x="246878" y="-4650"/>
                  <a:pt x="566894" y="0"/>
                </a:cubicBezTo>
                <a:cubicBezTo>
                  <a:pt x="710674" y="16335"/>
                  <a:pt x="875475" y="-9560"/>
                  <a:pt x="1069469" y="0"/>
                </a:cubicBezTo>
                <a:cubicBezTo>
                  <a:pt x="1263463" y="9560"/>
                  <a:pt x="1483522" y="-26933"/>
                  <a:pt x="1669767" y="0"/>
                </a:cubicBezTo>
                <a:cubicBezTo>
                  <a:pt x="1856012" y="26933"/>
                  <a:pt x="2179574" y="-11826"/>
                  <a:pt x="2367788" y="0"/>
                </a:cubicBezTo>
                <a:cubicBezTo>
                  <a:pt x="2556002" y="11826"/>
                  <a:pt x="2683801" y="2364"/>
                  <a:pt x="2772641" y="0"/>
                </a:cubicBezTo>
                <a:cubicBezTo>
                  <a:pt x="2861481" y="-2364"/>
                  <a:pt x="3069991" y="-1110"/>
                  <a:pt x="3275216" y="0"/>
                </a:cubicBezTo>
                <a:cubicBezTo>
                  <a:pt x="3480442" y="1110"/>
                  <a:pt x="3812545" y="-34673"/>
                  <a:pt x="4070960" y="0"/>
                </a:cubicBezTo>
                <a:cubicBezTo>
                  <a:pt x="4329375" y="34673"/>
                  <a:pt x="4538192" y="25676"/>
                  <a:pt x="4768981" y="0"/>
                </a:cubicBezTo>
                <a:cubicBezTo>
                  <a:pt x="4999770" y="-25676"/>
                  <a:pt x="4976644" y="3349"/>
                  <a:pt x="5173833" y="0"/>
                </a:cubicBezTo>
                <a:cubicBezTo>
                  <a:pt x="5371022" y="-3349"/>
                  <a:pt x="5427244" y="8021"/>
                  <a:pt x="5578685" y="0"/>
                </a:cubicBezTo>
                <a:cubicBezTo>
                  <a:pt x="5730126" y="-8021"/>
                  <a:pt x="5929897" y="-1683"/>
                  <a:pt x="6276706" y="0"/>
                </a:cubicBezTo>
                <a:cubicBezTo>
                  <a:pt x="6623515" y="1683"/>
                  <a:pt x="6846474" y="-20178"/>
                  <a:pt x="7072450" y="0"/>
                </a:cubicBezTo>
                <a:cubicBezTo>
                  <a:pt x="7298426" y="20178"/>
                  <a:pt x="7477656" y="27116"/>
                  <a:pt x="7672749" y="0"/>
                </a:cubicBezTo>
                <a:cubicBezTo>
                  <a:pt x="7867842" y="-27116"/>
                  <a:pt x="8057261" y="28938"/>
                  <a:pt x="8370770" y="0"/>
                </a:cubicBezTo>
                <a:cubicBezTo>
                  <a:pt x="8684279" y="-28938"/>
                  <a:pt x="8681740" y="-3681"/>
                  <a:pt x="8775622" y="0"/>
                </a:cubicBezTo>
                <a:cubicBezTo>
                  <a:pt x="8869504" y="3681"/>
                  <a:pt x="9177124" y="-18647"/>
                  <a:pt x="9278197" y="0"/>
                </a:cubicBezTo>
                <a:cubicBezTo>
                  <a:pt x="9379270" y="18647"/>
                  <a:pt x="9958369" y="28548"/>
                  <a:pt x="10339189" y="0"/>
                </a:cubicBezTo>
                <a:cubicBezTo>
                  <a:pt x="10621617" y="-14408"/>
                  <a:pt x="10920997" y="264560"/>
                  <a:pt x="10906083" y="566894"/>
                </a:cubicBezTo>
                <a:lnTo>
                  <a:pt x="10906082" y="566894"/>
                </a:lnTo>
                <a:cubicBezTo>
                  <a:pt x="10916900" y="892794"/>
                  <a:pt x="10661175" y="1104026"/>
                  <a:pt x="10339188" y="1133788"/>
                </a:cubicBezTo>
                <a:cubicBezTo>
                  <a:pt x="10004146" y="1109635"/>
                  <a:pt x="9887602" y="1136227"/>
                  <a:pt x="9641167" y="1133788"/>
                </a:cubicBezTo>
                <a:cubicBezTo>
                  <a:pt x="9394732" y="1131349"/>
                  <a:pt x="9136681" y="1098896"/>
                  <a:pt x="8845423" y="1133788"/>
                </a:cubicBezTo>
                <a:cubicBezTo>
                  <a:pt x="8554165" y="1168680"/>
                  <a:pt x="8558684" y="1122894"/>
                  <a:pt x="8440571" y="1133788"/>
                </a:cubicBezTo>
                <a:cubicBezTo>
                  <a:pt x="8322458" y="1144682"/>
                  <a:pt x="8065501" y="1103997"/>
                  <a:pt x="7742550" y="1133788"/>
                </a:cubicBezTo>
                <a:cubicBezTo>
                  <a:pt x="7419599" y="1163579"/>
                  <a:pt x="7083619" y="1138485"/>
                  <a:pt x="6849083" y="1133788"/>
                </a:cubicBezTo>
                <a:cubicBezTo>
                  <a:pt x="6614547" y="1129091"/>
                  <a:pt x="6538509" y="1131852"/>
                  <a:pt x="6346508" y="1133788"/>
                </a:cubicBezTo>
                <a:cubicBezTo>
                  <a:pt x="6154508" y="1135724"/>
                  <a:pt x="6031874" y="1141673"/>
                  <a:pt x="5746210" y="1133788"/>
                </a:cubicBezTo>
                <a:cubicBezTo>
                  <a:pt x="5460546" y="1125903"/>
                  <a:pt x="5220832" y="1157289"/>
                  <a:pt x="4950466" y="1133787"/>
                </a:cubicBezTo>
                <a:cubicBezTo>
                  <a:pt x="4680100" y="1110285"/>
                  <a:pt x="4522609" y="1132779"/>
                  <a:pt x="4350168" y="1133787"/>
                </a:cubicBezTo>
                <a:cubicBezTo>
                  <a:pt x="4177727" y="1134795"/>
                  <a:pt x="3985470" y="1128308"/>
                  <a:pt x="3847593" y="1133787"/>
                </a:cubicBezTo>
                <a:cubicBezTo>
                  <a:pt x="3709717" y="1139266"/>
                  <a:pt x="3503587" y="1126875"/>
                  <a:pt x="3247295" y="1133787"/>
                </a:cubicBezTo>
                <a:cubicBezTo>
                  <a:pt x="2991003" y="1140699"/>
                  <a:pt x="2778131" y="1094603"/>
                  <a:pt x="2353828" y="1133787"/>
                </a:cubicBezTo>
                <a:cubicBezTo>
                  <a:pt x="1929525" y="1172971"/>
                  <a:pt x="2036692" y="1135041"/>
                  <a:pt x="1948976" y="1133787"/>
                </a:cubicBezTo>
                <a:cubicBezTo>
                  <a:pt x="1861260" y="1132533"/>
                  <a:pt x="1089127" y="1140039"/>
                  <a:pt x="566894" y="1133787"/>
                </a:cubicBezTo>
                <a:cubicBezTo>
                  <a:pt x="241651" y="1200538"/>
                  <a:pt x="70878" y="909447"/>
                  <a:pt x="0" y="566893"/>
                </a:cubicBezTo>
                <a:lnTo>
                  <a:pt x="0" y="566894"/>
                </a:lnTo>
                <a:close/>
              </a:path>
              <a:path w="10906082" h="1133787" stroke="0" extrusionOk="0">
                <a:moveTo>
                  <a:pt x="0" y="566894"/>
                </a:moveTo>
                <a:cubicBezTo>
                  <a:pt x="-52814" y="245327"/>
                  <a:pt x="259725" y="-3937"/>
                  <a:pt x="566894" y="0"/>
                </a:cubicBezTo>
                <a:cubicBezTo>
                  <a:pt x="745510" y="5072"/>
                  <a:pt x="829335" y="4613"/>
                  <a:pt x="971746" y="0"/>
                </a:cubicBezTo>
                <a:cubicBezTo>
                  <a:pt x="1114157" y="-4613"/>
                  <a:pt x="1260983" y="-19054"/>
                  <a:pt x="1474321" y="0"/>
                </a:cubicBezTo>
                <a:cubicBezTo>
                  <a:pt x="1687659" y="19054"/>
                  <a:pt x="2167170" y="-23799"/>
                  <a:pt x="2367788" y="0"/>
                </a:cubicBezTo>
                <a:cubicBezTo>
                  <a:pt x="2568406" y="23799"/>
                  <a:pt x="2966735" y="-11236"/>
                  <a:pt x="3163532" y="0"/>
                </a:cubicBezTo>
                <a:cubicBezTo>
                  <a:pt x="3360329" y="11236"/>
                  <a:pt x="3509677" y="6012"/>
                  <a:pt x="3666108" y="0"/>
                </a:cubicBezTo>
                <a:cubicBezTo>
                  <a:pt x="3822539" y="-6012"/>
                  <a:pt x="4100549" y="-4502"/>
                  <a:pt x="4364129" y="0"/>
                </a:cubicBezTo>
                <a:cubicBezTo>
                  <a:pt x="4627709" y="4502"/>
                  <a:pt x="4700547" y="-17384"/>
                  <a:pt x="4866704" y="0"/>
                </a:cubicBezTo>
                <a:cubicBezTo>
                  <a:pt x="5032862" y="17384"/>
                  <a:pt x="5201623" y="-21498"/>
                  <a:pt x="5369279" y="0"/>
                </a:cubicBezTo>
                <a:cubicBezTo>
                  <a:pt x="5536935" y="21498"/>
                  <a:pt x="5732791" y="-15964"/>
                  <a:pt x="5871854" y="0"/>
                </a:cubicBezTo>
                <a:cubicBezTo>
                  <a:pt x="6010917" y="15964"/>
                  <a:pt x="6125093" y="12108"/>
                  <a:pt x="6276706" y="0"/>
                </a:cubicBezTo>
                <a:cubicBezTo>
                  <a:pt x="6428319" y="-12108"/>
                  <a:pt x="6891772" y="18412"/>
                  <a:pt x="7072450" y="0"/>
                </a:cubicBezTo>
                <a:cubicBezTo>
                  <a:pt x="7253128" y="-18412"/>
                  <a:pt x="7786667" y="-42462"/>
                  <a:pt x="7965917" y="0"/>
                </a:cubicBezTo>
                <a:cubicBezTo>
                  <a:pt x="8145167" y="42462"/>
                  <a:pt x="8199786" y="-9460"/>
                  <a:pt x="8370770" y="0"/>
                </a:cubicBezTo>
                <a:cubicBezTo>
                  <a:pt x="8541754" y="9460"/>
                  <a:pt x="8732165" y="-19110"/>
                  <a:pt x="8971068" y="0"/>
                </a:cubicBezTo>
                <a:cubicBezTo>
                  <a:pt x="9209971" y="19110"/>
                  <a:pt x="9770630" y="-20396"/>
                  <a:pt x="10339189" y="0"/>
                </a:cubicBezTo>
                <a:cubicBezTo>
                  <a:pt x="10672724" y="-4424"/>
                  <a:pt x="10879340" y="242802"/>
                  <a:pt x="10906083" y="566894"/>
                </a:cubicBezTo>
                <a:lnTo>
                  <a:pt x="10906082" y="566894"/>
                </a:lnTo>
                <a:cubicBezTo>
                  <a:pt x="10897052" y="869657"/>
                  <a:pt x="10638088" y="1123653"/>
                  <a:pt x="10339188" y="1133788"/>
                </a:cubicBezTo>
                <a:cubicBezTo>
                  <a:pt x="9959150" y="1114294"/>
                  <a:pt x="9732739" y="1154701"/>
                  <a:pt x="9543444" y="1133788"/>
                </a:cubicBezTo>
                <a:cubicBezTo>
                  <a:pt x="9354149" y="1112875"/>
                  <a:pt x="9035167" y="1140556"/>
                  <a:pt x="8649977" y="1133788"/>
                </a:cubicBezTo>
                <a:cubicBezTo>
                  <a:pt x="8264787" y="1127020"/>
                  <a:pt x="8065989" y="1143933"/>
                  <a:pt x="7756510" y="1133788"/>
                </a:cubicBezTo>
                <a:cubicBezTo>
                  <a:pt x="7447031" y="1123643"/>
                  <a:pt x="7186001" y="1104128"/>
                  <a:pt x="6960766" y="1133788"/>
                </a:cubicBezTo>
                <a:cubicBezTo>
                  <a:pt x="6735531" y="1163448"/>
                  <a:pt x="6354186" y="1093074"/>
                  <a:pt x="6067299" y="1133788"/>
                </a:cubicBezTo>
                <a:cubicBezTo>
                  <a:pt x="5780412" y="1174502"/>
                  <a:pt x="5797018" y="1149201"/>
                  <a:pt x="5662447" y="1133788"/>
                </a:cubicBezTo>
                <a:cubicBezTo>
                  <a:pt x="5527876" y="1118375"/>
                  <a:pt x="5350981" y="1110838"/>
                  <a:pt x="5159872" y="1133787"/>
                </a:cubicBezTo>
                <a:cubicBezTo>
                  <a:pt x="4968763" y="1156737"/>
                  <a:pt x="4857669" y="1128964"/>
                  <a:pt x="4755020" y="1133787"/>
                </a:cubicBezTo>
                <a:cubicBezTo>
                  <a:pt x="4652371" y="1138610"/>
                  <a:pt x="4049381" y="1114699"/>
                  <a:pt x="3861553" y="1133787"/>
                </a:cubicBezTo>
                <a:cubicBezTo>
                  <a:pt x="3673725" y="1152875"/>
                  <a:pt x="3545482" y="1125721"/>
                  <a:pt x="3358978" y="1133787"/>
                </a:cubicBezTo>
                <a:cubicBezTo>
                  <a:pt x="3172475" y="1141853"/>
                  <a:pt x="2820825" y="1132313"/>
                  <a:pt x="2660957" y="1133787"/>
                </a:cubicBezTo>
                <a:cubicBezTo>
                  <a:pt x="2501089" y="1135261"/>
                  <a:pt x="2113635" y="1144586"/>
                  <a:pt x="1962936" y="1133787"/>
                </a:cubicBezTo>
                <a:cubicBezTo>
                  <a:pt x="1812237" y="1122988"/>
                  <a:pt x="1669137" y="1146577"/>
                  <a:pt x="1558084" y="1133787"/>
                </a:cubicBezTo>
                <a:cubicBezTo>
                  <a:pt x="1447031" y="1120997"/>
                  <a:pt x="847899" y="1147573"/>
                  <a:pt x="566894" y="1133787"/>
                </a:cubicBezTo>
                <a:cubicBezTo>
                  <a:pt x="238068" y="1093830"/>
                  <a:pt x="2798" y="872081"/>
                  <a:pt x="0" y="566893"/>
                </a:cubicBezTo>
                <a:lnTo>
                  <a:pt x="0" y="566894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FF4780"/>
            </a:solidFill>
            <a:extLst>
              <a:ext uri="{C807C97D-BFC1-408E-A445-0C87EB9F89A2}">
                <ask:lineSketchStyleProps xmlns:ask="http://schemas.microsoft.com/office/drawing/2018/sketchyshapes" sd="3851483820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nl-NL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Não và </a:t>
            </a: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nl-NL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nằm ở đâu trong cơ thể?</a:t>
            </a:r>
            <a:endParaRPr lang="vi-VN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DF288E-9E1E-29A2-2A47-97BE62173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22" y="1500440"/>
            <a:ext cx="5064078" cy="5126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B64CDA-4B00-2CBC-A659-64FDD96C616A}"/>
              </a:ext>
            </a:extLst>
          </p:cNvPr>
          <p:cNvSpPr txBox="1"/>
          <p:nvPr/>
        </p:nvSpPr>
        <p:spPr>
          <a:xfrm>
            <a:off x="800100" y="278866"/>
            <a:ext cx="1059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 bạn trong mỗi hình dưới đây đang làm gì? Bộ phận nào của cơ quan thần kinh điều khiển hoạt động đó?</a:t>
            </a:r>
          </a:p>
        </p:txBody>
      </p:sp>
      <p:pic>
        <p:nvPicPr>
          <p:cNvPr id="22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D4999B-6113-8C24-6DD3-EE9AF3D3E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835" y="4559853"/>
            <a:ext cx="4531165" cy="2298147"/>
          </a:xfrm>
          <a:prstGeom prst="rect">
            <a:avLst/>
          </a:prstGeom>
        </p:spPr>
      </p:pic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C2786B6F-9C40-CD73-CE80-F479ED9B774C}"/>
              </a:ext>
            </a:extLst>
          </p:cNvPr>
          <p:cNvSpPr/>
          <p:nvPr/>
        </p:nvSpPr>
        <p:spPr>
          <a:xfrm>
            <a:off x="7324725" y="3567624"/>
            <a:ext cx="4569911" cy="974422"/>
          </a:xfrm>
          <a:prstGeom prst="snip2DiagRect">
            <a:avLst>
              <a:gd name="adj1" fmla="val 8179"/>
              <a:gd name="adj2" fmla="val 22802"/>
            </a:avLst>
          </a:prstGeom>
          <a:solidFill>
            <a:srgbClr val="CCFFFF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870AA1-BDB5-E1A0-F8AA-ABDC47F32582}"/>
              </a:ext>
            </a:extLst>
          </p:cNvPr>
          <p:cNvSpPr txBox="1"/>
          <p:nvPr/>
        </p:nvSpPr>
        <p:spPr>
          <a:xfrm>
            <a:off x="6880676" y="3852322"/>
            <a:ext cx="5366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lang="en-US" sz="3200" b="1" dirty="0">
                <a:solidFill>
                  <a:srgbClr val="0070C0"/>
                </a:solidFill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830476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9CD69-244C-D11D-28FD-E4DA12D76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399406-139D-47B3-2C30-D7C4E188534D}"/>
              </a:ext>
            </a:extLst>
          </p:cNvPr>
          <p:cNvSpPr/>
          <p:nvPr/>
        </p:nvSpPr>
        <p:spPr>
          <a:xfrm>
            <a:off x="292156" y="431043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23B8C1-585B-D708-750F-6C23EB307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678" y="142260"/>
            <a:ext cx="7702826" cy="65734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3242CF91-3578-8AA1-E4B7-BD69F3329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51" y="3265933"/>
            <a:ext cx="3896139" cy="38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632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04C25-9A1B-E87E-363F-316246705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20815E-DAE6-8855-38F9-18B4BED5255F}"/>
              </a:ext>
            </a:extLst>
          </p:cNvPr>
          <p:cNvSpPr/>
          <p:nvPr/>
        </p:nvSpPr>
        <p:spPr>
          <a:xfrm>
            <a:off x="166594" y="110916"/>
            <a:ext cx="11858811" cy="6636167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">
            <a:extLst>
              <a:ext uri="{FF2B5EF4-FFF2-40B4-BE49-F238E27FC236}">
                <a16:creationId xmlns:a16="http://schemas.microsoft.com/office/drawing/2014/main" id="{5D796D08-1CAB-9EA4-BA30-4F538BC3497D}"/>
              </a:ext>
            </a:extLst>
          </p:cNvPr>
          <p:cNvSpPr/>
          <p:nvPr/>
        </p:nvSpPr>
        <p:spPr>
          <a:xfrm>
            <a:off x="3346232" y="781059"/>
            <a:ext cx="8104541" cy="3262851"/>
          </a:xfrm>
          <a:custGeom>
            <a:avLst/>
            <a:gdLst>
              <a:gd name="connsiteX0" fmla="*/ 0 w 8104541"/>
              <a:gd name="connsiteY0" fmla="*/ 543819 h 3262851"/>
              <a:gd name="connsiteX1" fmla="*/ 543819 w 8104541"/>
              <a:gd name="connsiteY1" fmla="*/ 0 h 3262851"/>
              <a:gd name="connsiteX2" fmla="*/ 1350757 w 8104541"/>
              <a:gd name="connsiteY2" fmla="*/ 0 h 3262851"/>
              <a:gd name="connsiteX3" fmla="*/ 1350757 w 8104541"/>
              <a:gd name="connsiteY3" fmla="*/ 0 h 3262851"/>
              <a:gd name="connsiteX4" fmla="*/ 3376892 w 8104541"/>
              <a:gd name="connsiteY4" fmla="*/ 0 h 3262851"/>
              <a:gd name="connsiteX5" fmla="*/ 7560722 w 8104541"/>
              <a:gd name="connsiteY5" fmla="*/ 0 h 3262851"/>
              <a:gd name="connsiteX6" fmla="*/ 8104541 w 8104541"/>
              <a:gd name="connsiteY6" fmla="*/ 543819 h 3262851"/>
              <a:gd name="connsiteX7" fmla="*/ 8104541 w 8104541"/>
              <a:gd name="connsiteY7" fmla="*/ 1903330 h 3262851"/>
              <a:gd name="connsiteX8" fmla="*/ 8104541 w 8104541"/>
              <a:gd name="connsiteY8" fmla="*/ 1903330 h 3262851"/>
              <a:gd name="connsiteX9" fmla="*/ 8104541 w 8104541"/>
              <a:gd name="connsiteY9" fmla="*/ 2719043 h 3262851"/>
              <a:gd name="connsiteX10" fmla="*/ 8104541 w 8104541"/>
              <a:gd name="connsiteY10" fmla="*/ 2719032 h 3262851"/>
              <a:gd name="connsiteX11" fmla="*/ 7560722 w 8104541"/>
              <a:gd name="connsiteY11" fmla="*/ 3262851 h 3262851"/>
              <a:gd name="connsiteX12" fmla="*/ 3376892 w 8104541"/>
              <a:gd name="connsiteY12" fmla="*/ 3262851 h 3262851"/>
              <a:gd name="connsiteX13" fmla="*/ 1350757 w 8104541"/>
              <a:gd name="connsiteY13" fmla="*/ 3262851 h 3262851"/>
              <a:gd name="connsiteX14" fmla="*/ 1350757 w 8104541"/>
              <a:gd name="connsiteY14" fmla="*/ 3262851 h 3262851"/>
              <a:gd name="connsiteX15" fmla="*/ 543819 w 8104541"/>
              <a:gd name="connsiteY15" fmla="*/ 3262851 h 3262851"/>
              <a:gd name="connsiteX16" fmla="*/ 0 w 8104541"/>
              <a:gd name="connsiteY16" fmla="*/ 2719032 h 3262851"/>
              <a:gd name="connsiteX17" fmla="*/ 0 w 8104541"/>
              <a:gd name="connsiteY17" fmla="*/ 2719043 h 3262851"/>
              <a:gd name="connsiteX18" fmla="*/ -612703 w 8104541"/>
              <a:gd name="connsiteY18" fmla="*/ 2115730 h 3262851"/>
              <a:gd name="connsiteX19" fmla="*/ 0 w 8104541"/>
              <a:gd name="connsiteY19" fmla="*/ 1903330 h 3262851"/>
              <a:gd name="connsiteX20" fmla="*/ 0 w 8104541"/>
              <a:gd name="connsiteY20" fmla="*/ 543819 h 3262851"/>
              <a:gd name="connsiteX0" fmla="*/ 0 w 8104541"/>
              <a:gd name="connsiteY0" fmla="*/ 543819 h 3262851"/>
              <a:gd name="connsiteX1" fmla="*/ 543819 w 8104541"/>
              <a:gd name="connsiteY1" fmla="*/ 0 h 3262851"/>
              <a:gd name="connsiteX2" fmla="*/ 1350757 w 8104541"/>
              <a:gd name="connsiteY2" fmla="*/ 0 h 3262851"/>
              <a:gd name="connsiteX3" fmla="*/ 1350757 w 8104541"/>
              <a:gd name="connsiteY3" fmla="*/ 0 h 3262851"/>
              <a:gd name="connsiteX4" fmla="*/ 3376892 w 8104541"/>
              <a:gd name="connsiteY4" fmla="*/ 0 h 3262851"/>
              <a:gd name="connsiteX5" fmla="*/ 7560722 w 8104541"/>
              <a:gd name="connsiteY5" fmla="*/ 0 h 3262851"/>
              <a:gd name="connsiteX6" fmla="*/ 8104541 w 8104541"/>
              <a:gd name="connsiteY6" fmla="*/ 543819 h 3262851"/>
              <a:gd name="connsiteX7" fmla="*/ 8104541 w 8104541"/>
              <a:gd name="connsiteY7" fmla="*/ 1903330 h 3262851"/>
              <a:gd name="connsiteX8" fmla="*/ 8104541 w 8104541"/>
              <a:gd name="connsiteY8" fmla="*/ 1903330 h 3262851"/>
              <a:gd name="connsiteX9" fmla="*/ 8104541 w 8104541"/>
              <a:gd name="connsiteY9" fmla="*/ 2719043 h 3262851"/>
              <a:gd name="connsiteX10" fmla="*/ 8104541 w 8104541"/>
              <a:gd name="connsiteY10" fmla="*/ 2719032 h 3262851"/>
              <a:gd name="connsiteX11" fmla="*/ 7560722 w 8104541"/>
              <a:gd name="connsiteY11" fmla="*/ 3262851 h 3262851"/>
              <a:gd name="connsiteX12" fmla="*/ 3376892 w 8104541"/>
              <a:gd name="connsiteY12" fmla="*/ 3262851 h 3262851"/>
              <a:gd name="connsiteX13" fmla="*/ 1350757 w 8104541"/>
              <a:gd name="connsiteY13" fmla="*/ 3262851 h 3262851"/>
              <a:gd name="connsiteX14" fmla="*/ 1350757 w 8104541"/>
              <a:gd name="connsiteY14" fmla="*/ 3262851 h 3262851"/>
              <a:gd name="connsiteX15" fmla="*/ 543819 w 8104541"/>
              <a:gd name="connsiteY15" fmla="*/ 3262851 h 3262851"/>
              <a:gd name="connsiteX16" fmla="*/ 0 w 8104541"/>
              <a:gd name="connsiteY16" fmla="*/ 2719032 h 3262851"/>
              <a:gd name="connsiteX17" fmla="*/ 0 w 8104541"/>
              <a:gd name="connsiteY17" fmla="*/ 2719043 h 3262851"/>
              <a:gd name="connsiteX18" fmla="*/ -612703 w 8104541"/>
              <a:gd name="connsiteY18" fmla="*/ 2115730 h 3262851"/>
              <a:gd name="connsiteX19" fmla="*/ 0 w 8104541"/>
              <a:gd name="connsiteY19" fmla="*/ 1903330 h 3262851"/>
              <a:gd name="connsiteX20" fmla="*/ 0 w 8104541"/>
              <a:gd name="connsiteY20" fmla="*/ 543819 h 3262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104541" h="3262851" fill="none" extrusionOk="0">
                <a:moveTo>
                  <a:pt x="0" y="543819"/>
                </a:moveTo>
                <a:cubicBezTo>
                  <a:pt x="-23370" y="229211"/>
                  <a:pt x="273281" y="46009"/>
                  <a:pt x="543819" y="0"/>
                </a:cubicBezTo>
                <a:cubicBezTo>
                  <a:pt x="865853" y="18985"/>
                  <a:pt x="1106750" y="55383"/>
                  <a:pt x="1350757" y="0"/>
                </a:cubicBezTo>
                <a:lnTo>
                  <a:pt x="1350757" y="0"/>
                </a:lnTo>
                <a:cubicBezTo>
                  <a:pt x="2175328" y="-24777"/>
                  <a:pt x="2723003" y="-2230"/>
                  <a:pt x="3376892" y="0"/>
                </a:cubicBezTo>
                <a:cubicBezTo>
                  <a:pt x="4964639" y="-175034"/>
                  <a:pt x="7118551" y="-85209"/>
                  <a:pt x="7560722" y="0"/>
                </a:cubicBezTo>
                <a:cubicBezTo>
                  <a:pt x="7910098" y="-11930"/>
                  <a:pt x="8103721" y="343605"/>
                  <a:pt x="8104541" y="543819"/>
                </a:cubicBezTo>
                <a:cubicBezTo>
                  <a:pt x="7996320" y="767960"/>
                  <a:pt x="8154346" y="1624533"/>
                  <a:pt x="8104541" y="1903330"/>
                </a:cubicBezTo>
                <a:lnTo>
                  <a:pt x="8104541" y="1903330"/>
                </a:lnTo>
                <a:cubicBezTo>
                  <a:pt x="8164228" y="2259811"/>
                  <a:pt x="8040784" y="2386347"/>
                  <a:pt x="8104541" y="2719043"/>
                </a:cubicBezTo>
                <a:cubicBezTo>
                  <a:pt x="8104539" y="2719038"/>
                  <a:pt x="8104542" y="2719037"/>
                  <a:pt x="8104541" y="2719032"/>
                </a:cubicBezTo>
                <a:cubicBezTo>
                  <a:pt x="8069137" y="2929383"/>
                  <a:pt x="7910573" y="3209944"/>
                  <a:pt x="7560722" y="3262851"/>
                </a:cubicBezTo>
                <a:cubicBezTo>
                  <a:pt x="5714593" y="3263556"/>
                  <a:pt x="4303839" y="3221930"/>
                  <a:pt x="3376892" y="3262851"/>
                </a:cubicBezTo>
                <a:cubicBezTo>
                  <a:pt x="2896958" y="3172254"/>
                  <a:pt x="2277898" y="3260463"/>
                  <a:pt x="1350757" y="3262851"/>
                </a:cubicBezTo>
                <a:lnTo>
                  <a:pt x="1350757" y="3262851"/>
                </a:lnTo>
                <a:cubicBezTo>
                  <a:pt x="1164705" y="3189773"/>
                  <a:pt x="756780" y="3306937"/>
                  <a:pt x="543819" y="3262851"/>
                </a:cubicBezTo>
                <a:cubicBezTo>
                  <a:pt x="158864" y="3207879"/>
                  <a:pt x="68276" y="2988564"/>
                  <a:pt x="0" y="2719032"/>
                </a:cubicBezTo>
                <a:cubicBezTo>
                  <a:pt x="0" y="2719035"/>
                  <a:pt x="0" y="2719041"/>
                  <a:pt x="0" y="2719043"/>
                </a:cubicBezTo>
                <a:cubicBezTo>
                  <a:pt x="-74332" y="2512604"/>
                  <a:pt x="-267351" y="2358761"/>
                  <a:pt x="-612703" y="2115730"/>
                </a:cubicBezTo>
                <a:cubicBezTo>
                  <a:pt x="-335159" y="1974406"/>
                  <a:pt x="-135901" y="1927250"/>
                  <a:pt x="0" y="1903330"/>
                </a:cubicBezTo>
                <a:cubicBezTo>
                  <a:pt x="-66136" y="1656751"/>
                  <a:pt x="-27149" y="1077664"/>
                  <a:pt x="0" y="543819"/>
                </a:cubicBezTo>
                <a:close/>
              </a:path>
              <a:path w="8104541" h="3262851" stroke="0" extrusionOk="0">
                <a:moveTo>
                  <a:pt x="0" y="543819"/>
                </a:moveTo>
                <a:cubicBezTo>
                  <a:pt x="12026" y="320380"/>
                  <a:pt x="207384" y="-21780"/>
                  <a:pt x="543819" y="0"/>
                </a:cubicBezTo>
                <a:cubicBezTo>
                  <a:pt x="902020" y="81137"/>
                  <a:pt x="1201441" y="-39534"/>
                  <a:pt x="1350757" y="0"/>
                </a:cubicBezTo>
                <a:lnTo>
                  <a:pt x="1350757" y="0"/>
                </a:lnTo>
                <a:cubicBezTo>
                  <a:pt x="2040934" y="-59656"/>
                  <a:pt x="2725493" y="-12185"/>
                  <a:pt x="3376892" y="0"/>
                </a:cubicBezTo>
                <a:cubicBezTo>
                  <a:pt x="3881911" y="-86064"/>
                  <a:pt x="6093656" y="175150"/>
                  <a:pt x="7560722" y="0"/>
                </a:cubicBezTo>
                <a:cubicBezTo>
                  <a:pt x="7867060" y="16895"/>
                  <a:pt x="8110328" y="207707"/>
                  <a:pt x="8104541" y="543819"/>
                </a:cubicBezTo>
                <a:cubicBezTo>
                  <a:pt x="7955843" y="848186"/>
                  <a:pt x="8310268" y="1328359"/>
                  <a:pt x="8104541" y="1903330"/>
                </a:cubicBezTo>
                <a:lnTo>
                  <a:pt x="8104541" y="1903330"/>
                </a:lnTo>
                <a:cubicBezTo>
                  <a:pt x="8143149" y="2087890"/>
                  <a:pt x="8074817" y="2540768"/>
                  <a:pt x="8104541" y="2719043"/>
                </a:cubicBezTo>
                <a:cubicBezTo>
                  <a:pt x="8104540" y="2719038"/>
                  <a:pt x="8104543" y="2719034"/>
                  <a:pt x="8104541" y="2719032"/>
                </a:cubicBezTo>
                <a:cubicBezTo>
                  <a:pt x="8105180" y="3001548"/>
                  <a:pt x="7923169" y="3224965"/>
                  <a:pt x="7560722" y="3262851"/>
                </a:cubicBezTo>
                <a:cubicBezTo>
                  <a:pt x="5739177" y="3190513"/>
                  <a:pt x="3995592" y="3408553"/>
                  <a:pt x="3376892" y="3262851"/>
                </a:cubicBezTo>
                <a:cubicBezTo>
                  <a:pt x="2952032" y="3167534"/>
                  <a:pt x="1906551" y="3384891"/>
                  <a:pt x="1350757" y="3262851"/>
                </a:cubicBezTo>
                <a:lnTo>
                  <a:pt x="1350757" y="3262851"/>
                </a:lnTo>
                <a:cubicBezTo>
                  <a:pt x="1085910" y="3243616"/>
                  <a:pt x="702681" y="3299239"/>
                  <a:pt x="543819" y="3262851"/>
                </a:cubicBezTo>
                <a:cubicBezTo>
                  <a:pt x="204952" y="3249884"/>
                  <a:pt x="-1806" y="2964621"/>
                  <a:pt x="0" y="2719032"/>
                </a:cubicBezTo>
                <a:cubicBezTo>
                  <a:pt x="0" y="2719037"/>
                  <a:pt x="0" y="2719041"/>
                  <a:pt x="0" y="2719043"/>
                </a:cubicBezTo>
                <a:cubicBezTo>
                  <a:pt x="-217916" y="2514213"/>
                  <a:pt x="-342037" y="2307570"/>
                  <a:pt x="-612703" y="2115730"/>
                </a:cubicBezTo>
                <a:cubicBezTo>
                  <a:pt x="-528147" y="2058911"/>
                  <a:pt x="-113111" y="1967884"/>
                  <a:pt x="0" y="1903330"/>
                </a:cubicBezTo>
                <a:cubicBezTo>
                  <a:pt x="70617" y="1485507"/>
                  <a:pt x="19206" y="913503"/>
                  <a:pt x="0" y="543819"/>
                </a:cubicBezTo>
                <a:close/>
              </a:path>
              <a:path w="8104541" h="3262851" fill="none" stroke="0" extrusionOk="0">
                <a:moveTo>
                  <a:pt x="0" y="543819"/>
                </a:moveTo>
                <a:cubicBezTo>
                  <a:pt x="-37269" y="274365"/>
                  <a:pt x="259537" y="1673"/>
                  <a:pt x="543819" y="0"/>
                </a:cubicBezTo>
                <a:cubicBezTo>
                  <a:pt x="879146" y="7209"/>
                  <a:pt x="1129138" y="33927"/>
                  <a:pt x="1350757" y="0"/>
                </a:cubicBezTo>
                <a:lnTo>
                  <a:pt x="1350757" y="0"/>
                </a:lnTo>
                <a:cubicBezTo>
                  <a:pt x="2173989" y="13613"/>
                  <a:pt x="2727991" y="-12861"/>
                  <a:pt x="3376892" y="0"/>
                </a:cubicBezTo>
                <a:cubicBezTo>
                  <a:pt x="4925109" y="-181461"/>
                  <a:pt x="7051922" y="-36869"/>
                  <a:pt x="7560722" y="0"/>
                </a:cubicBezTo>
                <a:cubicBezTo>
                  <a:pt x="7864540" y="-12560"/>
                  <a:pt x="8137914" y="272262"/>
                  <a:pt x="8104541" y="543819"/>
                </a:cubicBezTo>
                <a:cubicBezTo>
                  <a:pt x="8020036" y="763501"/>
                  <a:pt x="8150563" y="1633734"/>
                  <a:pt x="8104541" y="1903330"/>
                </a:cubicBezTo>
                <a:lnTo>
                  <a:pt x="8104541" y="1903330"/>
                </a:lnTo>
                <a:cubicBezTo>
                  <a:pt x="8179368" y="2239055"/>
                  <a:pt x="8040212" y="2403664"/>
                  <a:pt x="8104541" y="2719043"/>
                </a:cubicBezTo>
                <a:cubicBezTo>
                  <a:pt x="8104540" y="2719038"/>
                  <a:pt x="8104541" y="2719036"/>
                  <a:pt x="8104541" y="2719032"/>
                </a:cubicBezTo>
                <a:cubicBezTo>
                  <a:pt x="8087838" y="2962141"/>
                  <a:pt x="7928563" y="3238371"/>
                  <a:pt x="7560722" y="3262851"/>
                </a:cubicBezTo>
                <a:cubicBezTo>
                  <a:pt x="5730810" y="3238773"/>
                  <a:pt x="4186353" y="3382234"/>
                  <a:pt x="3376892" y="3262851"/>
                </a:cubicBezTo>
                <a:cubicBezTo>
                  <a:pt x="2975324" y="3126367"/>
                  <a:pt x="2250915" y="3243989"/>
                  <a:pt x="1350757" y="3262851"/>
                </a:cubicBezTo>
                <a:lnTo>
                  <a:pt x="1350757" y="3262851"/>
                </a:lnTo>
                <a:cubicBezTo>
                  <a:pt x="1166798" y="3181568"/>
                  <a:pt x="780648" y="3292736"/>
                  <a:pt x="543819" y="3262851"/>
                </a:cubicBezTo>
                <a:cubicBezTo>
                  <a:pt x="183050" y="3235056"/>
                  <a:pt x="64621" y="2980710"/>
                  <a:pt x="0" y="2719032"/>
                </a:cubicBezTo>
                <a:cubicBezTo>
                  <a:pt x="0" y="2719037"/>
                  <a:pt x="1" y="2719041"/>
                  <a:pt x="0" y="2719043"/>
                </a:cubicBezTo>
                <a:cubicBezTo>
                  <a:pt x="-109783" y="2540472"/>
                  <a:pt x="-282198" y="2328360"/>
                  <a:pt x="-612703" y="2115730"/>
                </a:cubicBezTo>
                <a:cubicBezTo>
                  <a:pt x="-305142" y="1989156"/>
                  <a:pt x="-140145" y="1914304"/>
                  <a:pt x="0" y="1903330"/>
                </a:cubicBezTo>
                <a:cubicBezTo>
                  <a:pt x="-98021" y="1710972"/>
                  <a:pt x="7959" y="1043919"/>
                  <a:pt x="0" y="543819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custGeom>
                    <a:avLst/>
                    <a:gdLst>
                      <a:gd name="connsiteX0" fmla="*/ 0 w 8104541"/>
                      <a:gd name="connsiteY0" fmla="*/ 543819 h 3262851"/>
                      <a:gd name="connsiteX1" fmla="*/ 543819 w 8104541"/>
                      <a:gd name="connsiteY1" fmla="*/ 0 h 3262851"/>
                      <a:gd name="connsiteX2" fmla="*/ 1350757 w 8104541"/>
                      <a:gd name="connsiteY2" fmla="*/ 0 h 3262851"/>
                      <a:gd name="connsiteX3" fmla="*/ 1350757 w 8104541"/>
                      <a:gd name="connsiteY3" fmla="*/ 0 h 3262851"/>
                      <a:gd name="connsiteX4" fmla="*/ 3376892 w 8104541"/>
                      <a:gd name="connsiteY4" fmla="*/ 0 h 3262851"/>
                      <a:gd name="connsiteX5" fmla="*/ 7560722 w 8104541"/>
                      <a:gd name="connsiteY5" fmla="*/ 0 h 3262851"/>
                      <a:gd name="connsiteX6" fmla="*/ 8104541 w 8104541"/>
                      <a:gd name="connsiteY6" fmla="*/ 543819 h 3262851"/>
                      <a:gd name="connsiteX7" fmla="*/ 8104541 w 8104541"/>
                      <a:gd name="connsiteY7" fmla="*/ 1903330 h 3262851"/>
                      <a:gd name="connsiteX8" fmla="*/ 8104541 w 8104541"/>
                      <a:gd name="connsiteY8" fmla="*/ 1903330 h 3262851"/>
                      <a:gd name="connsiteX9" fmla="*/ 8104541 w 8104541"/>
                      <a:gd name="connsiteY9" fmla="*/ 2719043 h 3262851"/>
                      <a:gd name="connsiteX10" fmla="*/ 8104541 w 8104541"/>
                      <a:gd name="connsiteY10" fmla="*/ 2719032 h 3262851"/>
                      <a:gd name="connsiteX11" fmla="*/ 7560722 w 8104541"/>
                      <a:gd name="connsiteY11" fmla="*/ 3262851 h 3262851"/>
                      <a:gd name="connsiteX12" fmla="*/ 3376892 w 8104541"/>
                      <a:gd name="connsiteY12" fmla="*/ 3262851 h 3262851"/>
                      <a:gd name="connsiteX13" fmla="*/ 1350757 w 8104541"/>
                      <a:gd name="connsiteY13" fmla="*/ 3262851 h 3262851"/>
                      <a:gd name="connsiteX14" fmla="*/ 1350757 w 8104541"/>
                      <a:gd name="connsiteY14" fmla="*/ 3262851 h 3262851"/>
                      <a:gd name="connsiteX15" fmla="*/ 543819 w 8104541"/>
                      <a:gd name="connsiteY15" fmla="*/ 3262851 h 3262851"/>
                      <a:gd name="connsiteX16" fmla="*/ 0 w 8104541"/>
                      <a:gd name="connsiteY16" fmla="*/ 2719032 h 3262851"/>
                      <a:gd name="connsiteX17" fmla="*/ 0 w 8104541"/>
                      <a:gd name="connsiteY17" fmla="*/ 2719043 h 3262851"/>
                      <a:gd name="connsiteX18" fmla="*/ -612703 w 8104541"/>
                      <a:gd name="connsiteY18" fmla="*/ 2115730 h 3262851"/>
                      <a:gd name="connsiteX19" fmla="*/ 0 w 8104541"/>
                      <a:gd name="connsiteY19" fmla="*/ 1903330 h 3262851"/>
                      <a:gd name="connsiteX20" fmla="*/ 0 w 8104541"/>
                      <a:gd name="connsiteY20" fmla="*/ 543819 h 32628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8104541" h="3262851" fill="none" extrusionOk="0">
                        <a:moveTo>
                          <a:pt x="0" y="543819"/>
                        </a:moveTo>
                        <a:cubicBezTo>
                          <a:pt x="-14153" y="234837"/>
                          <a:pt x="249122" y="8716"/>
                          <a:pt x="543819" y="0"/>
                        </a:cubicBezTo>
                        <a:cubicBezTo>
                          <a:pt x="848166" y="29231"/>
                          <a:pt x="1132313" y="27260"/>
                          <a:pt x="1350757" y="0"/>
                        </a:cubicBezTo>
                        <a:lnTo>
                          <a:pt x="1350757" y="0"/>
                        </a:lnTo>
                        <a:cubicBezTo>
                          <a:pt x="2130897" y="-95567"/>
                          <a:pt x="2732117" y="-3505"/>
                          <a:pt x="3376892" y="0"/>
                        </a:cubicBezTo>
                        <a:cubicBezTo>
                          <a:pt x="4912035" y="-167629"/>
                          <a:pt x="7073220" y="-24710"/>
                          <a:pt x="7560722" y="0"/>
                        </a:cubicBezTo>
                        <a:cubicBezTo>
                          <a:pt x="7869045" y="-1942"/>
                          <a:pt x="8104091" y="298481"/>
                          <a:pt x="8104541" y="543819"/>
                        </a:cubicBezTo>
                        <a:cubicBezTo>
                          <a:pt x="8019070" y="796452"/>
                          <a:pt x="8162127" y="1599197"/>
                          <a:pt x="8104541" y="1903330"/>
                        </a:cubicBezTo>
                        <a:lnTo>
                          <a:pt x="8104541" y="1903330"/>
                        </a:lnTo>
                        <a:cubicBezTo>
                          <a:pt x="8166881" y="2247842"/>
                          <a:pt x="8036566" y="2376425"/>
                          <a:pt x="8104541" y="2719043"/>
                        </a:cubicBezTo>
                        <a:cubicBezTo>
                          <a:pt x="8104540" y="2719038"/>
                          <a:pt x="8104542" y="2719036"/>
                          <a:pt x="8104541" y="2719032"/>
                        </a:cubicBezTo>
                        <a:cubicBezTo>
                          <a:pt x="8086468" y="2973437"/>
                          <a:pt x="7882574" y="3239865"/>
                          <a:pt x="7560722" y="3262851"/>
                        </a:cubicBezTo>
                        <a:cubicBezTo>
                          <a:pt x="5753384" y="3263720"/>
                          <a:pt x="4233887" y="3365411"/>
                          <a:pt x="3376892" y="3262851"/>
                        </a:cubicBezTo>
                        <a:cubicBezTo>
                          <a:pt x="2899951" y="3130271"/>
                          <a:pt x="2283213" y="3254743"/>
                          <a:pt x="1350757" y="3262851"/>
                        </a:cubicBezTo>
                        <a:lnTo>
                          <a:pt x="1350757" y="3262851"/>
                        </a:lnTo>
                        <a:cubicBezTo>
                          <a:pt x="1178525" y="3192262"/>
                          <a:pt x="742165" y="3301745"/>
                          <a:pt x="543819" y="3262851"/>
                        </a:cubicBezTo>
                        <a:cubicBezTo>
                          <a:pt x="196194" y="3232132"/>
                          <a:pt x="35851" y="3003197"/>
                          <a:pt x="0" y="2719032"/>
                        </a:cubicBezTo>
                        <a:cubicBezTo>
                          <a:pt x="0" y="2719035"/>
                          <a:pt x="0" y="2719041"/>
                          <a:pt x="0" y="2719043"/>
                        </a:cubicBezTo>
                        <a:cubicBezTo>
                          <a:pt x="-96573" y="2534571"/>
                          <a:pt x="-277770" y="2355240"/>
                          <a:pt x="-612703" y="2115730"/>
                        </a:cubicBezTo>
                        <a:cubicBezTo>
                          <a:pt x="-328330" y="1976605"/>
                          <a:pt x="-135690" y="1912513"/>
                          <a:pt x="0" y="1903330"/>
                        </a:cubicBezTo>
                        <a:cubicBezTo>
                          <a:pt x="-34369" y="1669362"/>
                          <a:pt x="-35059" y="1084183"/>
                          <a:pt x="0" y="543819"/>
                        </a:cubicBezTo>
                        <a:close/>
                      </a:path>
                      <a:path w="8104541" h="3262851" stroke="0" extrusionOk="0">
                        <a:moveTo>
                          <a:pt x="0" y="543819"/>
                        </a:moveTo>
                        <a:cubicBezTo>
                          <a:pt x="-29295" y="293571"/>
                          <a:pt x="262168" y="-12641"/>
                          <a:pt x="543819" y="0"/>
                        </a:cubicBezTo>
                        <a:cubicBezTo>
                          <a:pt x="887326" y="68202"/>
                          <a:pt x="1189286" y="-11360"/>
                          <a:pt x="1350757" y="0"/>
                        </a:cubicBezTo>
                        <a:lnTo>
                          <a:pt x="1350757" y="0"/>
                        </a:lnTo>
                        <a:cubicBezTo>
                          <a:pt x="2069381" y="-29929"/>
                          <a:pt x="2640298" y="-87481"/>
                          <a:pt x="3376892" y="0"/>
                        </a:cubicBezTo>
                        <a:cubicBezTo>
                          <a:pt x="4019524" y="-134364"/>
                          <a:pt x="6037983" y="130381"/>
                          <a:pt x="7560722" y="0"/>
                        </a:cubicBezTo>
                        <a:cubicBezTo>
                          <a:pt x="7851777" y="-21891"/>
                          <a:pt x="8113078" y="236858"/>
                          <a:pt x="8104541" y="543819"/>
                        </a:cubicBezTo>
                        <a:cubicBezTo>
                          <a:pt x="7983197" y="784012"/>
                          <a:pt x="8212752" y="1309875"/>
                          <a:pt x="8104541" y="1903330"/>
                        </a:cubicBezTo>
                        <a:lnTo>
                          <a:pt x="8104541" y="1903330"/>
                        </a:lnTo>
                        <a:cubicBezTo>
                          <a:pt x="8141276" y="2075562"/>
                          <a:pt x="8084981" y="2534217"/>
                          <a:pt x="8104541" y="2719043"/>
                        </a:cubicBezTo>
                        <a:cubicBezTo>
                          <a:pt x="8104540" y="2719037"/>
                          <a:pt x="8104542" y="2719034"/>
                          <a:pt x="8104541" y="2719032"/>
                        </a:cubicBezTo>
                        <a:cubicBezTo>
                          <a:pt x="8107373" y="2996022"/>
                          <a:pt x="7894898" y="3261752"/>
                          <a:pt x="7560722" y="3262851"/>
                        </a:cubicBezTo>
                        <a:cubicBezTo>
                          <a:pt x="5763893" y="3093816"/>
                          <a:pt x="4000790" y="3316151"/>
                          <a:pt x="3376892" y="3262851"/>
                        </a:cubicBezTo>
                        <a:cubicBezTo>
                          <a:pt x="2969153" y="3103726"/>
                          <a:pt x="1891087" y="3361273"/>
                          <a:pt x="1350757" y="3262851"/>
                        </a:cubicBezTo>
                        <a:lnTo>
                          <a:pt x="1350757" y="3262851"/>
                        </a:lnTo>
                        <a:cubicBezTo>
                          <a:pt x="1091440" y="3227828"/>
                          <a:pt x="705650" y="3290732"/>
                          <a:pt x="543819" y="3262851"/>
                        </a:cubicBezTo>
                        <a:cubicBezTo>
                          <a:pt x="222857" y="3267437"/>
                          <a:pt x="4627" y="3015758"/>
                          <a:pt x="0" y="2719032"/>
                        </a:cubicBezTo>
                        <a:cubicBezTo>
                          <a:pt x="0" y="2719037"/>
                          <a:pt x="1" y="2719041"/>
                          <a:pt x="0" y="2719043"/>
                        </a:cubicBezTo>
                        <a:cubicBezTo>
                          <a:pt x="-234852" y="2546951"/>
                          <a:pt x="-315659" y="2324526"/>
                          <a:pt x="-612703" y="2115730"/>
                        </a:cubicBezTo>
                        <a:cubicBezTo>
                          <a:pt x="-552337" y="2067445"/>
                          <a:pt x="-116040" y="1965315"/>
                          <a:pt x="0" y="1903330"/>
                        </a:cubicBezTo>
                        <a:cubicBezTo>
                          <a:pt x="72977" y="1524363"/>
                          <a:pt x="50933" y="911419"/>
                          <a:pt x="0" y="54381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C345D0E-5017-133A-0D04-7AEC1EC654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625" y="732285"/>
            <a:ext cx="2504148" cy="2504148"/>
          </a:xfrm>
          <a:prstGeom prst="rect">
            <a:avLst/>
          </a:prstGeom>
        </p:spPr>
      </p:pic>
      <p:pic>
        <p:nvPicPr>
          <p:cNvPr id="14" name="Picture 1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7E4626EC-72C5-AB05-57DC-9B14101B2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382" y="2709342"/>
            <a:ext cx="4253947" cy="4253947"/>
          </a:xfrm>
          <a:prstGeom prst="rect">
            <a:avLst/>
          </a:prstGeom>
        </p:spPr>
      </p:pic>
      <p:sp>
        <p:nvSpPr>
          <p:cNvPr id="2" name="TextBox 41">
            <a:extLst>
              <a:ext uri="{FF2B5EF4-FFF2-40B4-BE49-F238E27FC236}">
                <a16:creationId xmlns:a16="http://schemas.microsoft.com/office/drawing/2014/main" id="{43DF6387-53F4-ECCF-89FD-50B847BFDD99}"/>
              </a:ext>
            </a:extLst>
          </p:cNvPr>
          <p:cNvSpPr txBox="1"/>
          <p:nvPr/>
        </p:nvSpPr>
        <p:spPr>
          <a:xfrm>
            <a:off x="4055553" y="1380364"/>
            <a:ext cx="5748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não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535226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D29A0-EB2A-4D42-FB73-AE2E37EFD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1F08794-946A-8196-0A4D-D909D87E47E0}"/>
              </a:ext>
            </a:extLst>
          </p:cNvPr>
          <p:cNvGrpSpPr/>
          <p:nvPr/>
        </p:nvGrpSpPr>
        <p:grpSpPr>
          <a:xfrm>
            <a:off x="-53493" y="-3"/>
            <a:ext cx="12192517" cy="6858003"/>
            <a:chOff x="2" y="0"/>
            <a:chExt cx="12192517" cy="6858003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F4FD598D-74B1-5ADB-DEB9-6EE5EDE9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A68B6CA9-51EF-3173-16DC-D98A12A00F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159581" y="-2504811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>
            <a:extLst>
              <a:ext uri="{FF2B5EF4-FFF2-40B4-BE49-F238E27FC236}">
                <a16:creationId xmlns:a16="http://schemas.microsoft.com/office/drawing/2014/main" id="{729108B5-6683-2965-3B28-FFD9647580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A7DBA5AD-1BBA-D8E0-A237-308B0F503D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F939FD-C687-4DE9-C4B9-C7A37D3449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2BF90C-21F0-2BE3-1F51-E7A95F268D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250199" y="1381539"/>
            <a:ext cx="4006561" cy="56128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DB64E4-FAA1-47DF-A0BC-D17C20A560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9857" y="1191156"/>
            <a:ext cx="7535309" cy="3267739"/>
          </a:xfrm>
          <a:prstGeom prst="rect">
            <a:avLst/>
          </a:prstGeom>
        </p:spPr>
      </p:pic>
      <p:pic>
        <p:nvPicPr>
          <p:cNvPr id="3" name="Picture 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EB0CA00D-6EA5-285D-60C6-EAB97CBDF5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347" y="573259"/>
            <a:ext cx="1911524" cy="19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6353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6B5B8-D6A7-B3A0-A050-FA273BD57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92F4F31-ADF3-A121-4619-50E349BBE204}"/>
              </a:ext>
            </a:extLst>
          </p:cNvPr>
          <p:cNvSpPr/>
          <p:nvPr/>
        </p:nvSpPr>
        <p:spPr>
          <a:xfrm>
            <a:off x="166594" y="110916"/>
            <a:ext cx="11858811" cy="6636167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9EAA7B29-E864-C90D-10B7-4A44F7022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382" y="2709342"/>
            <a:ext cx="4253947" cy="4253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2DD122-2409-DA06-F3A0-E4DD2B094D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9" t="5100" r="3655"/>
          <a:stretch/>
        </p:blipFill>
        <p:spPr>
          <a:xfrm>
            <a:off x="625745" y="357669"/>
            <a:ext cx="10150866" cy="2951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A7ACF7B7-D327-BA08-7FA1-D60AAEA63D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852" y="2709342"/>
            <a:ext cx="2504148" cy="2504148"/>
          </a:xfrm>
          <a:prstGeom prst="rect">
            <a:avLst/>
          </a:prstGeom>
        </p:spPr>
      </p:pic>
      <p:pic>
        <p:nvPicPr>
          <p:cNvPr id="4" name="Picture 2" descr="Clip nghệ thuật Đồ họa Vector Kính lúp Miễn phí - kính png tải về - Miễn  phí trong suốt Kính Lúp png Tải về.">
            <a:hlinkClick r:id="rId6" action="ppaction://hlinksldjump"/>
            <a:extLst>
              <a:ext uri="{FF2B5EF4-FFF2-40B4-BE49-F238E27FC236}">
                <a16:creationId xmlns:a16="http://schemas.microsoft.com/office/drawing/2014/main" id="{5F45C1D4-2AAC-01B5-1431-ABA0CA0DF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463946" y="218551"/>
            <a:ext cx="2204618" cy="117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23393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4F7058-8D4C-8D6C-E9ED-A7EDD53D9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4" t="13594" b="21337"/>
          <a:stretch>
            <a:fillRect/>
          </a:stretch>
        </p:blipFill>
        <p:spPr>
          <a:xfrm>
            <a:off x="0" y="-32989"/>
            <a:ext cx="12250646" cy="6890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6D2C12-F3F5-BAA4-D5EA-334CA1898E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92" y="-288509"/>
            <a:ext cx="1061287" cy="13266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4294E3D-B2AF-E614-A927-622904129D88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B585F153-3A37-CFF7-1BC3-2904929979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31F8CA9-7ADF-4D05-1347-30EC8E473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878371" y="3581400"/>
            <a:ext cx="3237012" cy="2516777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E5285399-5933-3D19-2E45-5CDB134EA933}"/>
              </a:ext>
            </a:extLst>
          </p:cNvPr>
          <p:cNvSpPr txBox="1"/>
          <p:nvPr/>
        </p:nvSpPr>
        <p:spPr>
          <a:xfrm>
            <a:off x="643839" y="759823"/>
            <a:ext cx="10962968" cy="1306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60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Chi </a:t>
            </a:r>
            <a:r>
              <a:rPr lang="en-US" sz="60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</a:t>
            </a:r>
            <a:r>
              <a:rPr lang="en-US" sz="60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chành</a:t>
            </a:r>
            <a:r>
              <a:rPr lang="en-US" sz="60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chành</a:t>
            </a:r>
            <a:r>
              <a:rPr lang="en-US" sz="60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E821ADD-D2B4-98A1-CD05-9CF89C26BB19}"/>
              </a:ext>
            </a:extLst>
          </p:cNvPr>
          <p:cNvSpPr txBox="1"/>
          <p:nvPr/>
        </p:nvSpPr>
        <p:spPr>
          <a:xfrm>
            <a:off x="2288309" y="2312525"/>
            <a:ext cx="6959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Chi </a:t>
            </a:r>
            <a:r>
              <a:rPr lang="vi-VN" sz="40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chi</a:t>
            </a:r>
            <a:r>
              <a:rPr lang="vi-VN" sz="4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chành </a:t>
            </a:r>
            <a:r>
              <a:rPr lang="vi-VN" sz="40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chành</a:t>
            </a:r>
            <a:endParaRPr lang="vi-VN" sz="4000" b="1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Cái đanh thổi lửa</a:t>
            </a:r>
          </a:p>
          <a:p>
            <a:pPr algn="just"/>
            <a:r>
              <a:rPr lang="vi-VN" sz="4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Con ngựa </a:t>
            </a:r>
            <a:r>
              <a:rPr lang="en-US" sz="40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đứt</a:t>
            </a:r>
            <a:r>
              <a:rPr lang="en-US" sz="4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cương</a:t>
            </a:r>
            <a:endParaRPr lang="vi-VN" sz="4000" b="1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4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Ba vương ngũ đế</a:t>
            </a:r>
          </a:p>
          <a:p>
            <a:pPr algn="just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vi-VN" sz="4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4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ế đi tìm</a:t>
            </a:r>
          </a:p>
          <a:p>
            <a:pPr algn="just"/>
            <a:r>
              <a:rPr lang="vi-VN" sz="4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Ù à ù </a:t>
            </a:r>
            <a:r>
              <a:rPr lang="vi-VN" sz="4000" b="1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ập</a:t>
            </a:r>
            <a:r>
              <a:rPr lang="vi-VN" sz="40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997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3493" y="-3"/>
            <a:ext cx="12192517" cy="6858003"/>
            <a:chOff x="2" y="0"/>
            <a:chExt cx="12192517" cy="6858003"/>
          </a:xfrm>
        </p:grpSpPr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159581" y="-2504811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250199" y="1381539"/>
            <a:ext cx="4006561" cy="5612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71223" y="1750491"/>
            <a:ext cx="9035055" cy="1749704"/>
          </a:xfrm>
          <a:prstGeom prst="rect">
            <a:avLst/>
          </a:prstGeom>
        </p:spPr>
      </p:pic>
      <p:pic>
        <p:nvPicPr>
          <p:cNvPr id="2" name="Picture 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3C33A1D5-D65A-162D-8284-3FEEDEB8B2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492" y="545010"/>
            <a:ext cx="1805279" cy="180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7737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7672" y="1946728"/>
            <a:ext cx="2066472" cy="2066472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65" y="1112941"/>
            <a:ext cx="2032000" cy="2032000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209800"/>
            <a:ext cx="2146299" cy="1740243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9811" y="1438484"/>
            <a:ext cx="1909721" cy="1990516"/>
          </a:xfrm>
          <a:prstGeom prst="rect">
            <a:avLst/>
          </a:prstGeom>
        </p:spPr>
      </p:pic>
      <p:pic>
        <p:nvPicPr>
          <p:cNvPr id="2" name="Picture 4" descr="Káº¿t quáº£ hÃ¬nh áº£nh cho right icon">
            <a:hlinkClick r:id="rId15" action="ppaction://hlinksldjump"/>
            <a:extLst>
              <a:ext uri="{FF2B5EF4-FFF2-40B4-BE49-F238E27FC236}">
                <a16:creationId xmlns:a16="http://schemas.microsoft.com/office/drawing/2014/main" id="{29F24A4E-F85F-8842-81AE-7101B678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904" y="6163058"/>
            <a:ext cx="694942" cy="69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36189D39-3DE6-6C28-B21D-CA4FFFFE7F5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31" b="4649"/>
          <a:stretch/>
        </p:blipFill>
        <p:spPr>
          <a:xfrm rot="1433443">
            <a:off x="10360707" y="3324981"/>
            <a:ext cx="2312258" cy="16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05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9806 C 0.00382 0.09374 0.01753 0.09066 0.03455 0.09066 C 0.05225 0.09066 0.06632 0.09374 0.06632 0.09806 C 0.06632 0.10207 0.08003 0.10546 0.09774 0.10546 C 0.11475 0.10546 0.12882 0.10207 0.12882 0.09806 " pathEditMode="relative" rAng="0" ptsTypes="fffff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0.09806 L 0.12882 -0.1520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-0.15216 L 0.37882 -0.1521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48 -0.15216 L 0.39548 -0.2854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48 -0.2855 L 0.47639 -0.2753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05 -0.27531 L 0.46805 0.19876 " pathEditMode="relative" rAng="0" ptsTypes="AA">
                                      <p:cBhvr>
                                        <p:cTn id="3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05 0.19876 L 0.52639 0.19876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72 0.19383 L 0.53472 -0.0284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72 -0.0284 L 0.67639 -0.0234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194 -0.02346 L 0.68472 -0.29013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1333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72 -0.29013 L 0.75139 -0.29013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139 -0.29013 L 0.75556 0.02099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"/>
                            </p:stCondLst>
                            <p:childTnLst>
                              <p:par>
                                <p:cTn id="5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555 0.02099 L 0.87639 0.0209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1FE41-F87D-3612-D3AF-D8F068F2D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BB9AC06-1C9F-4B1D-E55B-256CD0C0064A}"/>
              </a:ext>
            </a:extLst>
          </p:cNvPr>
          <p:cNvGrpSpPr/>
          <p:nvPr/>
        </p:nvGrpSpPr>
        <p:grpSpPr>
          <a:xfrm>
            <a:off x="-53493" y="-3"/>
            <a:ext cx="12192517" cy="6858003"/>
            <a:chOff x="2" y="0"/>
            <a:chExt cx="12192517" cy="6858003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38F21F52-2B75-CBAA-8DBA-410054101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20A12763-F12E-2FA4-5D9C-CC4134F33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5159581" y="-2504811"/>
              <a:ext cx="3890368" cy="10175509"/>
            </a:xfrm>
            <a:prstGeom prst="rect">
              <a:avLst/>
            </a:prstGeom>
          </p:spPr>
        </p:pic>
      </p:grpSp>
      <p:pic>
        <p:nvPicPr>
          <p:cNvPr id="10" name="图片 13">
            <a:extLst>
              <a:ext uri="{FF2B5EF4-FFF2-40B4-BE49-F238E27FC236}">
                <a16:creationId xmlns:a16="http://schemas.microsoft.com/office/drawing/2014/main" id="{93469F8C-7843-093D-0E48-EA9030EB7D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90" b="80395"/>
          <a:stretch/>
        </p:blipFill>
        <p:spPr>
          <a:xfrm>
            <a:off x="1" y="29777"/>
            <a:ext cx="4825218" cy="2825026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E893CD3-B271-0FC3-DD5D-28975CD760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13289" y="0"/>
            <a:ext cx="4825218" cy="28250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2616A0-E0FB-0C1F-5F01-F4C1EC7F71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2" b="94185" l="52424" r="96225">
                        <a14:foregroundMark x1="25397" y1="15930" x2="25397" y2="10600"/>
                        <a14:foregroundMark x1="33591" y1="21018" x2="36079" y2="18292"/>
                        <a14:foregroundMark x1="14586" y1="17323" x2="16302" y2="20230"/>
                        <a14:foregroundMark x1="9352" y1="32586" x2="14028" y2="32586"/>
                        <a14:foregroundMark x1="13900" y1="47547" x2="17546" y2="44640"/>
                        <a14:foregroundMark x1="25139" y1="49001" x2="25397" y2="53180"/>
                        <a14:foregroundMark x1="33248" y1="33555" x2="33248" y2="85645"/>
                        <a14:foregroundMark x1="36551" y1="75045" x2="38825" y2="78074"/>
                        <a14:foregroundMark x1="41999" y1="30224" x2="44959" y2="30527"/>
                        <a14:foregroundMark x1="41098" y1="34888" x2="43801" y2="35675"/>
                        <a14:foregroundMark x1="41999" y1="39976" x2="44616" y2="39976"/>
                        <a14:foregroundMark x1="41098" y1="44155" x2="43115" y2="45124"/>
                        <a14:foregroundMark x1="42128" y1="48819" x2="45860" y2="48819"/>
                        <a14:foregroundMark x1="40412" y1="53180" x2="43715" y2="53483"/>
                        <a14:foregroundMark x1="40498" y1="58449" x2="45431" y2="58631"/>
                        <a14:foregroundMark x1="41098" y1="62144" x2="44144" y2="62023"/>
                        <a14:foregroundMark x1="41527" y1="68141" x2="45174" y2="68443"/>
                        <a14:foregroundMark x1="77992" y1="64385" x2="79236" y2="84252"/>
                        <a14:foregroundMark x1="86272" y1="31859" x2="93522" y2="30406"/>
                        <a14:foregroundMark x1="88503" y1="29740" x2="90776" y2="30103"/>
                        <a14:foregroundMark x1="85757" y1="30769" x2="89532" y2="30103"/>
                        <a14:foregroundMark x1="86529" y1="35736" x2="89790" y2="35373"/>
                        <a14:foregroundMark x1="86744" y1="40339" x2="89790" y2="39976"/>
                        <a14:foregroundMark x1="85500" y1="45306" x2="89275" y2="43852"/>
                        <a14:foregroundMark x1="86272" y1="48153" x2="89018" y2="47789"/>
                        <a14:foregroundMark x1="86529" y1="53422" x2="89532" y2="53786"/>
                        <a14:foregroundMark x1="87001" y1="58389" x2="91291" y2="57662"/>
                        <a14:foregroundMark x1="86529" y1="63719" x2="88288" y2="63356"/>
                        <a14:foregroundMark x1="86272" y1="67959" x2="89790" y2="67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858"/>
          <a:stretch/>
        </p:blipFill>
        <p:spPr>
          <a:xfrm>
            <a:off x="6136311" y="4293958"/>
            <a:ext cx="1803227" cy="26528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CF59EA-9B12-E38A-1EC6-6219DF5EF8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72" b="99181" l="1432" r="42039">
                        <a14:foregroundMark x1="8694" y1="47322" x2="13229" y2="91808"/>
                        <a14:foregroundMark x1="14524" y1="44739" x2="14354" y2="95400"/>
                        <a14:foregroundMark x1="9444" y1="44739" x2="6751" y2="48834"/>
                        <a14:foregroundMark x1="28230" y1="13233" x2="27412" y2="96408"/>
                        <a14:foregroundMark x1="30924" y1="34783" x2="31674" y2="94203"/>
                        <a14:foregroundMark x1="21855" y1="21802" x2="30651" y2="14430"/>
                        <a14:foregroundMark x1="22025" y1="23188" x2="22025" y2="267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89"/>
          <a:stretch/>
        </p:blipFill>
        <p:spPr>
          <a:xfrm>
            <a:off x="-250199" y="1381539"/>
            <a:ext cx="4006561" cy="5612896"/>
          </a:xfrm>
          <a:prstGeom prst="rect">
            <a:avLst/>
          </a:prstGeom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F30BF708-6BA7-6A35-97CE-63F64303CF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24" y="1619801"/>
            <a:ext cx="8577470" cy="1926278"/>
          </a:xfrm>
          <a:prstGeom prst="rect">
            <a:avLst/>
          </a:prstGeom>
        </p:spPr>
      </p:pic>
      <p:pic>
        <p:nvPicPr>
          <p:cNvPr id="3" name="Picture 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51C1580F-B55A-9B22-6B4D-A2D8DB77CD9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168" y="408620"/>
            <a:ext cx="2067339" cy="20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979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9C03E-F8CD-39CD-7DA2-E9286FD96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4438B97C-0221-5C91-4F7A-F05EA82A9C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Speech Bubble: Rectangle with Corners Rounded 1">
            <a:extLst>
              <a:ext uri="{FF2B5EF4-FFF2-40B4-BE49-F238E27FC236}">
                <a16:creationId xmlns:a16="http://schemas.microsoft.com/office/drawing/2014/main" id="{126A4DC2-0A7C-42BD-D96A-09298B10D490}"/>
              </a:ext>
            </a:extLst>
          </p:cNvPr>
          <p:cNvSpPr/>
          <p:nvPr/>
        </p:nvSpPr>
        <p:spPr>
          <a:xfrm rot="10800000">
            <a:off x="1178347" y="97276"/>
            <a:ext cx="7235975" cy="6663445"/>
          </a:xfrm>
          <a:custGeom>
            <a:avLst/>
            <a:gdLst>
              <a:gd name="connsiteX0" fmla="*/ 0 w 7235975"/>
              <a:gd name="connsiteY0" fmla="*/ 1110596 h 6663445"/>
              <a:gd name="connsiteX1" fmla="*/ 1110596 w 7235975"/>
              <a:gd name="connsiteY1" fmla="*/ 0 h 6663445"/>
              <a:gd name="connsiteX2" fmla="*/ 1205996 w 7235975"/>
              <a:gd name="connsiteY2" fmla="*/ 0 h 6663445"/>
              <a:gd name="connsiteX3" fmla="*/ 1205996 w 7235975"/>
              <a:gd name="connsiteY3" fmla="*/ 0 h 6663445"/>
              <a:gd name="connsiteX4" fmla="*/ 3014990 w 7235975"/>
              <a:gd name="connsiteY4" fmla="*/ 0 h 6663445"/>
              <a:gd name="connsiteX5" fmla="*/ 6125379 w 7235975"/>
              <a:gd name="connsiteY5" fmla="*/ 0 h 6663445"/>
              <a:gd name="connsiteX6" fmla="*/ 7235975 w 7235975"/>
              <a:gd name="connsiteY6" fmla="*/ 1110596 h 6663445"/>
              <a:gd name="connsiteX7" fmla="*/ 7235975 w 7235975"/>
              <a:gd name="connsiteY7" fmla="*/ 1110574 h 6663445"/>
              <a:gd name="connsiteX8" fmla="*/ 7235975 w 7235975"/>
              <a:gd name="connsiteY8" fmla="*/ 1110574 h 6663445"/>
              <a:gd name="connsiteX9" fmla="*/ 7235975 w 7235975"/>
              <a:gd name="connsiteY9" fmla="*/ 2776435 h 6663445"/>
              <a:gd name="connsiteX10" fmla="*/ 7235975 w 7235975"/>
              <a:gd name="connsiteY10" fmla="*/ 5552849 h 6663445"/>
              <a:gd name="connsiteX11" fmla="*/ 6125379 w 7235975"/>
              <a:gd name="connsiteY11" fmla="*/ 6663445 h 6663445"/>
              <a:gd name="connsiteX12" fmla="*/ 3014990 w 7235975"/>
              <a:gd name="connsiteY12" fmla="*/ 6663445 h 6663445"/>
              <a:gd name="connsiteX13" fmla="*/ 1205996 w 7235975"/>
              <a:gd name="connsiteY13" fmla="*/ 6663445 h 6663445"/>
              <a:gd name="connsiteX14" fmla="*/ 1205996 w 7235975"/>
              <a:gd name="connsiteY14" fmla="*/ 6663445 h 6663445"/>
              <a:gd name="connsiteX15" fmla="*/ 1110596 w 7235975"/>
              <a:gd name="connsiteY15" fmla="*/ 6663445 h 6663445"/>
              <a:gd name="connsiteX16" fmla="*/ 0 w 7235975"/>
              <a:gd name="connsiteY16" fmla="*/ 5552849 h 6663445"/>
              <a:gd name="connsiteX17" fmla="*/ 0 w 7235975"/>
              <a:gd name="connsiteY17" fmla="*/ 2776435 h 6663445"/>
              <a:gd name="connsiteX18" fmla="*/ -1134311 w 7235975"/>
              <a:gd name="connsiteY18" fmla="*/ 2115777 h 6663445"/>
              <a:gd name="connsiteX19" fmla="*/ 0 w 7235975"/>
              <a:gd name="connsiteY19" fmla="*/ 1110574 h 6663445"/>
              <a:gd name="connsiteX20" fmla="*/ 0 w 7235975"/>
              <a:gd name="connsiteY20" fmla="*/ 1110596 h 6663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35975" h="6663445" fill="none" extrusionOk="0">
                <a:moveTo>
                  <a:pt x="0" y="1110596"/>
                </a:moveTo>
                <a:cubicBezTo>
                  <a:pt x="-59923" y="460655"/>
                  <a:pt x="558938" y="95254"/>
                  <a:pt x="1110596" y="0"/>
                </a:cubicBezTo>
                <a:cubicBezTo>
                  <a:pt x="1131547" y="5828"/>
                  <a:pt x="1173407" y="4905"/>
                  <a:pt x="1205996" y="0"/>
                </a:cubicBezTo>
                <a:lnTo>
                  <a:pt x="1205996" y="0"/>
                </a:lnTo>
                <a:cubicBezTo>
                  <a:pt x="1396095" y="67101"/>
                  <a:pt x="2532835" y="49905"/>
                  <a:pt x="3014990" y="0"/>
                </a:cubicBezTo>
                <a:cubicBezTo>
                  <a:pt x="3902194" y="-167629"/>
                  <a:pt x="4796002" y="-24710"/>
                  <a:pt x="6125379" y="0"/>
                </a:cubicBezTo>
                <a:cubicBezTo>
                  <a:pt x="6807361" y="-16694"/>
                  <a:pt x="7235390" y="568656"/>
                  <a:pt x="7235975" y="1110596"/>
                </a:cubicBezTo>
                <a:cubicBezTo>
                  <a:pt x="7235973" y="1110586"/>
                  <a:pt x="7235976" y="1110576"/>
                  <a:pt x="7235975" y="1110574"/>
                </a:cubicBezTo>
                <a:lnTo>
                  <a:pt x="7235975" y="1110574"/>
                </a:lnTo>
                <a:cubicBezTo>
                  <a:pt x="7136376" y="1578284"/>
                  <a:pt x="7091628" y="2549946"/>
                  <a:pt x="7235975" y="2776435"/>
                </a:cubicBezTo>
                <a:cubicBezTo>
                  <a:pt x="7285674" y="3536662"/>
                  <a:pt x="7211247" y="5009425"/>
                  <a:pt x="7235975" y="5552849"/>
                </a:cubicBezTo>
                <a:cubicBezTo>
                  <a:pt x="7205523" y="6088811"/>
                  <a:pt x="6771373" y="6628575"/>
                  <a:pt x="6125379" y="6663445"/>
                </a:cubicBezTo>
                <a:cubicBezTo>
                  <a:pt x="4921902" y="6664314"/>
                  <a:pt x="4258425" y="6766005"/>
                  <a:pt x="3014990" y="6663445"/>
                </a:cubicBezTo>
                <a:cubicBezTo>
                  <a:pt x="2237399" y="6589342"/>
                  <a:pt x="1990212" y="6747852"/>
                  <a:pt x="1205996" y="6663445"/>
                </a:cubicBezTo>
                <a:lnTo>
                  <a:pt x="1205996" y="6663445"/>
                </a:lnTo>
                <a:cubicBezTo>
                  <a:pt x="1162571" y="6668265"/>
                  <a:pt x="1155304" y="6659690"/>
                  <a:pt x="1110596" y="6663445"/>
                </a:cubicBezTo>
                <a:cubicBezTo>
                  <a:pt x="452467" y="6634362"/>
                  <a:pt x="15993" y="6158997"/>
                  <a:pt x="0" y="5552849"/>
                </a:cubicBezTo>
                <a:cubicBezTo>
                  <a:pt x="-90124" y="4472558"/>
                  <a:pt x="-38379" y="3145758"/>
                  <a:pt x="0" y="2776435"/>
                </a:cubicBezTo>
                <a:cubicBezTo>
                  <a:pt x="-189107" y="2750736"/>
                  <a:pt x="-785208" y="2295453"/>
                  <a:pt x="-1134311" y="2115777"/>
                </a:cubicBezTo>
                <a:cubicBezTo>
                  <a:pt x="-666410" y="1593194"/>
                  <a:pt x="-152646" y="1296231"/>
                  <a:pt x="0" y="1110574"/>
                </a:cubicBezTo>
                <a:cubicBezTo>
                  <a:pt x="1" y="1110585"/>
                  <a:pt x="-2" y="1110591"/>
                  <a:pt x="0" y="1110596"/>
                </a:cubicBezTo>
                <a:close/>
              </a:path>
              <a:path w="7235975" h="6663445" stroke="0" extrusionOk="0">
                <a:moveTo>
                  <a:pt x="0" y="1110596"/>
                </a:moveTo>
                <a:cubicBezTo>
                  <a:pt x="-23635" y="537647"/>
                  <a:pt x="533803" y="-24733"/>
                  <a:pt x="1110596" y="0"/>
                </a:cubicBezTo>
                <a:cubicBezTo>
                  <a:pt x="1140482" y="-4078"/>
                  <a:pt x="1165691" y="5096"/>
                  <a:pt x="1205996" y="0"/>
                </a:cubicBezTo>
                <a:lnTo>
                  <a:pt x="1205996" y="0"/>
                </a:lnTo>
                <a:cubicBezTo>
                  <a:pt x="1533489" y="-114367"/>
                  <a:pt x="2330445" y="-145451"/>
                  <a:pt x="3014990" y="0"/>
                </a:cubicBezTo>
                <a:cubicBezTo>
                  <a:pt x="4445386" y="-134364"/>
                  <a:pt x="5069540" y="130381"/>
                  <a:pt x="6125379" y="0"/>
                </a:cubicBezTo>
                <a:cubicBezTo>
                  <a:pt x="6716302" y="-52895"/>
                  <a:pt x="7251471" y="485219"/>
                  <a:pt x="7235975" y="1110596"/>
                </a:cubicBezTo>
                <a:cubicBezTo>
                  <a:pt x="7235977" y="1110590"/>
                  <a:pt x="7235974" y="1110576"/>
                  <a:pt x="7235975" y="1110574"/>
                </a:cubicBezTo>
                <a:lnTo>
                  <a:pt x="7235975" y="1110574"/>
                </a:lnTo>
                <a:cubicBezTo>
                  <a:pt x="7163768" y="1401584"/>
                  <a:pt x="7280786" y="2149740"/>
                  <a:pt x="7235975" y="2776435"/>
                </a:cubicBezTo>
                <a:cubicBezTo>
                  <a:pt x="7185315" y="4150388"/>
                  <a:pt x="7164386" y="5243547"/>
                  <a:pt x="7235975" y="5552849"/>
                </a:cubicBezTo>
                <a:cubicBezTo>
                  <a:pt x="7249735" y="6052742"/>
                  <a:pt x="6850849" y="6659803"/>
                  <a:pt x="6125379" y="6663445"/>
                </a:cubicBezTo>
                <a:cubicBezTo>
                  <a:pt x="5607604" y="6494410"/>
                  <a:pt x="4170275" y="6716745"/>
                  <a:pt x="3014990" y="6663445"/>
                </a:cubicBezTo>
                <a:cubicBezTo>
                  <a:pt x="2198622" y="6616464"/>
                  <a:pt x="1973271" y="6724265"/>
                  <a:pt x="1205996" y="6663445"/>
                </a:cubicBezTo>
                <a:lnTo>
                  <a:pt x="1205996" y="6663445"/>
                </a:lnTo>
                <a:cubicBezTo>
                  <a:pt x="1184597" y="6671724"/>
                  <a:pt x="1125032" y="6667726"/>
                  <a:pt x="1110596" y="6663445"/>
                </a:cubicBezTo>
                <a:cubicBezTo>
                  <a:pt x="487398" y="6665632"/>
                  <a:pt x="93911" y="6092810"/>
                  <a:pt x="0" y="5552849"/>
                </a:cubicBezTo>
                <a:cubicBezTo>
                  <a:pt x="117794" y="4938801"/>
                  <a:pt x="-103115" y="3551814"/>
                  <a:pt x="0" y="2776435"/>
                </a:cubicBezTo>
                <a:cubicBezTo>
                  <a:pt x="-396866" y="2528787"/>
                  <a:pt x="-1067769" y="2281946"/>
                  <a:pt x="-1134311" y="2115777"/>
                </a:cubicBezTo>
                <a:cubicBezTo>
                  <a:pt x="-567240" y="1697816"/>
                  <a:pt x="-202067" y="1188467"/>
                  <a:pt x="0" y="1110574"/>
                </a:cubicBezTo>
                <a:cubicBezTo>
                  <a:pt x="2" y="1110583"/>
                  <a:pt x="-1" y="1110593"/>
                  <a:pt x="0" y="1110596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842418190">
                  <a:prstGeom prst="wedgeRoundRectCallout">
                    <a:avLst>
                      <a:gd name="adj1" fmla="val -65676"/>
                      <a:gd name="adj2" fmla="val -1824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86E5E599-0F42-EDA1-A00F-07640318BF37}"/>
              </a:ext>
            </a:extLst>
          </p:cNvPr>
          <p:cNvSpPr txBox="1"/>
          <p:nvPr/>
        </p:nvSpPr>
        <p:spPr>
          <a:xfrm>
            <a:off x="3263611" y="0"/>
            <a:ext cx="4537859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Tủy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UẨN - NHẠC TIẾT TẤU ĐỌC VÈ (3)">
            <a:hlinkClick r:id="" action="ppaction://media"/>
            <a:extLst>
              <a:ext uri="{FF2B5EF4-FFF2-40B4-BE49-F238E27FC236}">
                <a16:creationId xmlns:a16="http://schemas.microsoft.com/office/drawing/2014/main" id="{6CE86CC5-65BE-D57D-7E50-BBC2110E0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87" end="7659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99892" y="1670111"/>
            <a:ext cx="487363" cy="487363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37D6F71-A30A-CA8B-EC6F-5A698F60CA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346" y="2545287"/>
            <a:ext cx="4310479" cy="43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70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354AE-E0F9-E962-0D17-323698A9D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12715D-C66E-CA56-5FE2-E7FFA0594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AB195122-893A-9506-DBB3-0CFA4468F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23736" y="0"/>
            <a:ext cx="12808814" cy="6628887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7488A684-493B-9748-A22F-27013CFCDC2B}"/>
              </a:ext>
            </a:extLst>
          </p:cNvPr>
          <p:cNvSpPr txBox="1"/>
          <p:nvPr/>
        </p:nvSpPr>
        <p:spPr>
          <a:xfrm>
            <a:off x="482413" y="1312642"/>
            <a:ext cx="1099907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US" sz="5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47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7426337" y="3838097"/>
            <a:ext cx="4397916" cy="29403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65BAF6-3522-C047-2E20-F3D53F50B5E7}"/>
              </a:ext>
            </a:extLst>
          </p:cNvPr>
          <p:cNvSpPr txBox="1"/>
          <p:nvPr/>
        </p:nvSpPr>
        <p:spPr>
          <a:xfrm>
            <a:off x="319293" y="186610"/>
            <a:ext cx="11379063" cy="125991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 và nói tên các bộ phận của cơ quan thần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CFDE565-DB6C-E970-2B6E-25D4ED091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8" y="1792869"/>
            <a:ext cx="5885002" cy="48611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: Diagonal Corners Snipped 19">
            <a:extLst>
              <a:ext uri="{FF2B5EF4-FFF2-40B4-BE49-F238E27FC236}">
                <a16:creationId xmlns:a16="http://schemas.microsoft.com/office/drawing/2014/main" id="{EBC9F5B0-2262-0DBF-20B6-774397E4D2F7}"/>
              </a:ext>
            </a:extLst>
          </p:cNvPr>
          <p:cNvSpPr/>
          <p:nvPr/>
        </p:nvSpPr>
        <p:spPr>
          <a:xfrm>
            <a:off x="7593496" y="2814821"/>
            <a:ext cx="4230757" cy="785579"/>
          </a:xfrm>
          <a:prstGeom prst="snip2DiagRect">
            <a:avLst>
              <a:gd name="adj1" fmla="val 8179"/>
              <a:gd name="adj2" fmla="val 22802"/>
            </a:avLst>
          </a:prstGeom>
          <a:solidFill>
            <a:srgbClr val="CCFFFF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B3769158-F93B-611F-198E-68F4AAA251FF}"/>
              </a:ext>
            </a:extLst>
          </p:cNvPr>
          <p:cNvSpPr txBox="1"/>
          <p:nvPr/>
        </p:nvSpPr>
        <p:spPr>
          <a:xfrm>
            <a:off x="7134861" y="2915222"/>
            <a:ext cx="5366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Thảo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đôi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03714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2489</TotalTime>
  <Words>572</Words>
  <Application>Microsoft Office PowerPoint</Application>
  <PresentationFormat>Màn hình rộng</PresentationFormat>
  <Paragraphs>54</Paragraphs>
  <Slides>20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iCiel Altus</vt:lpstr>
      <vt:lpstr>Times New Roman</vt:lpstr>
      <vt:lpstr>Wingdings</vt:lpstr>
      <vt:lpstr>1_Office Theme</vt:lpstr>
      <vt:lpstr>4_Office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 pro</cp:lastModifiedBy>
  <cp:revision>54</cp:revision>
  <dcterms:created xsi:type="dcterms:W3CDTF">2022-11-24T10:39:20Z</dcterms:created>
  <dcterms:modified xsi:type="dcterms:W3CDTF">2024-03-07T15:54:28Z</dcterms:modified>
</cp:coreProperties>
</file>