
<file path=[Content_Types].xml><?xml version="1.0" encoding="utf-8"?>
<Types xmlns="http://schemas.openxmlformats.org/package/2006/content-types">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9" r:id="rId1"/>
  </p:sldMasterIdLst>
  <p:notesMasterIdLst>
    <p:notesMasterId r:id="rId19"/>
  </p:notesMasterIdLst>
  <p:sldIdLst>
    <p:sldId id="322" r:id="rId2"/>
    <p:sldId id="557" r:id="rId3"/>
    <p:sldId id="544" r:id="rId4"/>
    <p:sldId id="259" r:id="rId5"/>
    <p:sldId id="556" r:id="rId6"/>
    <p:sldId id="552" r:id="rId7"/>
    <p:sldId id="555" r:id="rId8"/>
    <p:sldId id="553" r:id="rId9"/>
    <p:sldId id="8602" r:id="rId10"/>
    <p:sldId id="8604" r:id="rId11"/>
    <p:sldId id="8599" r:id="rId12"/>
    <p:sldId id="8600" r:id="rId13"/>
    <p:sldId id="8601" r:id="rId14"/>
    <p:sldId id="8598" r:id="rId15"/>
    <p:sldId id="479" r:id="rId16"/>
    <p:sldId id="8596" r:id="rId17"/>
    <p:sldId id="859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7F1EF"/>
    <a:srgbClr val="BCE3D2"/>
    <a:srgbClr val="C4EAD8"/>
    <a:srgbClr val="BBE3D2"/>
    <a:srgbClr val="FFFF99"/>
    <a:srgbClr val="F10F0F"/>
    <a:srgbClr val="00CC00"/>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63" autoAdjust="0"/>
    <p:restoredTop sz="94849" autoAdjust="0"/>
  </p:normalViewPr>
  <p:slideViewPr>
    <p:cSldViewPr>
      <p:cViewPr varScale="1">
        <p:scale>
          <a:sx n="70" d="100"/>
          <a:sy n="70" d="100"/>
        </p:scale>
        <p:origin x="720" y="6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6DB4D9-CB78-4D56-B892-028D3778355C}" type="datetimeFigureOut">
              <a:rPr lang="en-US" smtClean="0"/>
              <a:t>11/9/2024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4A2CC9-6214-4A4F-A7F2-C474977A49D9}" type="slidenum">
              <a:rPr lang="en-US" smtClean="0"/>
              <a:t>‹#›</a:t>
            </a:fld>
            <a:endParaRPr lang="en-US" dirty="0"/>
          </a:p>
        </p:txBody>
      </p:sp>
    </p:spTree>
    <p:extLst>
      <p:ext uri="{BB962C8B-B14F-4D97-AF65-F5344CB8AC3E}">
        <p14:creationId xmlns:p14="http://schemas.microsoft.com/office/powerpoint/2010/main" val="328998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17</a:t>
            </a:fld>
            <a:endParaRPr lang="en-US"/>
          </a:p>
        </p:txBody>
      </p:sp>
    </p:spTree>
    <p:extLst>
      <p:ext uri="{BB962C8B-B14F-4D97-AF65-F5344CB8AC3E}">
        <p14:creationId xmlns:p14="http://schemas.microsoft.com/office/powerpoint/2010/main" val="30852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641BA-E427-43A1-6D94-176C08567D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6C5C1E-1261-E03A-7570-7C79C91A30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E0E50E-9C53-615F-F17E-2AE6B09D6E24}"/>
              </a:ext>
            </a:extLst>
          </p:cNvPr>
          <p:cNvSpPr>
            <a:spLocks noGrp="1"/>
          </p:cNvSpPr>
          <p:nvPr>
            <p:ph type="dt" sz="half" idx="10"/>
          </p:nvPr>
        </p:nvSpPr>
        <p:spPr/>
        <p:txBody>
          <a:bodyPr/>
          <a:lstStyle/>
          <a:p>
            <a:fld id="{8E29967A-7568-4B43-ADFF-F109EFF199E4}" type="datetimeFigureOut">
              <a:rPr lang="en-US" smtClean="0"/>
              <a:t>11/9/2024</a:t>
            </a:fld>
            <a:endParaRPr lang="en-US" dirty="0"/>
          </a:p>
        </p:txBody>
      </p:sp>
      <p:sp>
        <p:nvSpPr>
          <p:cNvPr id="5" name="Footer Placeholder 4">
            <a:extLst>
              <a:ext uri="{FF2B5EF4-FFF2-40B4-BE49-F238E27FC236}">
                <a16:creationId xmlns:a16="http://schemas.microsoft.com/office/drawing/2014/main" id="{F109931F-E3B7-F6F0-2F60-A342178D915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3E725EE-CE7F-11AC-FEF0-0D086A8195B7}"/>
              </a:ext>
            </a:extLst>
          </p:cNvPr>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2595723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B39FF-729B-E3CE-E058-E1E7C116AA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F0BE7C-4DB2-FDD5-B6D5-0DF5A0AFE4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BC6061-00D0-3213-E44D-EDD3F31EFC5A}"/>
              </a:ext>
            </a:extLst>
          </p:cNvPr>
          <p:cNvSpPr>
            <a:spLocks noGrp="1"/>
          </p:cNvSpPr>
          <p:nvPr>
            <p:ph type="dt" sz="half" idx="10"/>
          </p:nvPr>
        </p:nvSpPr>
        <p:spPr/>
        <p:txBody>
          <a:bodyPr/>
          <a:lstStyle/>
          <a:p>
            <a:fld id="{8E29967A-7568-4B43-ADFF-F109EFF199E4}" type="datetimeFigureOut">
              <a:rPr lang="en-US" smtClean="0"/>
              <a:t>11/9/2024</a:t>
            </a:fld>
            <a:endParaRPr lang="en-US" dirty="0"/>
          </a:p>
        </p:txBody>
      </p:sp>
      <p:sp>
        <p:nvSpPr>
          <p:cNvPr id="5" name="Footer Placeholder 4">
            <a:extLst>
              <a:ext uri="{FF2B5EF4-FFF2-40B4-BE49-F238E27FC236}">
                <a16:creationId xmlns:a16="http://schemas.microsoft.com/office/drawing/2014/main" id="{8B05A519-6982-2441-DACC-FFDCEE9A28B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352C6F-05F0-F812-422E-0D7B113FA762}"/>
              </a:ext>
            </a:extLst>
          </p:cNvPr>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2634091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A72EB5-5104-0BF0-0965-E73F25D202D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58F851-8197-EF71-21B3-FBA55DD28C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7418D6-5405-9FEF-9872-42732070C05E}"/>
              </a:ext>
            </a:extLst>
          </p:cNvPr>
          <p:cNvSpPr>
            <a:spLocks noGrp="1"/>
          </p:cNvSpPr>
          <p:nvPr>
            <p:ph type="dt" sz="half" idx="10"/>
          </p:nvPr>
        </p:nvSpPr>
        <p:spPr/>
        <p:txBody>
          <a:bodyPr/>
          <a:lstStyle/>
          <a:p>
            <a:fld id="{8E29967A-7568-4B43-ADFF-F109EFF199E4}" type="datetimeFigureOut">
              <a:rPr lang="en-US" smtClean="0"/>
              <a:t>11/9/2024</a:t>
            </a:fld>
            <a:endParaRPr lang="en-US" dirty="0"/>
          </a:p>
        </p:txBody>
      </p:sp>
      <p:sp>
        <p:nvSpPr>
          <p:cNvPr id="5" name="Footer Placeholder 4">
            <a:extLst>
              <a:ext uri="{FF2B5EF4-FFF2-40B4-BE49-F238E27FC236}">
                <a16:creationId xmlns:a16="http://schemas.microsoft.com/office/drawing/2014/main" id="{999B39D6-D676-AE64-0561-7C2DFC4921A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654D74-59D3-6A3F-8A5E-4E2E3F0B2983}"/>
              </a:ext>
            </a:extLst>
          </p:cNvPr>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3490187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179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711200" y="609601"/>
            <a:ext cx="711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BT&amp;TH số 3: Thao tác trên bảng</a:t>
            </a:r>
            <a:endParaRPr kumimoji="0" lang="vi-VN" altLang="en-US" sz="24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4"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5" name="Rectangle 6"/>
          <p:cNvSpPr>
            <a:spLocks noGrp="1" noChangeArrowheads="1"/>
          </p:cNvSpPr>
          <p:nvPr>
            <p:ph type="sldNum" sz="quarter" idx="12"/>
          </p:nvPr>
        </p:nvSpPr>
        <p:spPr/>
        <p:txBody>
          <a:bodyPr/>
          <a:lstStyle>
            <a:lvl1pPr>
              <a:defRPr/>
            </a:lvl1pPr>
          </a:lstStyle>
          <a:p>
            <a:pPr fontAlgn="base">
              <a:spcBef>
                <a:spcPct val="0"/>
              </a:spcBef>
              <a:spcAft>
                <a:spcPct val="0"/>
              </a:spcAft>
              <a:defRPr/>
            </a:pPr>
            <a:fld id="{3D17EB14-D66A-4676-92A4-03881C61F091}" type="slidenum">
              <a:rPr lang="en-US" altLang="en-US" sz="1400" smtClean="0">
                <a:solidFill>
                  <a:srgbClr val="000000"/>
                </a:solidFill>
                <a:latin typeface="Times New Roman" panose="02020603050405020304" pitchFamily="18" charset="0"/>
                <a:cs typeface="Arial" panose="020B0604020202020204" pitchFamily="34" charset="0"/>
              </a:rPr>
              <a:pPr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071548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44DE8D5-FADB-4070-88E7-7B5CF0C5DCB3}" type="slidenum">
              <a:rPr lang="en-US" altLang="en-US" sz="1400" smtClean="0">
                <a:solidFill>
                  <a:srgbClr val="000000"/>
                </a:solidFill>
                <a:latin typeface="Times New Roman" panose="02020603050405020304" pitchFamily="18" charset="0"/>
                <a:cs typeface="Arial" panose="020B0604020202020204" pitchFamily="34" charset="0"/>
              </a:rPr>
              <a:pPr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99974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56000" y="1981200"/>
            <a:ext cx="37592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7518400" y="1981200"/>
            <a:ext cx="37592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81D8597-DE7C-46D9-AA0A-98318070A285}" type="slidenum">
              <a:rPr lang="en-US" altLang="en-US" sz="1400" smtClean="0">
                <a:solidFill>
                  <a:srgbClr val="000000"/>
                </a:solidFill>
                <a:latin typeface="Times New Roman" panose="02020603050405020304" pitchFamily="18" charset="0"/>
                <a:cs typeface="Arial" panose="020B0604020202020204" pitchFamily="34" charset="0"/>
              </a:rPr>
              <a:pPr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487523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1" y="1489075"/>
            <a:ext cx="5156200" cy="641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1851" y="2193926"/>
            <a:ext cx="5156200" cy="3978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89134" y="1489075"/>
            <a:ext cx="5158317" cy="641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9134" y="2193926"/>
            <a:ext cx="5158317" cy="3978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2EDA07B-E8E9-4AD7-9D49-812C4BDF930A}" type="slidenum">
              <a:rPr lang="en-US" altLang="en-US" sz="1400" smtClean="0">
                <a:solidFill>
                  <a:srgbClr val="000000"/>
                </a:solidFill>
                <a:latin typeface="Times New Roman" panose="02020603050405020304" pitchFamily="18" charset="0"/>
                <a:cs typeface="Arial" panose="020B0604020202020204" pitchFamily="34" charset="0"/>
              </a:rPr>
              <a:pPr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159109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E1447C7-73A7-49A8-9072-0AB4175D801C}" type="slidenum">
              <a:rPr lang="en-US" altLang="en-US" sz="1400" smtClean="0">
                <a:solidFill>
                  <a:srgbClr val="000000"/>
                </a:solidFill>
                <a:latin typeface="Times New Roman" panose="02020603050405020304" pitchFamily="18" charset="0"/>
                <a:cs typeface="Arial" panose="020B0604020202020204" pitchFamily="34" charset="0"/>
              </a:rPr>
              <a:pPr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992764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40318" y="2101850"/>
            <a:ext cx="3932767" cy="37592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5117518-C007-4C20-9FB3-A0C5308DF146}" type="slidenum">
              <a:rPr lang="en-US" altLang="en-US" sz="1400" smtClean="0">
                <a:solidFill>
                  <a:srgbClr val="000000"/>
                </a:solidFill>
                <a:latin typeface="Times New Roman" panose="02020603050405020304" pitchFamily="18" charset="0"/>
                <a:cs typeface="Arial" panose="020B0604020202020204" pitchFamily="34" charset="0"/>
              </a:rPr>
              <a:pPr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222334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711200" y="609601"/>
            <a:ext cx="711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BT&amp;TH số 3: Thao tác trên bảng</a:t>
            </a:r>
            <a:endParaRPr kumimoji="0" lang="vi-VN" altLang="en-US" sz="24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4"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5" name="Rectangle 6"/>
          <p:cNvSpPr>
            <a:spLocks noGrp="1" noChangeArrowheads="1"/>
          </p:cNvSpPr>
          <p:nvPr>
            <p:ph type="sldNum" sz="quarter" idx="12"/>
          </p:nvPr>
        </p:nvSpPr>
        <p:spPr/>
        <p:txBody>
          <a:bodyPr/>
          <a:lstStyle>
            <a:lvl1pPr>
              <a:defRPr/>
            </a:lvl1pPr>
          </a:lstStyle>
          <a:p>
            <a:pPr fontAlgn="base">
              <a:spcBef>
                <a:spcPct val="0"/>
              </a:spcBef>
              <a:spcAft>
                <a:spcPct val="0"/>
              </a:spcAft>
              <a:defRPr/>
            </a:pPr>
            <a:fld id="{3D17EB14-D66A-4676-92A4-03881C61F091}" type="slidenum">
              <a:rPr lang="en-US" altLang="en-US" sz="1400" smtClean="0">
                <a:solidFill>
                  <a:srgbClr val="000000"/>
                </a:solidFill>
                <a:latin typeface="Times New Roman" panose="02020603050405020304" pitchFamily="18" charset="0"/>
                <a:cs typeface="Arial" panose="020B0604020202020204" pitchFamily="34" charset="0"/>
              </a:rPr>
              <a:pPr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117691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781A-0AE4-CBEB-A9B9-C415B93FE4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A2CCFE-ABFF-05BC-F4BC-87FCE38808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A469E6-5ED1-03C5-103F-4FF3C78F3492}"/>
              </a:ext>
            </a:extLst>
          </p:cNvPr>
          <p:cNvSpPr>
            <a:spLocks noGrp="1"/>
          </p:cNvSpPr>
          <p:nvPr>
            <p:ph type="dt" sz="half" idx="10"/>
          </p:nvPr>
        </p:nvSpPr>
        <p:spPr/>
        <p:txBody>
          <a:bodyPr/>
          <a:lstStyle/>
          <a:p>
            <a:fld id="{8E29967A-7568-4B43-ADFF-F109EFF199E4}" type="datetimeFigureOut">
              <a:rPr lang="en-US" smtClean="0"/>
              <a:t>11/9/2024</a:t>
            </a:fld>
            <a:endParaRPr lang="en-US" dirty="0"/>
          </a:p>
        </p:txBody>
      </p:sp>
      <p:sp>
        <p:nvSpPr>
          <p:cNvPr id="5" name="Footer Placeholder 4">
            <a:extLst>
              <a:ext uri="{FF2B5EF4-FFF2-40B4-BE49-F238E27FC236}">
                <a16:creationId xmlns:a16="http://schemas.microsoft.com/office/drawing/2014/main" id="{AFC491E2-CCB1-AD94-378A-05DA879EB29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3C8C80-D8F4-3DC5-25E0-6D2E9D977190}"/>
              </a:ext>
            </a:extLst>
          </p:cNvPr>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8801731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44DE8D5-FADB-4070-88E7-7B5CF0C5DCB3}" type="slidenum">
              <a:rPr lang="en-US" altLang="en-US" sz="1400" smtClean="0">
                <a:solidFill>
                  <a:srgbClr val="000000"/>
                </a:solidFill>
                <a:latin typeface="Times New Roman" panose="02020603050405020304" pitchFamily="18" charset="0"/>
                <a:cs typeface="Arial" panose="020B0604020202020204" pitchFamily="34" charset="0"/>
              </a:rPr>
              <a:pPr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6923292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56000" y="1981200"/>
            <a:ext cx="37592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7518400" y="1981200"/>
            <a:ext cx="37592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81D8597-DE7C-46D9-AA0A-98318070A285}" type="slidenum">
              <a:rPr lang="en-US" altLang="en-US" sz="1400" smtClean="0">
                <a:solidFill>
                  <a:srgbClr val="000000"/>
                </a:solidFill>
                <a:latin typeface="Times New Roman" panose="02020603050405020304" pitchFamily="18" charset="0"/>
                <a:cs typeface="Arial" panose="020B0604020202020204" pitchFamily="34" charset="0"/>
              </a:rPr>
              <a:pPr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6571837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1" y="1489075"/>
            <a:ext cx="5156200" cy="641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1851" y="2193926"/>
            <a:ext cx="5156200" cy="3978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89134" y="1489075"/>
            <a:ext cx="5158317" cy="641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9134" y="2193926"/>
            <a:ext cx="5158317" cy="3978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2EDA07B-E8E9-4AD7-9D49-812C4BDF930A}" type="slidenum">
              <a:rPr lang="en-US" altLang="en-US" sz="1400" smtClean="0">
                <a:solidFill>
                  <a:srgbClr val="000000"/>
                </a:solidFill>
                <a:latin typeface="Times New Roman" panose="02020603050405020304" pitchFamily="18" charset="0"/>
                <a:cs typeface="Arial" panose="020B0604020202020204" pitchFamily="34" charset="0"/>
              </a:rPr>
              <a:pPr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2063431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E1447C7-73A7-49A8-9072-0AB4175D801C}" type="slidenum">
              <a:rPr lang="en-US" altLang="en-US" sz="1400" smtClean="0">
                <a:solidFill>
                  <a:srgbClr val="000000"/>
                </a:solidFill>
                <a:latin typeface="Times New Roman" panose="02020603050405020304" pitchFamily="18" charset="0"/>
                <a:cs typeface="Arial" panose="020B0604020202020204" pitchFamily="34" charset="0"/>
              </a:rPr>
              <a:pPr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8143344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40318" y="2101850"/>
            <a:ext cx="3932767" cy="37592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1400">
              <a:solidFill>
                <a:srgbClr val="000000"/>
              </a:solidFill>
              <a:latin typeface="Times New Roman"/>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5117518-C007-4C20-9FB3-A0C5308DF146}" type="slidenum">
              <a:rPr lang="en-US" altLang="en-US" sz="1400" smtClean="0">
                <a:solidFill>
                  <a:srgbClr val="000000"/>
                </a:solidFill>
                <a:latin typeface="Times New Roman" panose="02020603050405020304" pitchFamily="18" charset="0"/>
                <a:cs typeface="Arial" panose="020B0604020202020204" pitchFamily="34" charset="0"/>
              </a:rPr>
              <a:pPr fontAlgn="base">
                <a:spcBef>
                  <a:spcPct val="0"/>
                </a:spcBef>
                <a:spcAft>
                  <a:spcPct val="0"/>
                </a:spcAft>
                <a:defRPr/>
              </a:pPr>
              <a:t>‹#›</a:t>
            </a:fld>
            <a:endParaRPr lang="en-US" altLang="en-US" sz="1400">
              <a:solidFill>
                <a:srgbClr val="00000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6161483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92882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2757359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4DFB7-E4E0-4C19-AF5F-81BE5511C8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983376-563D-C391-3EA4-662ACA7B410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4F64C6-424D-9EEE-54D7-788ABBBDB33D}"/>
              </a:ext>
            </a:extLst>
          </p:cNvPr>
          <p:cNvSpPr>
            <a:spLocks noGrp="1"/>
          </p:cNvSpPr>
          <p:nvPr>
            <p:ph type="dt" sz="half" idx="10"/>
          </p:nvPr>
        </p:nvSpPr>
        <p:spPr/>
        <p:txBody>
          <a:bodyPr/>
          <a:lstStyle/>
          <a:p>
            <a:fld id="{8E29967A-7568-4B43-ADFF-F109EFF199E4}" type="datetimeFigureOut">
              <a:rPr lang="en-US" smtClean="0"/>
              <a:t>11/9/2024</a:t>
            </a:fld>
            <a:endParaRPr lang="en-US" dirty="0"/>
          </a:p>
        </p:txBody>
      </p:sp>
      <p:sp>
        <p:nvSpPr>
          <p:cNvPr id="5" name="Footer Placeholder 4">
            <a:extLst>
              <a:ext uri="{FF2B5EF4-FFF2-40B4-BE49-F238E27FC236}">
                <a16:creationId xmlns:a16="http://schemas.microsoft.com/office/drawing/2014/main" id="{F5295A1D-F0A4-175E-B661-FA0B3BE9B49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145839D-231C-8DB7-B73B-1B9A3B0D79C0}"/>
              </a:ext>
            </a:extLst>
          </p:cNvPr>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3964068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17E8A-A564-0A71-1F06-C923756F10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AF8ACD-2BFA-5BED-FC24-21C1C5545E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40D932-F1BF-1B79-F5DF-0D7470D375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F2F607-15AE-E1CE-7844-1A962252EFBC}"/>
              </a:ext>
            </a:extLst>
          </p:cNvPr>
          <p:cNvSpPr>
            <a:spLocks noGrp="1"/>
          </p:cNvSpPr>
          <p:nvPr>
            <p:ph type="dt" sz="half" idx="10"/>
          </p:nvPr>
        </p:nvSpPr>
        <p:spPr/>
        <p:txBody>
          <a:bodyPr/>
          <a:lstStyle/>
          <a:p>
            <a:fld id="{8E29967A-7568-4B43-ADFF-F109EFF199E4}" type="datetimeFigureOut">
              <a:rPr lang="en-US" smtClean="0"/>
              <a:t>11/9/2024</a:t>
            </a:fld>
            <a:endParaRPr lang="en-US" dirty="0"/>
          </a:p>
        </p:txBody>
      </p:sp>
      <p:sp>
        <p:nvSpPr>
          <p:cNvPr id="6" name="Footer Placeholder 5">
            <a:extLst>
              <a:ext uri="{FF2B5EF4-FFF2-40B4-BE49-F238E27FC236}">
                <a16:creationId xmlns:a16="http://schemas.microsoft.com/office/drawing/2014/main" id="{9E9BDB15-C020-045C-B91D-25FC4A8A634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4A6455-9E45-0D25-58EC-7E3F5D1C2BE9}"/>
              </a:ext>
            </a:extLst>
          </p:cNvPr>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3111018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90676-F1CC-D870-2CE0-331F9C7200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4DBE02-1874-D3B4-B2FB-DEF23C1EA5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94504F-6649-F0CB-EB8F-ECD9234EB7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E9CE7C-8DBB-78D9-F575-003493788F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062791-67BE-FC6B-278D-A733CDF5CE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AB3193-84BD-D9CB-F97D-D8A15D2923B1}"/>
              </a:ext>
            </a:extLst>
          </p:cNvPr>
          <p:cNvSpPr>
            <a:spLocks noGrp="1"/>
          </p:cNvSpPr>
          <p:nvPr>
            <p:ph type="dt" sz="half" idx="10"/>
          </p:nvPr>
        </p:nvSpPr>
        <p:spPr/>
        <p:txBody>
          <a:bodyPr/>
          <a:lstStyle/>
          <a:p>
            <a:fld id="{8E29967A-7568-4B43-ADFF-F109EFF199E4}" type="datetimeFigureOut">
              <a:rPr lang="en-US" smtClean="0"/>
              <a:t>11/9/2024</a:t>
            </a:fld>
            <a:endParaRPr lang="en-US" dirty="0"/>
          </a:p>
        </p:txBody>
      </p:sp>
      <p:sp>
        <p:nvSpPr>
          <p:cNvPr id="8" name="Footer Placeholder 7">
            <a:extLst>
              <a:ext uri="{FF2B5EF4-FFF2-40B4-BE49-F238E27FC236}">
                <a16:creationId xmlns:a16="http://schemas.microsoft.com/office/drawing/2014/main" id="{5E942AFE-0F77-33E6-19D4-1D34C37435D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CD31B37-60F8-1561-EE36-355EE6C4BC3A}"/>
              </a:ext>
            </a:extLst>
          </p:cNvPr>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3492813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25BF0-2586-A146-76F0-AA856813F0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BE7A66-6015-7AD8-B3BD-D1EAED0C30E3}"/>
              </a:ext>
            </a:extLst>
          </p:cNvPr>
          <p:cNvSpPr>
            <a:spLocks noGrp="1"/>
          </p:cNvSpPr>
          <p:nvPr>
            <p:ph type="dt" sz="half" idx="10"/>
          </p:nvPr>
        </p:nvSpPr>
        <p:spPr/>
        <p:txBody>
          <a:bodyPr/>
          <a:lstStyle/>
          <a:p>
            <a:fld id="{8E29967A-7568-4B43-ADFF-F109EFF199E4}" type="datetimeFigureOut">
              <a:rPr lang="en-US" smtClean="0"/>
              <a:t>11/9/2024</a:t>
            </a:fld>
            <a:endParaRPr lang="en-US" dirty="0"/>
          </a:p>
        </p:txBody>
      </p:sp>
      <p:sp>
        <p:nvSpPr>
          <p:cNvPr id="4" name="Footer Placeholder 3">
            <a:extLst>
              <a:ext uri="{FF2B5EF4-FFF2-40B4-BE49-F238E27FC236}">
                <a16:creationId xmlns:a16="http://schemas.microsoft.com/office/drawing/2014/main" id="{8943144D-4BDA-E4D8-755C-FE226CEEFB7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FB83667-CA3D-654A-9A73-C1342E9D6B3F}"/>
              </a:ext>
            </a:extLst>
          </p:cNvPr>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4278115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CF7CBC-CE6B-594A-5439-885D834794F1}"/>
              </a:ext>
            </a:extLst>
          </p:cNvPr>
          <p:cNvSpPr>
            <a:spLocks noGrp="1"/>
          </p:cNvSpPr>
          <p:nvPr>
            <p:ph type="dt" sz="half" idx="10"/>
          </p:nvPr>
        </p:nvSpPr>
        <p:spPr/>
        <p:txBody>
          <a:bodyPr/>
          <a:lstStyle/>
          <a:p>
            <a:fld id="{8E29967A-7568-4B43-ADFF-F109EFF199E4}" type="datetimeFigureOut">
              <a:rPr lang="en-US" smtClean="0"/>
              <a:t>11/9/2024</a:t>
            </a:fld>
            <a:endParaRPr lang="en-US" dirty="0"/>
          </a:p>
        </p:txBody>
      </p:sp>
      <p:sp>
        <p:nvSpPr>
          <p:cNvPr id="3" name="Footer Placeholder 2">
            <a:extLst>
              <a:ext uri="{FF2B5EF4-FFF2-40B4-BE49-F238E27FC236}">
                <a16:creationId xmlns:a16="http://schemas.microsoft.com/office/drawing/2014/main" id="{E092C975-8AFF-8AA5-27F4-3A1DCF5D416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38890A0-2A8C-B6C2-EDE0-A4063FDB157F}"/>
              </a:ext>
            </a:extLst>
          </p:cNvPr>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973315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797C4-203F-71A5-9B2D-83DA1D1D3A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0A643C-C9F1-506E-FBE5-DF86FB8538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E44783-BA38-3AB2-D3AE-4E5125D6F5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8E5875-622E-ECEA-AB46-BEB23FE8BA2C}"/>
              </a:ext>
            </a:extLst>
          </p:cNvPr>
          <p:cNvSpPr>
            <a:spLocks noGrp="1"/>
          </p:cNvSpPr>
          <p:nvPr>
            <p:ph type="dt" sz="half" idx="10"/>
          </p:nvPr>
        </p:nvSpPr>
        <p:spPr/>
        <p:txBody>
          <a:bodyPr/>
          <a:lstStyle/>
          <a:p>
            <a:fld id="{8E29967A-7568-4B43-ADFF-F109EFF199E4}" type="datetimeFigureOut">
              <a:rPr lang="en-US" smtClean="0"/>
              <a:t>11/9/2024</a:t>
            </a:fld>
            <a:endParaRPr lang="en-US" dirty="0"/>
          </a:p>
        </p:txBody>
      </p:sp>
      <p:sp>
        <p:nvSpPr>
          <p:cNvPr id="6" name="Footer Placeholder 5">
            <a:extLst>
              <a:ext uri="{FF2B5EF4-FFF2-40B4-BE49-F238E27FC236}">
                <a16:creationId xmlns:a16="http://schemas.microsoft.com/office/drawing/2014/main" id="{B7B8D32C-E759-66A1-E6AA-C926BC564E0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DCDE8A5-3138-8C6F-6C7A-5C4614D59D5D}"/>
              </a:ext>
            </a:extLst>
          </p:cNvPr>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3960288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1C9EB-FB4C-5306-83FB-4C476CD298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807D49-0C44-A535-7D09-D90695300E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AEDF5F-3DEA-808C-D065-8BC518ACA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25CB22-3DF8-D9E1-BC29-49AC3AA5790D}"/>
              </a:ext>
            </a:extLst>
          </p:cNvPr>
          <p:cNvSpPr>
            <a:spLocks noGrp="1"/>
          </p:cNvSpPr>
          <p:nvPr>
            <p:ph type="dt" sz="half" idx="10"/>
          </p:nvPr>
        </p:nvSpPr>
        <p:spPr/>
        <p:txBody>
          <a:bodyPr/>
          <a:lstStyle/>
          <a:p>
            <a:fld id="{8E29967A-7568-4B43-ADFF-F109EFF199E4}" type="datetimeFigureOut">
              <a:rPr lang="en-US" smtClean="0"/>
              <a:t>11/9/2024</a:t>
            </a:fld>
            <a:endParaRPr lang="en-US" dirty="0"/>
          </a:p>
        </p:txBody>
      </p:sp>
      <p:sp>
        <p:nvSpPr>
          <p:cNvPr id="6" name="Footer Placeholder 5">
            <a:extLst>
              <a:ext uri="{FF2B5EF4-FFF2-40B4-BE49-F238E27FC236}">
                <a16:creationId xmlns:a16="http://schemas.microsoft.com/office/drawing/2014/main" id="{3DA5A6AA-D3F8-FC32-1965-C86C15610FA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288E6D4-1D40-035D-AF92-E8B800660DC5}"/>
              </a:ext>
            </a:extLst>
          </p:cNvPr>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3381775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E848F8-3DFC-C8AE-5B79-7F29A6CE4E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0D8299-CEC6-587B-7C50-A42660BF24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F275B7-C507-CA33-0A0A-13EB801B05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E29967A-7568-4B43-ADFF-F109EFF199E4}" type="datetimeFigureOut">
              <a:rPr lang="en-US" smtClean="0"/>
              <a:t>11/9/2024</a:t>
            </a:fld>
            <a:endParaRPr lang="en-US" dirty="0"/>
          </a:p>
        </p:txBody>
      </p:sp>
      <p:sp>
        <p:nvSpPr>
          <p:cNvPr id="5" name="Footer Placeholder 4">
            <a:extLst>
              <a:ext uri="{FF2B5EF4-FFF2-40B4-BE49-F238E27FC236}">
                <a16:creationId xmlns:a16="http://schemas.microsoft.com/office/drawing/2014/main" id="{556894BF-DF47-DD1C-DDBF-FFB4367DF5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E6D389A1-E135-252A-A58F-9F7E1D0FC5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DE6FE75-3C93-430E-A11F-0729BD227234}" type="slidenum">
              <a:rPr lang="en-US" smtClean="0"/>
              <a:t>‹#›</a:t>
            </a:fld>
            <a:endParaRPr lang="en-US" dirty="0"/>
          </a:p>
        </p:txBody>
      </p:sp>
    </p:spTree>
    <p:extLst>
      <p:ext uri="{BB962C8B-B14F-4D97-AF65-F5344CB8AC3E}">
        <p14:creationId xmlns:p14="http://schemas.microsoft.com/office/powerpoint/2010/main" val="3862725469"/>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 id="2147484051" r:id="rId12"/>
    <p:sldLayoutId id="2147483869" r:id="rId13"/>
    <p:sldLayoutId id="2147483870" r:id="rId14"/>
    <p:sldLayoutId id="2147483871" r:id="rId15"/>
    <p:sldLayoutId id="2147483872" r:id="rId16"/>
    <p:sldLayoutId id="2147483873" r:id="rId17"/>
    <p:sldLayoutId id="2147483874" r:id="rId18"/>
    <p:sldLayoutId id="2147483875" r:id="rId19"/>
    <p:sldLayoutId id="2147483876" r:id="rId20"/>
    <p:sldLayoutId id="2147483877" r:id="rId21"/>
    <p:sldLayoutId id="2147483878" r:id="rId22"/>
    <p:sldLayoutId id="2147483879" r:id="rId23"/>
    <p:sldLayoutId id="2147483880" r:id="rId24"/>
    <p:sldLayoutId id="2147484053" r:id="rId25"/>
    <p:sldLayoutId id="2147484054"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microsoft.com/office/2007/relationships/hdphoto" Target="../media/hdphoto1.wdp"/><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26.xml"/><Relationship Id="rId7" Type="http://schemas.openxmlformats.org/officeDocument/2006/relationships/image" Target="../media/image3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2.png"/><Relationship Id="rId7" Type="http://schemas.openxmlformats.org/officeDocument/2006/relationships/image" Target="../media/image19.png"/><Relationship Id="rId2" Type="http://schemas.openxmlformats.org/officeDocument/2006/relationships/image" Target="../media/image31.png"/><Relationship Id="rId1" Type="http://schemas.openxmlformats.org/officeDocument/2006/relationships/slideLayout" Target="../slideLayouts/slideLayout2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26.xml"/><Relationship Id="rId7" Type="http://schemas.openxmlformats.org/officeDocument/2006/relationships/image" Target="../media/image3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svg"/><Relationship Id="rId7"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svg"/><Relationship Id="rId7"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矩形 5"/>
          <p:cNvSpPr/>
          <p:nvPr/>
        </p:nvSpPr>
        <p:spPr>
          <a:xfrm>
            <a:off x="715617" y="152402"/>
            <a:ext cx="11143337" cy="6420675"/>
          </a:xfrm>
          <a:prstGeom prst="rect">
            <a:avLst/>
          </a:prstGeom>
          <a:solidFill>
            <a:schemeClr val="accent6">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WordArt 39" descr="Large checker board"/>
          <p:cNvSpPr>
            <a:spLocks noChangeArrowheads="1" noChangeShapeType="1" noTextEdit="1"/>
          </p:cNvSpPr>
          <p:nvPr/>
        </p:nvSpPr>
        <p:spPr bwMode="auto">
          <a:xfrm>
            <a:off x="1576368" y="1900802"/>
            <a:ext cx="9345084" cy="4323657"/>
          </a:xfrm>
          <a:prstGeom prst="rect">
            <a:avLst/>
          </a:prstGeom>
        </p:spPr>
        <p:txBody>
          <a:bodyPr spcFirstLastPara="1" wrap="none" lIns="121917" tIns="60958" rIns="121917" bIns="60958" fromWordArt="1">
            <a:prstTxWarp prst="textArchUp">
              <a:avLst>
                <a:gd name="adj" fmla="val 10840977"/>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0" cap="none" spc="-1067" normalizeH="0" baseline="0" noProof="0" dirty="0">
                <a:ln w="9525">
                  <a:solidFill>
                    <a:srgbClr val="FFFF00"/>
                  </a:solidFill>
                  <a:round/>
                  <a:headEnd type="none" w="sm" len="sm"/>
                  <a:tailEnd type="none" w="sm" len="sm"/>
                </a:ln>
                <a:solidFill>
                  <a:srgbClr val="FF0000"/>
                </a:solidFill>
                <a:effectLst/>
                <a:uLnTx/>
                <a:uFillTx/>
                <a:latin typeface="Times New Roman" panose="02020603050405020304"/>
                <a:ea typeface="+mn-ea"/>
                <a:cs typeface="Times New Roman" panose="02020603050405020304"/>
              </a:rPr>
              <a:t>CHÀO MỪNG QUÝ THẦY CÔ GIÁO VỀ DỰ GIỜ</a:t>
            </a:r>
          </a:p>
        </p:txBody>
      </p:sp>
      <p:sp>
        <p:nvSpPr>
          <p:cNvPr id="6" name="TextBox 5"/>
          <p:cNvSpPr txBox="1"/>
          <p:nvPr/>
        </p:nvSpPr>
        <p:spPr>
          <a:xfrm>
            <a:off x="952036" y="394891"/>
            <a:ext cx="1062343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UỶ BAN NHÂN DÂN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HUYỆN ỨNG HÒA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TRƯỜNG TIỂU HỌC </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KIM ĐƯỜNG</a:t>
            </a:r>
            <a:endPar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7" name="WordArt 9"/>
          <p:cNvSpPr>
            <a:spLocks noChangeArrowheads="1" noChangeShapeType="1" noTextEdit="1"/>
          </p:cNvSpPr>
          <p:nvPr/>
        </p:nvSpPr>
        <p:spPr bwMode="auto">
          <a:xfrm>
            <a:off x="2392777" y="4214576"/>
            <a:ext cx="7931150" cy="860058"/>
          </a:xfrm>
          <a:prstGeom prst="rect">
            <a:avLst/>
          </a:prstGeom>
          <a:extLst>
            <a:ext uri="{91240B29-F687-4F45-9708-019B960494DF}">
              <a14:hiddenLine xmlns:a14="http://schemas.microsoft.com/office/drawing/2010/main" w="9525">
                <a:solidFill>
                  <a:srgbClr val="000000"/>
                </a:solidFill>
                <a:round/>
              </a14:hiddenLine>
            </a:ext>
          </a:extLst>
        </p:spPr>
        <p:txBody>
          <a:bodyPr wrap="none" lIns="121917" tIns="60958" rIns="121917" bIns="60958"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0" cap="none" spc="0" normalizeH="0" baseline="0" noProof="0" dirty="0">
                <a:ln>
                  <a:noFill/>
                </a:ln>
                <a:solidFill>
                  <a:srgbClr val="008000"/>
                </a:solidFill>
                <a:effectLst>
                  <a:outerShdw dist="45791" dir="2021404" algn="ctr" rotWithShape="0">
                    <a:srgbClr val="B2B2B2">
                      <a:alpha val="79999"/>
                    </a:srgbClr>
                  </a:outerShdw>
                </a:effectLst>
                <a:uLnTx/>
                <a:uFillTx/>
                <a:latin typeface="Times New Roman" panose="02020603050405020304"/>
                <a:ea typeface="+mn-ea"/>
                <a:cs typeface="Times New Roman" panose="02020603050405020304"/>
              </a:rPr>
              <a:t>BÀI</a:t>
            </a:r>
            <a:r>
              <a:rPr kumimoji="0" lang="en-US" sz="4800" b="1" i="0" u="none" strike="noStrike" kern="10" cap="none" spc="0" normalizeH="0" noProof="0" dirty="0">
                <a:ln>
                  <a:noFill/>
                </a:ln>
                <a:solidFill>
                  <a:srgbClr val="008000"/>
                </a:solidFill>
                <a:effectLst>
                  <a:outerShdw dist="45791" dir="2021404" algn="ctr" rotWithShape="0">
                    <a:srgbClr val="B2B2B2">
                      <a:alpha val="79999"/>
                    </a:srgbClr>
                  </a:outerShdw>
                </a:effectLst>
                <a:uLnTx/>
                <a:uFillTx/>
                <a:latin typeface="Times New Roman" panose="02020603050405020304"/>
                <a:ea typeface="+mn-ea"/>
                <a:cs typeface="Times New Roman" panose="02020603050405020304"/>
              </a:rPr>
              <a:t> 10</a:t>
            </a:r>
            <a:r>
              <a:rPr kumimoji="0" lang="vi-VN" sz="4800" b="1" i="0" u="none" strike="noStrike" kern="10" cap="none" spc="0" normalizeH="0" baseline="0" noProof="0" dirty="0">
                <a:ln>
                  <a:noFill/>
                </a:ln>
                <a:solidFill>
                  <a:srgbClr val="008000"/>
                </a:solidFill>
                <a:effectLst>
                  <a:outerShdw dist="45791" dir="2021404" algn="ctr" rotWithShape="0">
                    <a:srgbClr val="B2B2B2">
                      <a:alpha val="79999"/>
                    </a:srgbClr>
                  </a:outerShdw>
                </a:effectLst>
                <a:uLnTx/>
                <a:uFillTx/>
                <a:latin typeface="Times New Roman" panose="02020603050405020304"/>
                <a:ea typeface="+mn-ea"/>
                <a:cs typeface="Times New Roman" panose="02020603050405020304"/>
              </a:rPr>
              <a:t>: </a:t>
            </a:r>
            <a:r>
              <a:rPr kumimoji="0" lang="en-US" sz="4800" b="1" i="0" u="none" strike="noStrike" kern="10" cap="none" spc="0" normalizeH="0" baseline="0" noProof="0" dirty="0">
                <a:ln>
                  <a:noFill/>
                </a:ln>
                <a:solidFill>
                  <a:srgbClr val="008000"/>
                </a:solidFill>
                <a:effectLst>
                  <a:outerShdw dist="45791" dir="2021404" algn="ctr" rotWithShape="0">
                    <a:srgbClr val="B2B2B2">
                      <a:alpha val="79999"/>
                    </a:srgbClr>
                  </a:outerShdw>
                </a:effectLst>
                <a:uLnTx/>
                <a:uFillTx/>
                <a:latin typeface="Times New Roman" panose="02020603050405020304"/>
                <a:ea typeface="+mn-ea"/>
                <a:cs typeface="Times New Roman" panose="02020603050405020304"/>
              </a:rPr>
              <a:t>CÁC</a:t>
            </a:r>
            <a:r>
              <a:rPr kumimoji="0" lang="en-US" sz="4800" b="1" i="0" u="none" strike="noStrike" kern="10" cap="none" spc="0" normalizeH="0" noProof="0" dirty="0">
                <a:ln>
                  <a:noFill/>
                </a:ln>
                <a:solidFill>
                  <a:srgbClr val="008000"/>
                </a:solidFill>
                <a:effectLst>
                  <a:outerShdw dist="45791" dir="2021404" algn="ctr" rotWithShape="0">
                    <a:srgbClr val="B2B2B2">
                      <a:alpha val="79999"/>
                    </a:srgbClr>
                  </a:outerShdw>
                </a:effectLst>
                <a:uLnTx/>
                <a:uFillTx/>
                <a:latin typeface="Times New Roman" panose="02020603050405020304"/>
                <a:ea typeface="+mn-ea"/>
                <a:cs typeface="Times New Roman" panose="02020603050405020304"/>
              </a:rPr>
              <a:t> THAO TÁC VỚI TỆP VÀ THƯ MỤC</a:t>
            </a:r>
            <a:endParaRPr kumimoji="0" lang="en-US" sz="4800" b="1" i="0" u="none" strike="noStrike" kern="10" cap="none" spc="0" normalizeH="0" baseline="0" noProof="0" dirty="0">
              <a:ln>
                <a:noFill/>
              </a:ln>
              <a:solidFill>
                <a:srgbClr val="008000"/>
              </a:solidFill>
              <a:effectLst>
                <a:outerShdw dist="45791" dir="2021404" algn="ctr" rotWithShape="0">
                  <a:srgbClr val="B2B2B2">
                    <a:alpha val="79999"/>
                  </a:srgbClr>
                </a:outerShdw>
              </a:effectLst>
              <a:uLnTx/>
              <a:uFillTx/>
              <a:latin typeface="Times New Roman" panose="02020603050405020304"/>
              <a:ea typeface="+mn-ea"/>
              <a:cs typeface="Times New Roman" panose="02020603050405020304"/>
            </a:endParaRPr>
          </a:p>
        </p:txBody>
      </p:sp>
      <p:sp>
        <p:nvSpPr>
          <p:cNvPr id="8" name="WordArt 8"/>
          <p:cNvSpPr>
            <a:spLocks noChangeArrowheads="1" noChangeShapeType="1" noTextEdit="1"/>
          </p:cNvSpPr>
          <p:nvPr/>
        </p:nvSpPr>
        <p:spPr bwMode="auto">
          <a:xfrm>
            <a:off x="3369143" y="3050449"/>
            <a:ext cx="6129868" cy="803535"/>
          </a:xfrm>
          <a:prstGeom prst="rect">
            <a:avLst/>
          </a:prstGeom>
          <a:extLst>
            <a:ext uri="{91240B29-F687-4F45-9708-019B960494DF}">
              <a14:hiddenLine xmlns:a14="http://schemas.microsoft.com/office/drawing/2010/main" w="9525">
                <a:solidFill>
                  <a:srgbClr val="000000"/>
                </a:solidFill>
                <a:round/>
              </a14:hiddenLine>
            </a:ext>
          </a:extLst>
        </p:spPr>
        <p:txBody>
          <a:bodyPr wrap="none" lIns="121917" tIns="60958" rIns="121917" bIns="60958" fromWordArt="1">
            <a:prstTxWarp prst="textChevron">
              <a:avLst>
                <a:gd name="adj" fmla="val 25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0" cap="none" spc="0" normalizeH="0" baseline="0" noProof="0" dirty="0">
                <a:ln>
                  <a:noFill/>
                </a:ln>
                <a:solidFill>
                  <a:srgbClr val="FF0000"/>
                </a:solidFill>
                <a:effectLst>
                  <a:outerShdw dist="45791" dir="2021404" algn="ctr" rotWithShape="0">
                    <a:srgbClr val="B2B2B2">
                      <a:alpha val="79999"/>
                    </a:srgbClr>
                  </a:outerShdw>
                </a:effectLst>
                <a:uLnTx/>
                <a:uFillTx/>
                <a:latin typeface="Times New Roman" panose="02020603050405020304"/>
                <a:ea typeface="+mn-ea"/>
                <a:cs typeface="Times New Roman" panose="02020603050405020304"/>
              </a:rPr>
              <a:t>MÔN: TIN HỌC</a:t>
            </a:r>
            <a:r>
              <a:rPr kumimoji="0" lang="en-US" sz="4800" b="1" i="0" u="none" strike="noStrike" kern="10" cap="none" spc="0" normalizeH="0" noProof="0" dirty="0">
                <a:ln>
                  <a:noFill/>
                </a:ln>
                <a:solidFill>
                  <a:srgbClr val="FF0000"/>
                </a:solidFill>
                <a:effectLst>
                  <a:outerShdw dist="45791" dir="2021404" algn="ctr" rotWithShape="0">
                    <a:srgbClr val="B2B2B2">
                      <a:alpha val="79999"/>
                    </a:srgbClr>
                  </a:outerShdw>
                </a:effectLst>
                <a:uLnTx/>
                <a:uFillTx/>
                <a:latin typeface="Times New Roman" panose="02020603050405020304"/>
                <a:ea typeface="+mn-ea"/>
                <a:cs typeface="Times New Roman" panose="02020603050405020304"/>
              </a:rPr>
              <a:t> LỚP </a:t>
            </a:r>
            <a:r>
              <a:rPr kumimoji="0" lang="en-US" sz="4800" b="1" i="0" u="none" strike="noStrike" kern="10" cap="none" spc="0" normalizeH="0" baseline="0" noProof="0" dirty="0">
                <a:ln>
                  <a:noFill/>
                </a:ln>
                <a:solidFill>
                  <a:srgbClr val="FF0000"/>
                </a:solidFill>
                <a:effectLst>
                  <a:outerShdw dist="45791" dir="2021404" algn="ctr" rotWithShape="0">
                    <a:srgbClr val="B2B2B2">
                      <a:alpha val="79999"/>
                    </a:srgbClr>
                  </a:outerShdw>
                </a:effectLst>
                <a:uLnTx/>
                <a:uFillTx/>
                <a:latin typeface="Times New Roman" panose="02020603050405020304"/>
                <a:ea typeface="+mn-ea"/>
                <a:cs typeface="Times New Roman" panose="02020603050405020304"/>
              </a:rPr>
              <a:t>4 </a:t>
            </a:r>
          </a:p>
        </p:txBody>
      </p:sp>
      <p:sp>
        <p:nvSpPr>
          <p:cNvPr id="9" name="文本框 1"/>
          <p:cNvSpPr txBox="1">
            <a:spLocks noChangeArrowheads="1"/>
          </p:cNvSpPr>
          <p:nvPr/>
        </p:nvSpPr>
        <p:spPr bwMode="auto">
          <a:xfrm>
            <a:off x="317241" y="5251122"/>
            <a:ext cx="11307232" cy="67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0" tIns="60956" rIns="121910" bIns="60956">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0000CC"/>
                </a:solidFill>
                <a:effectLst/>
                <a:uLnTx/>
                <a:uFillTx/>
                <a:latin typeface="HP001 4 hàng" panose="020B0603050302020204" pitchFamily="34" charset="0"/>
                <a:ea typeface="字魂17号-萌趣果冻体"/>
                <a:cs typeface="Times New Roman" panose="02020603050405020304" pitchFamily="18" charset="0"/>
              </a:rPr>
              <a:t>Giáo viên:</a:t>
            </a:r>
            <a:r>
              <a:rPr kumimoji="0" lang="en-US" altLang="zh-CN" sz="3600" b="1" i="0" u="none" strike="noStrike" kern="1200" cap="none" spc="0" normalizeH="0" baseline="0" noProof="0" dirty="0">
                <a:ln>
                  <a:noFill/>
                </a:ln>
                <a:solidFill>
                  <a:srgbClr val="0000CC"/>
                </a:solidFill>
                <a:effectLst/>
                <a:uLnTx/>
                <a:uFillTx/>
                <a:latin typeface="HP001 4 hàng" panose="020B0603050302020204" pitchFamily="34" charset="0"/>
                <a:ea typeface="字魂17号-萌趣果冻体"/>
                <a:cs typeface="Times New Roman" panose="02020603050405020304" pitchFamily="18" charset="0"/>
              </a:rPr>
              <a:t> </a:t>
            </a:r>
            <a:r>
              <a:rPr kumimoji="0" lang="en-US" altLang="zh-CN" sz="3600" b="1" i="0" u="none" strike="noStrike" kern="1200" cap="none" spc="0" normalizeH="0" baseline="0" noProof="0" dirty="0" err="1">
                <a:ln>
                  <a:noFill/>
                </a:ln>
                <a:solidFill>
                  <a:srgbClr val="0000CC"/>
                </a:solidFill>
                <a:effectLst/>
                <a:uLnTx/>
                <a:uFillTx/>
                <a:latin typeface="HP001 4 hàng" panose="020B0603050302020204" pitchFamily="34" charset="0"/>
                <a:ea typeface="字魂17号-萌趣果冻体"/>
                <a:cs typeface="Times New Roman" panose="02020603050405020304" pitchFamily="18" charset="0"/>
              </a:rPr>
              <a:t>Nguyễn</a:t>
            </a:r>
            <a:r>
              <a:rPr kumimoji="0" lang="en-US" altLang="zh-CN" sz="3600" b="1" i="0" u="none" strike="noStrike" kern="1200" cap="none" spc="0" normalizeH="0" baseline="0" noProof="0" dirty="0">
                <a:ln>
                  <a:noFill/>
                </a:ln>
                <a:solidFill>
                  <a:srgbClr val="0000CC"/>
                </a:solidFill>
                <a:effectLst/>
                <a:uLnTx/>
                <a:uFillTx/>
                <a:latin typeface="HP001 4 hàng" panose="020B0603050302020204" pitchFamily="34" charset="0"/>
                <a:ea typeface="字魂17号-萌趣果冻体"/>
                <a:cs typeface="Times New Roman" panose="02020603050405020304" pitchFamily="18" charset="0"/>
              </a:rPr>
              <a:t> </a:t>
            </a:r>
            <a:r>
              <a:rPr kumimoji="0" lang="en-US" altLang="zh-CN" sz="3600" b="1" i="0" u="none" strike="noStrike" kern="1200" cap="none" spc="0" normalizeH="0" baseline="0" noProof="0" dirty="0" err="1">
                <a:ln>
                  <a:noFill/>
                </a:ln>
                <a:solidFill>
                  <a:srgbClr val="0000CC"/>
                </a:solidFill>
                <a:effectLst/>
                <a:uLnTx/>
                <a:uFillTx/>
                <a:latin typeface="HP001 4 hàng" panose="020B0603050302020204" pitchFamily="34" charset="0"/>
                <a:ea typeface="字魂17号-萌趣果冻体"/>
                <a:cs typeface="Times New Roman" panose="02020603050405020304" pitchFamily="18" charset="0"/>
              </a:rPr>
              <a:t>Thị</a:t>
            </a:r>
            <a:r>
              <a:rPr kumimoji="0" lang="en-US" altLang="zh-CN" sz="3600" b="1" i="0" u="none" strike="noStrike" kern="1200" cap="none" spc="0" normalizeH="0" baseline="0" noProof="0" dirty="0">
                <a:ln>
                  <a:noFill/>
                </a:ln>
                <a:solidFill>
                  <a:srgbClr val="0000CC"/>
                </a:solidFill>
                <a:effectLst/>
                <a:uLnTx/>
                <a:uFillTx/>
                <a:latin typeface="HP001 4 hàng" panose="020B0603050302020204" pitchFamily="34" charset="0"/>
                <a:ea typeface="字魂17号-萌趣果冻体"/>
                <a:cs typeface="Times New Roman" panose="02020603050405020304" pitchFamily="18" charset="0"/>
              </a:rPr>
              <a:t> </a:t>
            </a:r>
            <a:r>
              <a:rPr kumimoji="0" lang="en-US" altLang="zh-CN" sz="3600" b="1" i="0" u="none" strike="noStrike" kern="1200" cap="none" spc="0" normalizeH="0" baseline="0" noProof="0" dirty="0" err="1">
                <a:ln>
                  <a:noFill/>
                </a:ln>
                <a:solidFill>
                  <a:srgbClr val="0000CC"/>
                </a:solidFill>
                <a:effectLst/>
                <a:uLnTx/>
                <a:uFillTx/>
                <a:latin typeface="HP001 4 hàng" panose="020B0603050302020204" pitchFamily="34" charset="0"/>
                <a:ea typeface="字魂17号-萌趣果冻体"/>
                <a:cs typeface="Times New Roman" panose="02020603050405020304" pitchFamily="18" charset="0"/>
              </a:rPr>
              <a:t>Sáu</a:t>
            </a:r>
            <a:endParaRPr kumimoji="0" lang="zh-CN" altLang="en-US" sz="3600" b="1" i="0" u="none" strike="noStrike" kern="1200" cap="none" spc="0" normalizeH="0" baseline="0" noProof="0" dirty="0">
              <a:ln>
                <a:noFill/>
              </a:ln>
              <a:solidFill>
                <a:srgbClr val="0000CC"/>
              </a:solidFill>
              <a:effectLst/>
              <a:uLnTx/>
              <a:uFillTx/>
              <a:latin typeface="HP001 4 hàng" panose="020B0603050302020204" pitchFamily="34" charset="0"/>
              <a:ea typeface="字魂17号-萌趣果冻体"/>
              <a:cs typeface="Times New Roman" panose="02020603050405020304" pitchFamily="18" charset="0"/>
            </a:endParaRPr>
          </a:p>
        </p:txBody>
      </p:sp>
      <p:pic>
        <p:nvPicPr>
          <p:cNvPr id="10" name="图片 12"/>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7951" y="5649934"/>
            <a:ext cx="1471234" cy="1311152"/>
          </a:xfrm>
          <a:prstGeom prst="rect">
            <a:avLst/>
          </a:prstGeom>
        </p:spPr>
      </p:pic>
      <p:pic>
        <p:nvPicPr>
          <p:cNvPr id="11" name="图片 2"/>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956592" y="505265"/>
            <a:ext cx="2235408" cy="1245685"/>
          </a:xfrm>
          <a:prstGeom prst="rect">
            <a:avLst/>
          </a:prstGeom>
        </p:spPr>
      </p:pic>
      <p:pic>
        <p:nvPicPr>
          <p:cNvPr id="12" name="图片 14"/>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5400000" flipV="1">
            <a:off x="-78166" y="1358470"/>
            <a:ext cx="1259775" cy="1065511"/>
          </a:xfrm>
          <a:prstGeom prst="rect">
            <a:avLst/>
          </a:prstGeom>
        </p:spPr>
      </p:pic>
      <p:pic>
        <p:nvPicPr>
          <p:cNvPr id="13" name="图片 4"/>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4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flipH="1">
            <a:off x="18966" y="305874"/>
            <a:ext cx="2131324" cy="1355049"/>
          </a:xfrm>
          <a:prstGeom prst="rect">
            <a:avLst/>
          </a:prstGeom>
        </p:spPr>
      </p:pic>
      <p:pic>
        <p:nvPicPr>
          <p:cNvPr id="14" name="图片 15"/>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10728069" y="5649934"/>
            <a:ext cx="1471234" cy="1311152"/>
          </a:xfrm>
          <a:prstGeom prst="rect">
            <a:avLst/>
          </a:prstGeom>
        </p:spPr>
      </p:pic>
      <p:pic>
        <p:nvPicPr>
          <p:cNvPr id="15" name="图片 25"/>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b="16881"/>
          <a:stretch>
            <a:fillRect/>
          </a:stretch>
        </p:blipFill>
        <p:spPr>
          <a:xfrm>
            <a:off x="10521528" y="4959927"/>
            <a:ext cx="1565627" cy="1898073"/>
          </a:xfrm>
          <a:prstGeom prst="rect">
            <a:avLst/>
          </a:prstGeom>
        </p:spPr>
      </p:pic>
      <p:pic>
        <p:nvPicPr>
          <p:cNvPr id="16" name="图片 31"/>
          <p:cNvPicPr>
            <a:picLocks noChangeAspect="1"/>
          </p:cNvPicPr>
          <p:nvPr/>
        </p:nvPicPr>
        <p:blipFill>
          <a:blip r:embed="rId10">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16200000" flipV="1">
            <a:off x="9747555" y="5055534"/>
            <a:ext cx="1866018" cy="1887818"/>
          </a:xfrm>
          <a:prstGeom prst="rect">
            <a:avLst/>
          </a:prstGeom>
        </p:spPr>
      </p:pic>
      <p:pic>
        <p:nvPicPr>
          <p:cNvPr id="17" name="图片 33"/>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flipH="1">
            <a:off x="11313888" y="6030189"/>
            <a:ext cx="885415" cy="842128"/>
          </a:xfrm>
          <a:prstGeom prst="rect">
            <a:avLst/>
          </a:prstGeom>
        </p:spPr>
      </p:pic>
      <p:pic>
        <p:nvPicPr>
          <p:cNvPr id="18" name="图片 33">
            <a:extLst>
              <a:ext uri="{FF2B5EF4-FFF2-40B4-BE49-F238E27FC236}">
                <a16:creationId xmlns:a16="http://schemas.microsoft.com/office/drawing/2014/main" id="{94B1236D-13DF-37B4-A090-999B5AD0E67E}"/>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400000" flipH="1">
            <a:off x="-42107" y="5988149"/>
            <a:ext cx="885415" cy="842128"/>
          </a:xfrm>
          <a:prstGeom prst="rect">
            <a:avLst/>
          </a:prstGeom>
        </p:spPr>
      </p:pic>
      <p:sp>
        <p:nvSpPr>
          <p:cNvPr id="20" name="TextBox 19">
            <a:extLst>
              <a:ext uri="{FF2B5EF4-FFF2-40B4-BE49-F238E27FC236}">
                <a16:creationId xmlns:a16="http://schemas.microsoft.com/office/drawing/2014/main" id="{493427F0-0D75-0160-5BA8-12244A07B172}"/>
              </a:ext>
            </a:extLst>
          </p:cNvPr>
          <p:cNvSpPr txBox="1"/>
          <p:nvPr/>
        </p:nvSpPr>
        <p:spPr>
          <a:xfrm>
            <a:off x="4182894" y="6030189"/>
            <a:ext cx="3677055"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2024-2025</a:t>
            </a:r>
          </a:p>
        </p:txBody>
      </p:sp>
    </p:spTree>
    <p:extLst>
      <p:ext uri="{BB962C8B-B14F-4D97-AF65-F5344CB8AC3E}">
        <p14:creationId xmlns:p14="http://schemas.microsoft.com/office/powerpoint/2010/main" val="222683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1000"/>
                                        <p:tgtEl>
                                          <p:spTgt spid="5"/>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0" fill="hold"/>
                                        <p:tgtEl>
                                          <p:spTgt spid="7"/>
                                        </p:tgtEl>
                                        <p:attrNameLst>
                                          <p:attrName>ppt_w</p:attrName>
                                        </p:attrNameLst>
                                      </p:cBhvr>
                                      <p:tavLst>
                                        <p:tav tm="0">
                                          <p:val>
                                            <p:fltVal val="0"/>
                                          </p:val>
                                        </p:tav>
                                        <p:tav tm="100000">
                                          <p:val>
                                            <p:strVal val="#ppt_w"/>
                                          </p:val>
                                        </p:tav>
                                      </p:tavLst>
                                    </p:anim>
                                    <p:anim calcmode="lin" valueType="num">
                                      <p:cBhvr>
                                        <p:cTn id="11" dur="5000" fill="hold"/>
                                        <p:tgtEl>
                                          <p:spTgt spid="7"/>
                                        </p:tgtEl>
                                        <p:attrNameLst>
                                          <p:attrName>ppt_h</p:attrName>
                                        </p:attrNameLst>
                                      </p:cBhvr>
                                      <p:tavLst>
                                        <p:tav tm="0">
                                          <p:val>
                                            <p:fltVal val="0"/>
                                          </p:val>
                                        </p:tav>
                                        <p:tav tm="100000">
                                          <p:val>
                                            <p:strVal val="#ppt_h"/>
                                          </p:val>
                                        </p:tav>
                                      </p:tavLst>
                                    </p:anim>
                                  </p:childTnLst>
                                </p:cTn>
                              </p:par>
                              <p:par>
                                <p:cTn id="12" presetID="51"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770" decel="100000"/>
                                        <p:tgtEl>
                                          <p:spTgt spid="8"/>
                                        </p:tgtEl>
                                      </p:cBhvr>
                                    </p:animEffect>
                                    <p:animScale>
                                      <p:cBhvr>
                                        <p:cTn id="15" dur="770" decel="100000"/>
                                        <p:tgtEl>
                                          <p:spTgt spid="8"/>
                                        </p:tgtEl>
                                      </p:cBhvr>
                                      <p:from x="10000" y="10000"/>
                                      <p:to x="200000" y="450000"/>
                                    </p:animScale>
                                    <p:animScale>
                                      <p:cBhvr>
                                        <p:cTn id="16" dur="1230" accel="100000" fill="hold">
                                          <p:stCondLst>
                                            <p:cond delay="770"/>
                                          </p:stCondLst>
                                        </p:cTn>
                                        <p:tgtEl>
                                          <p:spTgt spid="8"/>
                                        </p:tgtEl>
                                      </p:cBhvr>
                                      <p:from x="200000" y="450000"/>
                                      <p:to x="100000" y="100000"/>
                                    </p:animScale>
                                    <p:set>
                                      <p:cBhvr>
                                        <p:cTn id="17" dur="770" fill="hold"/>
                                        <p:tgtEl>
                                          <p:spTgt spid="8"/>
                                        </p:tgtEl>
                                        <p:attrNameLst>
                                          <p:attrName>ppt_x</p:attrName>
                                        </p:attrNameLst>
                                      </p:cBhvr>
                                      <p:to>
                                        <p:strVal val="(0.5)"/>
                                      </p:to>
                                    </p:set>
                                    <p:anim from="(0.5)" to="(#ppt_x)" calcmode="lin" valueType="num">
                                      <p:cBhvr>
                                        <p:cTn id="18" dur="1230" accel="100000" fill="hold">
                                          <p:stCondLst>
                                            <p:cond delay="770"/>
                                          </p:stCondLst>
                                        </p:cTn>
                                        <p:tgtEl>
                                          <p:spTgt spid="8"/>
                                        </p:tgtEl>
                                        <p:attrNameLst>
                                          <p:attrName>ppt_x</p:attrName>
                                        </p:attrNameLst>
                                      </p:cBhvr>
                                    </p:anim>
                                    <p:set>
                                      <p:cBhvr>
                                        <p:cTn id="19" dur="770" fill="hold"/>
                                        <p:tgtEl>
                                          <p:spTgt spid="8"/>
                                        </p:tgtEl>
                                        <p:attrNameLst>
                                          <p:attrName>ppt_y</p:attrName>
                                        </p:attrNameLst>
                                      </p:cBhvr>
                                      <p:to>
                                        <p:strVal val="(#ppt_y+0.4)"/>
                                      </p:to>
                                    </p:set>
                                    <p:anim from="(#ppt_y+0.4)" to="(#ppt_y)" calcmode="lin" valueType="num">
                                      <p:cBhvr>
                                        <p:cTn id="20" dur="1230" accel="100000" fill="hold">
                                          <p:stCondLst>
                                            <p:cond delay="770"/>
                                          </p:stCondLst>
                                        </p:cTn>
                                        <p:tgtEl>
                                          <p:spTgt spid="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01E0B-7E49-1332-648F-CD5577C90116}"/>
            </a:ext>
          </a:extLst>
        </p:cNvPr>
        <p:cNvGrpSpPr/>
        <p:nvPr/>
      </p:nvGrpSpPr>
      <p:grpSpPr>
        <a:xfrm>
          <a:off x="0" y="0"/>
          <a:ext cx="0" cy="0"/>
          <a:chOff x="0" y="0"/>
          <a:chExt cx="0" cy="0"/>
        </a:xfrm>
      </p:grpSpPr>
      <p:sp>
        <p:nvSpPr>
          <p:cNvPr id="42" name="TextBox 41">
            <a:extLst>
              <a:ext uri="{FF2B5EF4-FFF2-40B4-BE49-F238E27FC236}">
                <a16:creationId xmlns:a16="http://schemas.microsoft.com/office/drawing/2014/main" id="{9093A663-E25B-69FC-89E3-0DC68860C0B7}"/>
              </a:ext>
            </a:extLst>
          </p:cNvPr>
          <p:cNvSpPr txBox="1"/>
          <p:nvPr/>
        </p:nvSpPr>
        <p:spPr>
          <a:xfrm>
            <a:off x="492578" y="4724400"/>
            <a:ext cx="11370108" cy="954107"/>
          </a:xfrm>
          <a:prstGeom prst="rect">
            <a:avLst/>
          </a:prstGeom>
          <a:solidFill>
            <a:schemeClr val="bg1"/>
          </a:solidFill>
          <a:ln w="19050">
            <a:solidFill>
              <a:srgbClr val="F10F0F"/>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600"/>
              </a:spcBef>
              <a:spcAft>
                <a:spcPts val="600"/>
              </a:spcAft>
            </a:pPr>
            <a:r>
              <a:rPr lang="en-US" sz="2800" b="1" spc="-40" dirty="0" err="1">
                <a:solidFill>
                  <a:srgbClr val="FF0000"/>
                </a:solidFill>
                <a:latin typeface="Times New Roman" panose="02020603050405020304" pitchFamily="18" charset="0"/>
                <a:cs typeface="Times New Roman" panose="02020603050405020304" pitchFamily="18" charset="0"/>
              </a:rPr>
              <a:t>Yêu</a:t>
            </a:r>
            <a:r>
              <a:rPr lang="en-US" sz="2800" b="1" spc="-40" dirty="0">
                <a:solidFill>
                  <a:srgbClr val="FF0000"/>
                </a:solidFill>
                <a:latin typeface="Times New Roman" panose="02020603050405020304" pitchFamily="18" charset="0"/>
                <a:cs typeface="Times New Roman" panose="02020603050405020304" pitchFamily="18" charset="0"/>
              </a:rPr>
              <a:t> </a:t>
            </a:r>
            <a:r>
              <a:rPr lang="en-US" sz="2800" b="1" spc="-40" dirty="0" err="1">
                <a:solidFill>
                  <a:srgbClr val="FF0000"/>
                </a:solidFill>
                <a:latin typeface="Times New Roman" panose="02020603050405020304" pitchFamily="18" charset="0"/>
                <a:cs typeface="Times New Roman" panose="02020603050405020304" pitchFamily="18" charset="0"/>
              </a:rPr>
              <a:t>Cầu</a:t>
            </a:r>
            <a:r>
              <a:rPr lang="en-US" sz="2800" spc="-40" dirty="0">
                <a:latin typeface="Times New Roman" panose="02020603050405020304" pitchFamily="18" charset="0"/>
                <a:cs typeface="Times New Roman" panose="02020603050405020304" pitchFamily="18" charset="0"/>
              </a:rPr>
              <a:t>: </a:t>
            </a:r>
            <a:r>
              <a:rPr lang="en-US" sz="2800" spc="-40" dirty="0" err="1">
                <a:latin typeface="Times New Roman" panose="02020603050405020304" pitchFamily="18" charset="0"/>
                <a:cs typeface="Times New Roman" panose="02020603050405020304" pitchFamily="18" charset="0"/>
              </a:rPr>
              <a:t>Thực</a:t>
            </a:r>
            <a:r>
              <a:rPr lang="en-US" sz="2800" spc="-40" dirty="0">
                <a:latin typeface="Times New Roman" panose="02020603050405020304" pitchFamily="18" charset="0"/>
                <a:cs typeface="Times New Roman" panose="02020603050405020304" pitchFamily="18" charset="0"/>
              </a:rPr>
              <a:t> </a:t>
            </a:r>
            <a:r>
              <a:rPr lang="en-US" sz="2800" spc="-40" dirty="0" err="1">
                <a:latin typeface="Times New Roman" panose="02020603050405020304" pitchFamily="18" charset="0"/>
                <a:cs typeface="Times New Roman" panose="02020603050405020304" pitchFamily="18" charset="0"/>
              </a:rPr>
              <a:t>hiện</a:t>
            </a:r>
            <a:r>
              <a:rPr lang="en-US" sz="2800" spc="-40" dirty="0">
                <a:latin typeface="Times New Roman" panose="02020603050405020304" pitchFamily="18" charset="0"/>
                <a:cs typeface="Times New Roman" panose="02020603050405020304" pitchFamily="18" charset="0"/>
              </a:rPr>
              <a:t> </a:t>
            </a:r>
            <a:r>
              <a:rPr lang="en-US" sz="2800" spc="-40" dirty="0" err="1">
                <a:latin typeface="Times New Roman" panose="02020603050405020304" pitchFamily="18" charset="0"/>
                <a:cs typeface="Times New Roman" panose="02020603050405020304" pitchFamily="18" charset="0"/>
              </a:rPr>
              <a:t>sao</a:t>
            </a:r>
            <a:r>
              <a:rPr lang="en-US" sz="2800" spc="-40" dirty="0">
                <a:latin typeface="Times New Roman" panose="02020603050405020304" pitchFamily="18" charset="0"/>
                <a:cs typeface="Times New Roman" panose="02020603050405020304" pitchFamily="18" charset="0"/>
              </a:rPr>
              <a:t> </a:t>
            </a:r>
            <a:r>
              <a:rPr lang="en-US" sz="2800" spc="-40" dirty="0" err="1">
                <a:latin typeface="Times New Roman" panose="02020603050405020304" pitchFamily="18" charset="0"/>
                <a:cs typeface="Times New Roman" panose="02020603050405020304" pitchFamily="18" charset="0"/>
              </a:rPr>
              <a:t>chép</a:t>
            </a:r>
            <a:r>
              <a:rPr lang="en-US" sz="2800" spc="-40" dirty="0">
                <a:latin typeface="Times New Roman" panose="02020603050405020304" pitchFamily="18" charset="0"/>
                <a:cs typeface="Times New Roman" panose="02020603050405020304" pitchFamily="18" charset="0"/>
              </a:rPr>
              <a:t> </a:t>
            </a:r>
            <a:r>
              <a:rPr lang="en-US" sz="2800" spc="-40" dirty="0" err="1">
                <a:latin typeface="Times New Roman" panose="02020603050405020304" pitchFamily="18" charset="0"/>
                <a:cs typeface="Times New Roman" panose="02020603050405020304" pitchFamily="18" charset="0"/>
              </a:rPr>
              <a:t>thư</a:t>
            </a:r>
            <a:r>
              <a:rPr lang="en-US" sz="2800" spc="-40" dirty="0">
                <a:latin typeface="Times New Roman" panose="02020603050405020304" pitchFamily="18" charset="0"/>
                <a:cs typeface="Times New Roman" panose="02020603050405020304" pitchFamily="18" charset="0"/>
              </a:rPr>
              <a:t> </a:t>
            </a:r>
            <a:r>
              <a:rPr lang="en-US" sz="2800" spc="-40" dirty="0" err="1">
                <a:latin typeface="Times New Roman" panose="02020603050405020304" pitchFamily="18" charset="0"/>
                <a:cs typeface="Times New Roman" panose="02020603050405020304" pitchFamily="18" charset="0"/>
              </a:rPr>
              <a:t>mục</a:t>
            </a:r>
            <a:r>
              <a:rPr lang="en-US" sz="2800" spc="-40" dirty="0">
                <a:latin typeface="Times New Roman" panose="02020603050405020304" pitchFamily="18" charset="0"/>
                <a:cs typeface="Times New Roman" panose="02020603050405020304" pitchFamily="18" charset="0"/>
              </a:rPr>
              <a:t> </a:t>
            </a:r>
            <a:r>
              <a:rPr lang="en-US" sz="2800" b="1" i="1" spc="-40" dirty="0" err="1">
                <a:solidFill>
                  <a:srgbClr val="0000FF"/>
                </a:solidFill>
                <a:latin typeface="Times New Roman" panose="02020603050405020304" pitchFamily="18" charset="0"/>
                <a:cs typeface="Times New Roman" panose="02020603050405020304" pitchFamily="18" charset="0"/>
              </a:rPr>
              <a:t>Hình</a:t>
            </a:r>
            <a:r>
              <a:rPr lang="en-US" sz="2800" b="1" i="1" spc="-40" dirty="0">
                <a:solidFill>
                  <a:srgbClr val="0000FF"/>
                </a:solidFill>
                <a:latin typeface="Times New Roman" panose="02020603050405020304" pitchFamily="18" charset="0"/>
                <a:cs typeface="Times New Roman" panose="02020603050405020304" pitchFamily="18" charset="0"/>
              </a:rPr>
              <a:t> </a:t>
            </a:r>
            <a:r>
              <a:rPr lang="en-US" sz="2800" b="1" i="1" spc="-40" dirty="0" err="1">
                <a:solidFill>
                  <a:srgbClr val="0000FF"/>
                </a:solidFill>
                <a:latin typeface="Times New Roman" panose="02020603050405020304" pitchFamily="18" charset="0"/>
                <a:cs typeface="Times New Roman" panose="02020603050405020304" pitchFamily="18" charset="0"/>
              </a:rPr>
              <a:t>ảnh</a:t>
            </a:r>
            <a:r>
              <a:rPr lang="en-US" sz="2800" spc="-40" dirty="0">
                <a:latin typeface="Times New Roman" panose="02020603050405020304" pitchFamily="18" charset="0"/>
                <a:cs typeface="Times New Roman" panose="02020603050405020304" pitchFamily="18" charset="0"/>
              </a:rPr>
              <a:t> </a:t>
            </a:r>
            <a:r>
              <a:rPr lang="en-US" sz="2800" spc="-40" dirty="0" err="1">
                <a:latin typeface="Times New Roman" panose="02020603050405020304" pitchFamily="18" charset="0"/>
                <a:cs typeface="Times New Roman" panose="02020603050405020304" pitchFamily="18" charset="0"/>
              </a:rPr>
              <a:t>trong</a:t>
            </a:r>
            <a:r>
              <a:rPr lang="en-US" sz="2800" spc="-40" dirty="0">
                <a:latin typeface="Times New Roman" panose="02020603050405020304" pitchFamily="18" charset="0"/>
                <a:cs typeface="Times New Roman" panose="02020603050405020304" pitchFamily="18" charset="0"/>
              </a:rPr>
              <a:t> </a:t>
            </a:r>
            <a:r>
              <a:rPr lang="en-US" sz="2800" spc="-40" dirty="0" err="1">
                <a:latin typeface="Times New Roman" panose="02020603050405020304" pitchFamily="18" charset="0"/>
                <a:cs typeface="Times New Roman" panose="02020603050405020304" pitchFamily="18" charset="0"/>
              </a:rPr>
              <a:t>thư</a:t>
            </a:r>
            <a:r>
              <a:rPr lang="en-US" sz="2800" spc="-40" dirty="0">
                <a:latin typeface="Times New Roman" panose="02020603050405020304" pitchFamily="18" charset="0"/>
                <a:cs typeface="Times New Roman" panose="02020603050405020304" pitchFamily="18" charset="0"/>
              </a:rPr>
              <a:t> </a:t>
            </a:r>
            <a:r>
              <a:rPr lang="en-US" sz="2800" spc="-40" dirty="0" err="1">
                <a:latin typeface="Times New Roman" panose="02020603050405020304" pitchFamily="18" charset="0"/>
                <a:cs typeface="Times New Roman" panose="02020603050405020304" pitchFamily="18" charset="0"/>
              </a:rPr>
              <a:t>mục</a:t>
            </a:r>
            <a:r>
              <a:rPr lang="en-US" sz="2800" spc="-40" dirty="0">
                <a:latin typeface="Times New Roman" panose="02020603050405020304" pitchFamily="18" charset="0"/>
                <a:cs typeface="Times New Roman" panose="02020603050405020304" pitchFamily="18" charset="0"/>
              </a:rPr>
              <a:t> </a:t>
            </a:r>
            <a:r>
              <a:rPr lang="en-US" sz="2800" b="1" i="1" spc="-40" dirty="0" err="1">
                <a:solidFill>
                  <a:srgbClr val="0000FF"/>
                </a:solidFill>
                <a:latin typeface="Times New Roman" panose="02020603050405020304" pitchFamily="18" charset="0"/>
                <a:cs typeface="Times New Roman" panose="02020603050405020304" pitchFamily="18" charset="0"/>
              </a:rPr>
              <a:t>Lớp</a:t>
            </a:r>
            <a:r>
              <a:rPr lang="en-US" sz="2800" b="1" i="1" spc="-40" dirty="0">
                <a:solidFill>
                  <a:srgbClr val="0000FF"/>
                </a:solidFill>
                <a:latin typeface="Times New Roman" panose="02020603050405020304" pitchFamily="18" charset="0"/>
                <a:cs typeface="Times New Roman" panose="02020603050405020304" pitchFamily="18" charset="0"/>
              </a:rPr>
              <a:t> 4C</a:t>
            </a:r>
            <a:r>
              <a:rPr lang="en-US" sz="2800" spc="-40" dirty="0">
                <a:latin typeface="Times New Roman" panose="02020603050405020304" pitchFamily="18" charset="0"/>
                <a:cs typeface="Times New Roman" panose="02020603050405020304" pitchFamily="18" charset="0"/>
              </a:rPr>
              <a:t> </a:t>
            </a:r>
            <a:r>
              <a:rPr lang="en-US" sz="2800" spc="-40" dirty="0" err="1">
                <a:solidFill>
                  <a:schemeClr val="tx1"/>
                </a:solidFill>
                <a:latin typeface="Times New Roman" panose="02020603050405020304" pitchFamily="18" charset="0"/>
                <a:cs typeface="Times New Roman" panose="02020603050405020304" pitchFamily="18" charset="0"/>
              </a:rPr>
              <a:t>vào</a:t>
            </a:r>
            <a:r>
              <a:rPr lang="en-US" sz="2800" spc="-40" dirty="0">
                <a:solidFill>
                  <a:schemeClr val="tx1"/>
                </a:solidFill>
                <a:latin typeface="Times New Roman" panose="02020603050405020304" pitchFamily="18" charset="0"/>
                <a:cs typeface="Times New Roman" panose="02020603050405020304" pitchFamily="18" charset="0"/>
              </a:rPr>
              <a:t> </a:t>
            </a:r>
            <a:r>
              <a:rPr lang="en-US" sz="2800" spc="-40" dirty="0" err="1">
                <a:solidFill>
                  <a:schemeClr val="tx1"/>
                </a:solidFill>
                <a:latin typeface="Times New Roman" panose="02020603050405020304" pitchFamily="18" charset="0"/>
                <a:cs typeface="Times New Roman" panose="02020603050405020304" pitchFamily="18" charset="0"/>
              </a:rPr>
              <a:t>thư</a:t>
            </a:r>
            <a:r>
              <a:rPr lang="en-US" sz="2800" spc="-40" dirty="0">
                <a:solidFill>
                  <a:schemeClr val="tx1"/>
                </a:solidFill>
                <a:latin typeface="Times New Roman" panose="02020603050405020304" pitchFamily="18" charset="0"/>
                <a:cs typeface="Times New Roman" panose="02020603050405020304" pitchFamily="18" charset="0"/>
              </a:rPr>
              <a:t> </a:t>
            </a:r>
            <a:r>
              <a:rPr lang="en-US" sz="2800" spc="-40" dirty="0" err="1">
                <a:solidFill>
                  <a:schemeClr val="tx1"/>
                </a:solidFill>
                <a:latin typeface="Times New Roman" panose="02020603050405020304" pitchFamily="18" charset="0"/>
                <a:cs typeface="Times New Roman" panose="02020603050405020304" pitchFamily="18" charset="0"/>
              </a:rPr>
              <a:t>mục</a:t>
            </a:r>
            <a:r>
              <a:rPr lang="en-US" sz="2800" spc="-40" dirty="0">
                <a:solidFill>
                  <a:schemeClr val="tx1"/>
                </a:solidFill>
                <a:latin typeface="Times New Roman" panose="02020603050405020304" pitchFamily="18" charset="0"/>
                <a:cs typeface="Times New Roman" panose="02020603050405020304" pitchFamily="18" charset="0"/>
              </a:rPr>
              <a:t> </a:t>
            </a:r>
            <a:r>
              <a:rPr lang="en-US" sz="2800" b="1" i="1" spc="-40" dirty="0" err="1">
                <a:solidFill>
                  <a:srgbClr val="0000FF"/>
                </a:solidFill>
                <a:latin typeface="Times New Roman" panose="02020603050405020304" pitchFamily="18" charset="0"/>
                <a:cs typeface="Times New Roman" panose="02020603050405020304" pitchFamily="18" charset="0"/>
              </a:rPr>
              <a:t>Tổ</a:t>
            </a:r>
            <a:r>
              <a:rPr lang="en-US" sz="2800" b="1" i="1" spc="-40" dirty="0">
                <a:solidFill>
                  <a:srgbClr val="0000FF"/>
                </a:solidFill>
                <a:latin typeface="Times New Roman" panose="02020603050405020304" pitchFamily="18" charset="0"/>
                <a:cs typeface="Times New Roman" panose="02020603050405020304" pitchFamily="18" charset="0"/>
              </a:rPr>
              <a:t> 1</a:t>
            </a:r>
          </a:p>
        </p:txBody>
      </p:sp>
      <p:sp>
        <p:nvSpPr>
          <p:cNvPr id="4" name="TextBox 3">
            <a:extLst>
              <a:ext uri="{FF2B5EF4-FFF2-40B4-BE49-F238E27FC236}">
                <a16:creationId xmlns:a16="http://schemas.microsoft.com/office/drawing/2014/main" id="{EC89DF8E-B409-C467-4E45-78C2349E2CA7}"/>
              </a:ext>
            </a:extLst>
          </p:cNvPr>
          <p:cNvSpPr txBox="1"/>
          <p:nvPr/>
        </p:nvSpPr>
        <p:spPr>
          <a:xfrm>
            <a:off x="904598" y="1733894"/>
            <a:ext cx="7096402" cy="2877711"/>
          </a:xfrm>
          <a:prstGeom prst="rect">
            <a:avLst/>
          </a:prstGeom>
          <a:solidFill>
            <a:srgbClr val="FFFFCC"/>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spcAft>
                <a:spcPts val="600"/>
              </a:spcAft>
            </a:pPr>
            <a:r>
              <a:rPr lang="en-US" sz="2600" b="1" dirty="0" err="1">
                <a:solidFill>
                  <a:schemeClr val="tx1"/>
                </a:solidFill>
                <a:latin typeface="Times New Roman" panose="02020603050405020304" pitchFamily="18" charset="0"/>
                <a:cs typeface="Times New Roman" panose="02020603050405020304" pitchFamily="18" charset="0"/>
              </a:rPr>
              <a:t>Các</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bước</a:t>
            </a:r>
            <a:r>
              <a:rPr lang="en-US" sz="2600" b="1" dirty="0">
                <a:solidFill>
                  <a:schemeClr val="tx1"/>
                </a:solidFill>
                <a:latin typeface="Times New Roman" panose="02020603050405020304" pitchFamily="18" charset="0"/>
                <a:cs typeface="Times New Roman" panose="02020603050405020304" pitchFamily="18" charset="0"/>
              </a:rPr>
              <a:t> di </a:t>
            </a:r>
            <a:r>
              <a:rPr lang="en-US" sz="2600" b="1" dirty="0" err="1">
                <a:solidFill>
                  <a:schemeClr val="tx1"/>
                </a:solidFill>
                <a:latin typeface="Times New Roman" panose="02020603050405020304" pitchFamily="18" charset="0"/>
                <a:cs typeface="Times New Roman" panose="02020603050405020304" pitchFamily="18" charset="0"/>
              </a:rPr>
              <a:t>chuyển</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thư</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mục</a:t>
            </a:r>
            <a:r>
              <a:rPr lang="en-US" sz="2600" b="1" dirty="0">
                <a:solidFill>
                  <a:schemeClr val="tx1"/>
                </a:solidFill>
                <a:latin typeface="Times New Roman" panose="02020603050405020304" pitchFamily="18" charset="0"/>
                <a:cs typeface="Times New Roman" panose="02020603050405020304" pitchFamily="18" charset="0"/>
              </a:rPr>
              <a:t>:</a:t>
            </a:r>
          </a:p>
          <a:p>
            <a:pPr>
              <a:spcAft>
                <a:spcPts val="600"/>
              </a:spcAft>
            </a:pPr>
            <a:r>
              <a:rPr lang="en-US" sz="2600" b="1" dirty="0" err="1">
                <a:solidFill>
                  <a:schemeClr val="tx1"/>
                </a:solidFill>
                <a:latin typeface="Times New Roman" panose="02020603050405020304" pitchFamily="18" charset="0"/>
                <a:cs typeface="Times New Roman" panose="02020603050405020304" pitchFamily="18" charset="0"/>
              </a:rPr>
              <a:t>Bước</a:t>
            </a:r>
            <a:r>
              <a:rPr lang="en-US" sz="2600" b="1" dirty="0">
                <a:solidFill>
                  <a:schemeClr val="tx1"/>
                </a:solidFill>
                <a:latin typeface="Times New Roman" panose="02020603050405020304" pitchFamily="18" charset="0"/>
                <a:cs typeface="Times New Roman" panose="02020603050405020304" pitchFamily="18" charset="0"/>
              </a:rPr>
              <a:t> 1</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Mở</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thư</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mục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chứa</a:t>
            </a:r>
            <a:r>
              <a:rPr lang="en-US" sz="2600" dirty="0">
                <a:solidFill>
                  <a:schemeClr val="tx1"/>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thư</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mục</a:t>
            </a:r>
            <a:r>
              <a:rPr lang="en-US" sz="2600" b="1" dirty="0">
                <a:solidFill>
                  <a:srgbClr val="0000FF"/>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cần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sao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chép</a:t>
            </a:r>
            <a:endParaRPr lang="en-US" sz="2600" dirty="0">
              <a:solidFill>
                <a:schemeClr val="tx1"/>
              </a:solidFill>
              <a:latin typeface="Times New Roman" panose="02020603050405020304" pitchFamily="18" charset="0"/>
              <a:cs typeface="Times New Roman" panose="02020603050405020304" pitchFamily="18" charset="0"/>
            </a:endParaRPr>
          </a:p>
          <a:p>
            <a:pPr algn="just">
              <a:spcAft>
                <a:spcPts val="600"/>
              </a:spcAft>
            </a:pPr>
            <a:r>
              <a:rPr lang="en-US" sz="2600" b="1" dirty="0" err="1">
                <a:latin typeface="Times New Roman" panose="02020603050405020304" pitchFamily="18" charset="0"/>
                <a:cs typeface="Times New Roman" panose="02020603050405020304" pitchFamily="18" charset="0"/>
              </a:rPr>
              <a:t>Bước</a:t>
            </a:r>
            <a:r>
              <a:rPr lang="en-US" sz="2600" b="1" dirty="0">
                <a:latin typeface="Times New Roman" panose="02020603050405020304" pitchFamily="18" charset="0"/>
                <a:cs typeface="Times New Roman" panose="02020603050405020304" pitchFamily="18" charset="0"/>
              </a:rPr>
              <a:t> 2. </a:t>
            </a:r>
            <a:r>
              <a:rPr lang="en-US" sz="2600" dirty="0" err="1">
                <a:latin typeface="Times New Roman" panose="02020603050405020304" pitchFamily="18" charset="0"/>
                <a:cs typeface="Times New Roman" panose="02020603050405020304" pitchFamily="18" charset="0"/>
              </a:rPr>
              <a:t>Nháy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chuột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chọn</a:t>
            </a:r>
            <a:r>
              <a:rPr lang="en-US" sz="2600" dirty="0">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thư</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mục</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chép</a:t>
            </a:r>
            <a:endParaRPr lang="en-US" sz="2600" b="1" dirty="0">
              <a:latin typeface="Times New Roman" panose="02020603050405020304" pitchFamily="18" charset="0"/>
              <a:cs typeface="Times New Roman" panose="02020603050405020304" pitchFamily="18" charset="0"/>
            </a:endParaRPr>
          </a:p>
          <a:p>
            <a:pPr>
              <a:spcAft>
                <a:spcPts val="600"/>
              </a:spcAft>
            </a:pPr>
            <a:r>
              <a:rPr lang="en-US" sz="2600" b="1" dirty="0" err="1">
                <a:latin typeface="Times New Roman" panose="02020603050405020304" pitchFamily="18" charset="0"/>
                <a:cs typeface="Times New Roman" panose="02020603050405020304" pitchFamily="18" charset="0"/>
              </a:rPr>
              <a:t>Bước</a:t>
            </a:r>
            <a:r>
              <a:rPr lang="en-US" sz="2600" b="1" dirty="0">
                <a:latin typeface="Times New Roman" panose="02020603050405020304" pitchFamily="18" charset="0"/>
                <a:cs typeface="Times New Roman" panose="02020603050405020304" pitchFamily="18" charset="0"/>
              </a:rPr>
              <a:t> 3</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Nháy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chuột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lệnh</a:t>
            </a:r>
            <a:r>
              <a:rPr lang="en-US" sz="2600" dirty="0">
                <a:latin typeface="Times New Roman" panose="02020603050405020304" pitchFamily="18" charset="0"/>
                <a:cs typeface="Times New Roman" panose="02020603050405020304" pitchFamily="18" charset="0"/>
              </a:rPr>
              <a:t> </a:t>
            </a:r>
            <a:r>
              <a:rPr lang="en-US" sz="2600" b="1" dirty="0">
                <a:solidFill>
                  <a:srgbClr val="0000FF"/>
                </a:solidFill>
                <a:latin typeface="Times New Roman" panose="02020603050405020304" pitchFamily="18" charset="0"/>
                <a:cs typeface="Times New Roman" panose="02020603050405020304" pitchFamily="18" charset="0"/>
              </a:rPr>
              <a:t>Cut</a:t>
            </a:r>
          </a:p>
          <a:p>
            <a:pPr algn="just">
              <a:spcAft>
                <a:spcPts val="600"/>
              </a:spcAft>
            </a:pPr>
            <a:r>
              <a:rPr lang="en-US" sz="2600" b="1" dirty="0" err="1">
                <a:latin typeface="Times New Roman" panose="02020603050405020304" pitchFamily="18" charset="0"/>
                <a:cs typeface="Times New Roman" panose="02020603050405020304" pitchFamily="18" charset="0"/>
              </a:rPr>
              <a:t>Bước</a:t>
            </a:r>
            <a:r>
              <a:rPr lang="en-US" sz="2600" b="1" dirty="0">
                <a:latin typeface="Times New Roman" panose="02020603050405020304" pitchFamily="18" charset="0"/>
                <a:cs typeface="Times New Roman" panose="02020603050405020304" pitchFamily="18" charset="0"/>
              </a:rPr>
              <a:t> 4. </a:t>
            </a:r>
            <a:r>
              <a:rPr lang="en-US" sz="2600" dirty="0" err="1">
                <a:latin typeface="Times New Roman" panose="02020603050405020304" pitchFamily="18" charset="0"/>
                <a:cs typeface="Times New Roman" panose="02020603050405020304" pitchFamily="18" charset="0"/>
              </a:rPr>
              <a:t>Chọn</a:t>
            </a:r>
            <a:r>
              <a:rPr lang="en-US" sz="2600" dirty="0">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thư</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mục</a:t>
            </a:r>
            <a:r>
              <a:rPr lang="en-US" sz="2600" b="1" dirty="0">
                <a:solidFill>
                  <a:srgbClr val="0000FF"/>
                </a:solidFill>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chuyển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đến</a:t>
            </a:r>
            <a:endParaRPr lang="en-US" sz="2600" dirty="0">
              <a:latin typeface="Times New Roman" panose="02020603050405020304" pitchFamily="18" charset="0"/>
              <a:cs typeface="Times New Roman" panose="02020603050405020304" pitchFamily="18" charset="0"/>
            </a:endParaRPr>
          </a:p>
          <a:p>
            <a:pPr algn="just">
              <a:spcAft>
                <a:spcPts val="600"/>
              </a:spcAft>
            </a:pPr>
            <a:r>
              <a:rPr lang="en-US" sz="2600" b="1" dirty="0" err="1">
                <a:latin typeface="Times New Roman" panose="02020603050405020304" pitchFamily="18" charset="0"/>
                <a:cs typeface="Times New Roman" panose="02020603050405020304" pitchFamily="18" charset="0"/>
              </a:rPr>
              <a:t>Bước</a:t>
            </a:r>
            <a:r>
              <a:rPr lang="en-US" sz="2600" b="1" dirty="0">
                <a:latin typeface="Times New Roman" panose="02020603050405020304" pitchFamily="18" charset="0"/>
                <a:cs typeface="Times New Roman" panose="02020603050405020304" pitchFamily="18" charset="0"/>
              </a:rPr>
              <a:t> 5</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lệnh</a:t>
            </a:r>
            <a:r>
              <a:rPr lang="en-US" sz="2600" dirty="0">
                <a:latin typeface="Times New Roman" panose="02020603050405020304" pitchFamily="18" charset="0"/>
                <a:cs typeface="Times New Roman" panose="02020603050405020304" pitchFamily="18" charset="0"/>
              </a:rPr>
              <a:t> </a:t>
            </a:r>
            <a:r>
              <a:rPr lang="en-US" sz="2600" b="1" dirty="0">
                <a:solidFill>
                  <a:srgbClr val="0000FF"/>
                </a:solidFill>
                <a:latin typeface="Times New Roman" panose="02020603050405020304" pitchFamily="18" charset="0"/>
                <a:cs typeface="Times New Roman" panose="02020603050405020304" pitchFamily="18" charset="0"/>
              </a:rPr>
              <a:t>Paste</a:t>
            </a:r>
          </a:p>
        </p:txBody>
      </p:sp>
      <p:sp>
        <p:nvSpPr>
          <p:cNvPr id="5" name="TextBox 4">
            <a:extLst>
              <a:ext uri="{FF2B5EF4-FFF2-40B4-BE49-F238E27FC236}">
                <a16:creationId xmlns:a16="http://schemas.microsoft.com/office/drawing/2014/main" id="{75878671-FF5A-A144-6EA0-1F0EBEE5B937}"/>
              </a:ext>
            </a:extLst>
          </p:cNvPr>
          <p:cNvSpPr txBox="1">
            <a:spLocks noChangeArrowheads="1"/>
          </p:cNvSpPr>
          <p:nvPr/>
        </p:nvSpPr>
        <p:spPr bwMode="auto">
          <a:xfrm>
            <a:off x="440892" y="572631"/>
            <a:ext cx="4934934" cy="877163"/>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600"/>
              </a:spcBef>
              <a:buFontTx/>
              <a:buNone/>
            </a:pPr>
            <a:r>
              <a:rPr lang="en-US" altLang="en-US" sz="2400" b="1" dirty="0">
                <a:latin typeface="Times New Roman" panose="02020603050405020304" pitchFamily="18" charset="0"/>
                <a:cs typeface="Times New Roman" panose="02020603050405020304" pitchFamily="18" charset="0"/>
              </a:rPr>
              <a:t>3. Di </a:t>
            </a:r>
            <a:r>
              <a:rPr lang="en-US" altLang="en-US" sz="2400" b="1" dirty="0" err="1">
                <a:latin typeface="Times New Roman" panose="02020603050405020304" pitchFamily="18" charset="0"/>
                <a:cs typeface="Times New Roman" panose="02020603050405020304" pitchFamily="18" charset="0"/>
              </a:rPr>
              <a:t>chuyển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sao</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chép</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tệp</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thư</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mục</a:t>
            </a:r>
            <a:endParaRPr lang="en-US" altLang="en-US" sz="2400" b="1" dirty="0">
              <a:latin typeface="Times New Roman" panose="02020603050405020304" pitchFamily="18" charset="0"/>
              <a:cs typeface="Times New Roman" panose="02020603050405020304" pitchFamily="18" charset="0"/>
            </a:endParaRPr>
          </a:p>
          <a:p>
            <a:pPr eaLnBrk="1" hangingPunct="1">
              <a:spcBef>
                <a:spcPts val="600"/>
              </a:spcBef>
              <a:buFontTx/>
              <a:buNone/>
            </a:pPr>
            <a:r>
              <a:rPr lang="en-US" altLang="en-US" sz="2200" b="1" i="1" dirty="0">
                <a:solidFill>
                  <a:srgbClr val="FF0000"/>
                </a:solidFill>
                <a:latin typeface="Times New Roman" panose="02020603050405020304" pitchFamily="18" charset="0"/>
                <a:cs typeface="Times New Roman" panose="02020603050405020304" pitchFamily="18" charset="0"/>
              </a:rPr>
              <a:t>b. Sao </a:t>
            </a:r>
            <a:r>
              <a:rPr lang="en-US" altLang="en-US" sz="2200" b="1" i="1" dirty="0" err="1">
                <a:solidFill>
                  <a:srgbClr val="FF0000"/>
                </a:solidFill>
                <a:latin typeface="Times New Roman" panose="02020603050405020304" pitchFamily="18" charset="0"/>
                <a:cs typeface="Times New Roman" panose="02020603050405020304" pitchFamily="18" charset="0"/>
              </a:rPr>
              <a:t>chép</a:t>
            </a:r>
            <a:r>
              <a:rPr lang="en-US" altLang="en-US" sz="2200" b="1" i="1" dirty="0">
                <a:solidFill>
                  <a:srgbClr val="FF0000"/>
                </a:solidFill>
                <a:latin typeface="Times New Roman" panose="02020603050405020304" pitchFamily="18" charset="0"/>
                <a:cs typeface="Times New Roman" panose="02020603050405020304" pitchFamily="18" charset="0"/>
              </a:rPr>
              <a:t> </a:t>
            </a:r>
            <a:r>
              <a:rPr lang="en-US" altLang="en-US" sz="2200" b="1" i="1" dirty="0" err="1">
                <a:solidFill>
                  <a:srgbClr val="FF0000"/>
                </a:solidFill>
                <a:latin typeface="Times New Roman" panose="02020603050405020304" pitchFamily="18" charset="0"/>
                <a:cs typeface="Times New Roman" panose="02020603050405020304" pitchFamily="18" charset="0"/>
              </a:rPr>
              <a:t>thư</a:t>
            </a:r>
            <a:r>
              <a:rPr lang="en-US" altLang="en-US" sz="2200" b="1" i="1" dirty="0">
                <a:solidFill>
                  <a:srgbClr val="FF0000"/>
                </a:solidFill>
                <a:latin typeface="Times New Roman" panose="02020603050405020304" pitchFamily="18" charset="0"/>
                <a:cs typeface="Times New Roman" panose="02020603050405020304" pitchFamily="18" charset="0"/>
              </a:rPr>
              <a:t> </a:t>
            </a:r>
            <a:r>
              <a:rPr lang="en-US" altLang="en-US" sz="2200" b="1" i="1" dirty="0" err="1">
                <a:solidFill>
                  <a:srgbClr val="FF0000"/>
                </a:solidFill>
                <a:latin typeface="Times New Roman" panose="02020603050405020304" pitchFamily="18" charset="0"/>
                <a:cs typeface="Times New Roman" panose="02020603050405020304" pitchFamily="18" charset="0"/>
              </a:rPr>
              <a:t>mục</a:t>
            </a:r>
            <a:r>
              <a:rPr lang="en-US" altLang="en-US" sz="2200" b="1" i="1" dirty="0">
                <a:solidFill>
                  <a:srgbClr val="FF0000"/>
                </a:solidFill>
                <a:latin typeface="Times New Roman" panose="02020603050405020304" pitchFamily="18" charset="0"/>
                <a:cs typeface="Times New Roman" panose="02020603050405020304" pitchFamily="18" charset="0"/>
              </a:rPr>
              <a:t>, </a:t>
            </a:r>
            <a:r>
              <a:rPr lang="en-US" altLang="en-US" sz="2200" b="1" i="1" dirty="0" err="1">
                <a:solidFill>
                  <a:srgbClr val="FF0000"/>
                </a:solidFill>
                <a:latin typeface="Times New Roman" panose="02020603050405020304" pitchFamily="18" charset="0"/>
                <a:cs typeface="Times New Roman" panose="02020603050405020304" pitchFamily="18" charset="0"/>
              </a:rPr>
              <a:t>tệp</a:t>
            </a:r>
            <a:endParaRPr lang="en-US" altLang="en-US" sz="2200" b="1" i="1" dirty="0">
              <a:solidFill>
                <a:srgbClr val="FF0000"/>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75D4D05A-9B03-0C89-DC5B-581560CF9B0E}"/>
              </a:ext>
            </a:extLst>
          </p:cNvPr>
          <p:cNvGrpSpPr/>
          <p:nvPr/>
        </p:nvGrpSpPr>
        <p:grpSpPr>
          <a:xfrm>
            <a:off x="5367620" y="100298"/>
            <a:ext cx="3891523" cy="833718"/>
            <a:chOff x="4176710" y="53789"/>
            <a:chExt cx="3891523" cy="833718"/>
          </a:xfrm>
        </p:grpSpPr>
        <p:pic>
          <p:nvPicPr>
            <p:cNvPr id="3" name="Picture 2">
              <a:extLst>
                <a:ext uri="{FF2B5EF4-FFF2-40B4-BE49-F238E27FC236}">
                  <a16:creationId xmlns:a16="http://schemas.microsoft.com/office/drawing/2014/main" id="{49524F62-4102-ACD6-2980-CF5F80FBC8C3}"/>
                </a:ext>
              </a:extLst>
            </p:cNvPr>
            <p:cNvPicPr>
              <a:picLocks noChangeAspect="1"/>
            </p:cNvPicPr>
            <p:nvPr/>
          </p:nvPicPr>
          <p:blipFill>
            <a:blip r:embed="rId2"/>
            <a:stretch>
              <a:fillRect/>
            </a:stretch>
          </p:blipFill>
          <p:spPr>
            <a:xfrm>
              <a:off x="4176710" y="53789"/>
              <a:ext cx="3891523" cy="833718"/>
            </a:xfrm>
            <a:prstGeom prst="rect">
              <a:avLst/>
            </a:prstGeom>
          </p:spPr>
        </p:pic>
        <p:pic>
          <p:nvPicPr>
            <p:cNvPr id="6" name="Picture 5">
              <a:extLst>
                <a:ext uri="{FF2B5EF4-FFF2-40B4-BE49-F238E27FC236}">
                  <a16:creationId xmlns:a16="http://schemas.microsoft.com/office/drawing/2014/main" id="{B67A683C-8343-B051-487D-D9C17EBC42C3}"/>
                </a:ext>
              </a:extLst>
            </p:cNvPr>
            <p:cNvPicPr>
              <a:picLocks noChangeAspect="1"/>
            </p:cNvPicPr>
            <p:nvPr/>
          </p:nvPicPr>
          <p:blipFill>
            <a:blip r:embed="rId3"/>
            <a:stretch>
              <a:fillRect/>
            </a:stretch>
          </p:blipFill>
          <p:spPr>
            <a:xfrm>
              <a:off x="4689938" y="207233"/>
              <a:ext cx="593569" cy="553998"/>
            </a:xfrm>
            <a:prstGeom prst="rect">
              <a:avLst/>
            </a:prstGeom>
          </p:spPr>
        </p:pic>
        <p:sp>
          <p:nvSpPr>
            <p:cNvPr id="7" name="TextBox 6">
              <a:extLst>
                <a:ext uri="{FF2B5EF4-FFF2-40B4-BE49-F238E27FC236}">
                  <a16:creationId xmlns:a16="http://schemas.microsoft.com/office/drawing/2014/main" id="{1BA97600-A652-1C8F-0B1A-A1B2BE21266B}"/>
                </a:ext>
              </a:extLst>
            </p:cNvPr>
            <p:cNvSpPr txBox="1"/>
            <p:nvPr/>
          </p:nvSpPr>
          <p:spPr>
            <a:xfrm>
              <a:off x="5367615" y="207233"/>
              <a:ext cx="2255746" cy="553998"/>
            </a:xfrm>
            <a:prstGeom prst="rect">
              <a:avLst/>
            </a:prstGeom>
            <a:noFill/>
          </p:spPr>
          <p:txBody>
            <a:bodyPr wrap="none" rtlCol="0">
              <a:spAutoFit/>
            </a:bodyPr>
            <a:lstStyle/>
            <a:p>
              <a:r>
                <a:rPr lang="en-US" sz="3000" b="1" dirty="0">
                  <a:solidFill>
                    <a:schemeClr val="bg1"/>
                  </a:solidFill>
                  <a:latin typeface="Arial" panose="020B0604020202020204" pitchFamily="34" charset="0"/>
                  <a:cs typeface="Arial" panose="020B0604020202020204" pitchFamily="34" charset="0"/>
                </a:rPr>
                <a:t>KHÁM PHÁ</a:t>
              </a:r>
            </a:p>
          </p:txBody>
        </p:sp>
      </p:grpSp>
      <p:sp>
        <p:nvSpPr>
          <p:cNvPr id="8" name="TextBox 7">
            <a:extLst>
              <a:ext uri="{FF2B5EF4-FFF2-40B4-BE49-F238E27FC236}">
                <a16:creationId xmlns:a16="http://schemas.microsoft.com/office/drawing/2014/main" id="{ED308F7D-F648-54D7-5E41-9626ED1D3590}"/>
              </a:ext>
            </a:extLst>
          </p:cNvPr>
          <p:cNvSpPr txBox="1"/>
          <p:nvPr/>
        </p:nvSpPr>
        <p:spPr>
          <a:xfrm>
            <a:off x="8382000" y="2305317"/>
            <a:ext cx="3276600" cy="1815882"/>
          </a:xfrm>
          <a:prstGeom prst="rect">
            <a:avLst/>
          </a:prstGeom>
          <a:solidFill>
            <a:schemeClr val="bg1"/>
          </a:solidFill>
          <a:ln w="19050">
            <a:solidFill>
              <a:srgbClr val="F10F0F"/>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800" i="1" spc="-40" dirty="0" err="1">
                <a:solidFill>
                  <a:srgbClr val="FF0000"/>
                </a:solidFill>
                <a:latin typeface="Times New Roman" panose="02020603050405020304" pitchFamily="18" charset="0"/>
                <a:cs typeface="Times New Roman" panose="02020603050405020304" pitchFamily="18" charset="0"/>
              </a:rPr>
              <a:t>Lưu</a:t>
            </a:r>
            <a:r>
              <a:rPr lang="en-US" sz="2800" i="1" spc="-40" dirty="0">
                <a:solidFill>
                  <a:srgbClr val="FF0000"/>
                </a:solidFill>
                <a:latin typeface="Times New Roman" panose="02020603050405020304" pitchFamily="18" charset="0"/>
                <a:cs typeface="Times New Roman" panose="02020603050405020304" pitchFamily="18" charset="0"/>
              </a:rPr>
              <a:t> ý: </a:t>
            </a:r>
            <a:r>
              <a:rPr lang="en-US" sz="2800" i="1" spc="-40" dirty="0" err="1">
                <a:solidFill>
                  <a:srgbClr val="FF0000"/>
                </a:solidFill>
                <a:latin typeface="Times New Roman" panose="02020603050405020304" pitchFamily="18" charset="0"/>
                <a:cs typeface="Times New Roman" panose="02020603050405020304" pitchFamily="18" charset="0"/>
              </a:rPr>
              <a:t>Các</a:t>
            </a:r>
            <a:r>
              <a:rPr lang="en-US" sz="2800" i="1" spc="-40" dirty="0">
                <a:solidFill>
                  <a:srgbClr val="FF0000"/>
                </a:solidFill>
                <a:latin typeface="Times New Roman" panose="02020603050405020304" pitchFamily="18" charset="0"/>
                <a:cs typeface="Times New Roman" panose="02020603050405020304" pitchFamily="18" charset="0"/>
              </a:rPr>
              <a:t> </a:t>
            </a:r>
            <a:r>
              <a:rPr lang="en-US" sz="2800" i="1" spc="-40" err="1">
                <a:solidFill>
                  <a:srgbClr val="FF0000"/>
                </a:solidFill>
                <a:latin typeface="Times New Roman" panose="02020603050405020304" pitchFamily="18" charset="0"/>
                <a:cs typeface="Times New Roman" panose="02020603050405020304" pitchFamily="18" charset="0"/>
              </a:rPr>
              <a:t>bước</a:t>
            </a:r>
            <a:r>
              <a:rPr lang="en-US" sz="2800" i="1" spc="-40">
                <a:solidFill>
                  <a:srgbClr val="FF0000"/>
                </a:solidFill>
                <a:latin typeface="Times New Roman" panose="02020603050405020304" pitchFamily="18" charset="0"/>
                <a:cs typeface="Times New Roman" panose="02020603050405020304" pitchFamily="18" charset="0"/>
              </a:rPr>
              <a:t> di chuyển </a:t>
            </a:r>
            <a:r>
              <a:rPr lang="en-US" sz="2800" i="1" spc="-40" dirty="0" err="1">
                <a:solidFill>
                  <a:srgbClr val="FF0000"/>
                </a:solidFill>
                <a:latin typeface="Times New Roman" panose="02020603050405020304" pitchFamily="18" charset="0"/>
                <a:cs typeface="Times New Roman" panose="02020603050405020304" pitchFamily="18" charset="0"/>
              </a:rPr>
              <a:t>tệp</a:t>
            </a:r>
            <a:r>
              <a:rPr lang="en-US" sz="2800" i="1" spc="-40" dirty="0">
                <a:solidFill>
                  <a:srgbClr val="FF0000"/>
                </a:solidFill>
                <a:latin typeface="Times New Roman" panose="02020603050405020304" pitchFamily="18" charset="0"/>
                <a:cs typeface="Times New Roman" panose="02020603050405020304" pitchFamily="18" charset="0"/>
              </a:rPr>
              <a:t> </a:t>
            </a:r>
            <a:r>
              <a:rPr lang="en-US" sz="2800" i="1" spc="-40" dirty="0" err="1">
                <a:solidFill>
                  <a:srgbClr val="FF0000"/>
                </a:solidFill>
                <a:latin typeface="Times New Roman" panose="02020603050405020304" pitchFamily="18" charset="0"/>
                <a:cs typeface="Times New Roman" panose="02020603050405020304" pitchFamily="18" charset="0"/>
              </a:rPr>
              <a:t>cũng</a:t>
            </a:r>
            <a:r>
              <a:rPr lang="en-US" sz="2800" i="1" spc="-40" dirty="0">
                <a:solidFill>
                  <a:srgbClr val="FF0000"/>
                </a:solidFill>
                <a:latin typeface="Times New Roman" panose="02020603050405020304" pitchFamily="18" charset="0"/>
                <a:cs typeface="Times New Roman" panose="02020603050405020304" pitchFamily="18" charset="0"/>
              </a:rPr>
              <a:t> </a:t>
            </a:r>
            <a:r>
              <a:rPr lang="en-US" sz="2800" i="1" spc="-40" dirty="0" err="1">
                <a:solidFill>
                  <a:srgbClr val="FF0000"/>
                </a:solidFill>
                <a:latin typeface="Times New Roman" panose="02020603050405020304" pitchFamily="18" charset="0"/>
                <a:cs typeface="Times New Roman" panose="02020603050405020304" pitchFamily="18" charset="0"/>
              </a:rPr>
              <a:t>giống</a:t>
            </a:r>
            <a:r>
              <a:rPr lang="en-US" sz="2800" i="1" spc="-40" dirty="0">
                <a:solidFill>
                  <a:srgbClr val="FF0000"/>
                </a:solidFill>
                <a:latin typeface="Times New Roman" panose="02020603050405020304" pitchFamily="18" charset="0"/>
                <a:cs typeface="Times New Roman" panose="02020603050405020304" pitchFamily="18" charset="0"/>
              </a:rPr>
              <a:t> </a:t>
            </a:r>
            <a:r>
              <a:rPr lang="en-US" sz="2800" i="1" spc="-40" dirty="0" err="1">
                <a:solidFill>
                  <a:srgbClr val="FF0000"/>
                </a:solidFill>
                <a:latin typeface="Times New Roman" panose="02020603050405020304" pitchFamily="18" charset="0"/>
                <a:cs typeface="Times New Roman" panose="02020603050405020304" pitchFamily="18" charset="0"/>
              </a:rPr>
              <a:t>như</a:t>
            </a:r>
            <a:r>
              <a:rPr lang="en-US" sz="2800" i="1" spc="-40" dirty="0">
                <a:solidFill>
                  <a:srgbClr val="FF0000"/>
                </a:solidFill>
                <a:latin typeface="Times New Roman" panose="02020603050405020304" pitchFamily="18" charset="0"/>
                <a:cs typeface="Times New Roman" panose="02020603050405020304" pitchFamily="18" charset="0"/>
              </a:rPr>
              <a:t> </a:t>
            </a:r>
            <a:r>
              <a:rPr lang="en-US" sz="2800" i="1" spc="-40" dirty="0" err="1">
                <a:solidFill>
                  <a:srgbClr val="FF0000"/>
                </a:solidFill>
                <a:latin typeface="Times New Roman" panose="02020603050405020304" pitchFamily="18" charset="0"/>
                <a:cs typeface="Times New Roman" panose="02020603050405020304" pitchFamily="18" charset="0"/>
              </a:rPr>
              <a:t>các</a:t>
            </a:r>
            <a:r>
              <a:rPr lang="en-US" sz="2800" i="1" spc="-40" dirty="0">
                <a:solidFill>
                  <a:srgbClr val="FF0000"/>
                </a:solidFill>
                <a:latin typeface="Times New Roman" panose="02020603050405020304" pitchFamily="18" charset="0"/>
                <a:cs typeface="Times New Roman" panose="02020603050405020304" pitchFamily="18" charset="0"/>
              </a:rPr>
              <a:t> </a:t>
            </a:r>
            <a:r>
              <a:rPr lang="en-US" sz="2800" i="1" spc="-40" err="1">
                <a:solidFill>
                  <a:srgbClr val="FF0000"/>
                </a:solidFill>
                <a:latin typeface="Times New Roman" panose="02020603050405020304" pitchFamily="18" charset="0"/>
                <a:cs typeface="Times New Roman" panose="02020603050405020304" pitchFamily="18" charset="0"/>
              </a:rPr>
              <a:t>bước</a:t>
            </a:r>
            <a:r>
              <a:rPr lang="en-US" sz="2800" i="1" spc="-40">
                <a:solidFill>
                  <a:srgbClr val="FF0000"/>
                </a:solidFill>
                <a:latin typeface="Times New Roman" panose="02020603050405020304" pitchFamily="18" charset="0"/>
                <a:cs typeface="Times New Roman" panose="02020603050405020304" pitchFamily="18" charset="0"/>
              </a:rPr>
              <a:t> di chuyển thư </a:t>
            </a:r>
            <a:r>
              <a:rPr lang="en-US" sz="2800" i="1" spc="-40" dirty="0" err="1">
                <a:solidFill>
                  <a:srgbClr val="FF0000"/>
                </a:solidFill>
                <a:latin typeface="Times New Roman" panose="02020603050405020304" pitchFamily="18" charset="0"/>
                <a:cs typeface="Times New Roman" panose="02020603050405020304" pitchFamily="18" charset="0"/>
              </a:rPr>
              <a:t>mục</a:t>
            </a:r>
            <a:endParaRPr lang="en-US" sz="2800" i="1" spc="-4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421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DEC47-C2A1-C029-F824-80E123EFFAEC}"/>
            </a:ext>
          </a:extLst>
        </p:cNvPr>
        <p:cNvGrpSpPr/>
        <p:nvPr/>
      </p:nvGrpSpPr>
      <p:grpSpPr>
        <a:xfrm>
          <a:off x="0" y="0"/>
          <a:ext cx="0" cy="0"/>
          <a:chOff x="0" y="0"/>
          <a:chExt cx="0" cy="0"/>
        </a:xfrm>
      </p:grpSpPr>
      <p:sp>
        <p:nvSpPr>
          <p:cNvPr id="19" name="任意多边形: 形状 40">
            <a:extLst>
              <a:ext uri="{FF2B5EF4-FFF2-40B4-BE49-F238E27FC236}">
                <a16:creationId xmlns:a16="http://schemas.microsoft.com/office/drawing/2014/main" id="{FD6BF2A2-D518-B878-CC47-73F7CE79DAD3}"/>
              </a:ext>
            </a:extLst>
          </p:cNvPr>
          <p:cNvSpPr/>
          <p:nvPr/>
        </p:nvSpPr>
        <p:spPr>
          <a:xfrm>
            <a:off x="229112" y="145863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grpSp>
        <p:nvGrpSpPr>
          <p:cNvPr id="3" name="组合 9">
            <a:extLst>
              <a:ext uri="{FF2B5EF4-FFF2-40B4-BE49-F238E27FC236}">
                <a16:creationId xmlns:a16="http://schemas.microsoft.com/office/drawing/2014/main" id="{127ECDB8-CEE6-E403-E6DC-D2CD85DE1495}"/>
              </a:ext>
            </a:extLst>
          </p:cNvPr>
          <p:cNvGrpSpPr/>
          <p:nvPr/>
        </p:nvGrpSpPr>
        <p:grpSpPr>
          <a:xfrm>
            <a:off x="39732" y="5706559"/>
            <a:ext cx="12152268" cy="1151441"/>
            <a:chOff x="-2055784" y="5706558"/>
            <a:chExt cx="12152268" cy="1151441"/>
          </a:xfrm>
        </p:grpSpPr>
        <p:pic>
          <p:nvPicPr>
            <p:cNvPr id="4" name="图片 10">
              <a:extLst>
                <a:ext uri="{FF2B5EF4-FFF2-40B4-BE49-F238E27FC236}">
                  <a16:creationId xmlns:a16="http://schemas.microsoft.com/office/drawing/2014/main" id="{B7D9E1DB-FDF8-8AA3-2F6B-04C3529676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5" name="图片 11">
              <a:extLst>
                <a:ext uri="{FF2B5EF4-FFF2-40B4-BE49-F238E27FC236}">
                  <a16:creationId xmlns:a16="http://schemas.microsoft.com/office/drawing/2014/main" id="{4A9F587C-8D67-D932-93BF-BB687C8777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 name="图片 12">
              <a:extLst>
                <a:ext uri="{FF2B5EF4-FFF2-40B4-BE49-F238E27FC236}">
                  <a16:creationId xmlns:a16="http://schemas.microsoft.com/office/drawing/2014/main" id="{714B0D79-AECC-CD2B-7A5B-8B92BDA3026D}"/>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7" name="图片 13">
              <a:extLst>
                <a:ext uri="{FF2B5EF4-FFF2-40B4-BE49-F238E27FC236}">
                  <a16:creationId xmlns:a16="http://schemas.microsoft.com/office/drawing/2014/main" id="{B2C81DF5-143C-2BD6-1D5E-81A7AE1A59A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8" name="图片 14">
              <a:extLst>
                <a:ext uri="{FF2B5EF4-FFF2-40B4-BE49-F238E27FC236}">
                  <a16:creationId xmlns:a16="http://schemas.microsoft.com/office/drawing/2014/main" id="{6AC72C20-C443-864B-60FA-910343BD651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9" name="图片 15">
              <a:extLst>
                <a:ext uri="{FF2B5EF4-FFF2-40B4-BE49-F238E27FC236}">
                  <a16:creationId xmlns:a16="http://schemas.microsoft.com/office/drawing/2014/main" id="{C7A2CFEC-E0AA-195F-B06B-FF6807E2B7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id="{3E730FC7-7A53-F7FB-A8E0-99AFD5DB71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4" name="TextBox 13">
            <a:extLst>
              <a:ext uri="{FF2B5EF4-FFF2-40B4-BE49-F238E27FC236}">
                <a16:creationId xmlns:a16="http://schemas.microsoft.com/office/drawing/2014/main" id="{40768726-8EC9-A8F7-E883-5095CDCFF4C6}"/>
              </a:ext>
            </a:extLst>
          </p:cNvPr>
          <p:cNvSpPr txBox="1">
            <a:spLocks noChangeArrowheads="1"/>
          </p:cNvSpPr>
          <p:nvPr/>
        </p:nvSpPr>
        <p:spPr bwMode="auto">
          <a:xfrm>
            <a:off x="4264400" y="318407"/>
            <a:ext cx="3609027" cy="646331"/>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FF0000"/>
                </a:solidFill>
                <a:latin typeface="Times New Roman" panose="02020603050405020304" pitchFamily="18" charset="0"/>
                <a:cs typeface="Times New Roman" panose="02020603050405020304" pitchFamily="18" charset="0"/>
              </a:rPr>
              <a:t>RAP ĐỐI ĐÁP</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B9D0C06C-06FC-0353-5AE0-B4E6B7E31FEF}"/>
              </a:ext>
            </a:extLst>
          </p:cNvPr>
          <p:cNvGraphicFramePr>
            <a:graphicFrameLocks noGrp="1"/>
          </p:cNvGraphicFramePr>
          <p:nvPr>
            <p:extLst>
              <p:ext uri="{D42A27DB-BD31-4B8C-83A1-F6EECF244321}">
                <p14:modId xmlns:p14="http://schemas.microsoft.com/office/powerpoint/2010/main" val="3469017164"/>
              </p:ext>
            </p:extLst>
          </p:nvPr>
        </p:nvGraphicFramePr>
        <p:xfrm>
          <a:off x="3603626" y="1129369"/>
          <a:ext cx="5408016" cy="6146800"/>
        </p:xfrm>
        <a:graphic>
          <a:graphicData uri="http://schemas.openxmlformats.org/drawingml/2006/table">
            <a:tbl>
              <a:tblPr firstRow="1" firstCol="1" bandRow="1">
                <a:tableStyleId>{5C22544A-7EE6-4342-B048-85BDC9FD1C3A}</a:tableStyleId>
              </a:tblPr>
              <a:tblGrid>
                <a:gridCol w="5408016">
                  <a:extLst>
                    <a:ext uri="{9D8B030D-6E8A-4147-A177-3AD203B41FA5}">
                      <a16:colId xmlns:a16="http://schemas.microsoft.com/office/drawing/2014/main" val="1585534656"/>
                    </a:ext>
                  </a:extLst>
                </a:gridCol>
              </a:tblGrid>
              <a:tr h="6146800">
                <a:tc>
                  <a:txBody>
                    <a:bodyPr/>
                    <a:lstStyle/>
                    <a:p>
                      <a:pPr indent="457200" algn="just">
                        <a:lnSpc>
                          <a:spcPct val="100000"/>
                        </a:lnSpc>
                        <a:spcAft>
                          <a:spcPts val="0"/>
                        </a:spcAft>
                      </a:pPr>
                      <a:r>
                        <a:rPr lang="en-US" sz="2400" dirty="0" err="1">
                          <a:solidFill>
                            <a:srgbClr val="0000FF"/>
                          </a:solidFill>
                          <a:effectLst/>
                          <a:latin typeface="Times New Roman" panose="02020603050405020304" pitchFamily="18" charset="0"/>
                          <a:cs typeface="Times New Roman" panose="02020603050405020304" pitchFamily="18" charset="0"/>
                        </a:rPr>
                        <a:t>Bạn</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của</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tôi</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hãy</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cho</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tôi</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biết</a:t>
                      </a:r>
                      <a:r>
                        <a:rPr lang="en-US" sz="2400" dirty="0">
                          <a:solidFill>
                            <a:srgbClr val="0000FF"/>
                          </a:solidFill>
                          <a:effectLst/>
                          <a:latin typeface="Times New Roman" panose="02020603050405020304" pitchFamily="18" charset="0"/>
                          <a:cs typeface="Times New Roman" panose="02020603050405020304" pitchFamily="18" charset="0"/>
                        </a:rPr>
                        <a:t>?</a:t>
                      </a:r>
                    </a:p>
                    <a:p>
                      <a:pPr indent="457200" algn="just">
                        <a:lnSpc>
                          <a:spcPct val="100000"/>
                        </a:lnSpc>
                        <a:spcAft>
                          <a:spcPts val="0"/>
                        </a:spcAft>
                      </a:pPr>
                      <a:r>
                        <a:rPr lang="en-US" sz="2400" dirty="0">
                          <a:solidFill>
                            <a:srgbClr val="0000FF"/>
                          </a:solidFill>
                          <a:effectLst/>
                          <a:latin typeface="Times New Roman" panose="02020603050405020304" pitchFamily="18" charset="0"/>
                          <a:cs typeface="Times New Roman" panose="02020603050405020304" pitchFamily="18" charset="0"/>
                        </a:rPr>
                        <a:t>...</a:t>
                      </a:r>
                    </a:p>
                    <a:p>
                      <a:pPr indent="457200" algn="just">
                        <a:lnSpc>
                          <a:spcPct val="100000"/>
                        </a:lnSpc>
                        <a:spcAft>
                          <a:spcPts val="0"/>
                        </a:spcAft>
                      </a:pPr>
                      <a:r>
                        <a:rPr lang="en-US" sz="2400" dirty="0" err="1">
                          <a:solidFill>
                            <a:srgbClr val="0000FF"/>
                          </a:solidFill>
                          <a:effectLst/>
                          <a:latin typeface="Times New Roman" panose="02020603050405020304" pitchFamily="18" charset="0"/>
                          <a:cs typeface="Times New Roman" panose="02020603050405020304" pitchFamily="18" charset="0"/>
                        </a:rPr>
                        <a:t>Có</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mấy</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bước</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để</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mà</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sao</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chép</a:t>
                      </a:r>
                      <a:endParaRPr lang="en-US" sz="2400" dirty="0">
                        <a:solidFill>
                          <a:srgbClr val="0000FF"/>
                        </a:solidFill>
                        <a:effectLst/>
                        <a:latin typeface="Times New Roman" panose="02020603050405020304" pitchFamily="18" charset="0"/>
                        <a:cs typeface="Times New Roman" panose="02020603050405020304" pitchFamily="18" charset="0"/>
                      </a:endParaRPr>
                    </a:p>
                    <a:p>
                      <a:pPr indent="457200" algn="just">
                        <a:lnSpc>
                          <a:spcPct val="100000"/>
                        </a:lnSpc>
                        <a:spcAft>
                          <a:spcPts val="0"/>
                        </a:spcAft>
                      </a:pPr>
                      <a:r>
                        <a:rPr lang="en-US" sz="2400" dirty="0" err="1">
                          <a:solidFill>
                            <a:srgbClr val="0000FF"/>
                          </a:solidFill>
                          <a:effectLst/>
                          <a:latin typeface="Times New Roman" panose="02020603050405020304" pitchFamily="18" charset="0"/>
                          <a:cs typeface="Times New Roman" panose="02020603050405020304" pitchFamily="18" charset="0"/>
                        </a:rPr>
                        <a:t>Anh</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thư</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mục</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với</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em</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tệp</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xinh</a:t>
                      </a:r>
                      <a:endParaRPr lang="en-US" sz="2400" dirty="0">
                        <a:solidFill>
                          <a:srgbClr val="0000FF"/>
                        </a:solidFill>
                        <a:effectLst/>
                        <a:latin typeface="Times New Roman" panose="02020603050405020304" pitchFamily="18" charset="0"/>
                        <a:cs typeface="Times New Roman" panose="02020603050405020304" pitchFamily="18" charset="0"/>
                      </a:endParaRPr>
                    </a:p>
                    <a:p>
                      <a:pPr indent="457200" algn="just">
                        <a:lnSpc>
                          <a:spcPct val="100000"/>
                        </a:lnSpc>
                        <a:spcAft>
                          <a:spcPts val="0"/>
                        </a:spcAft>
                      </a:pPr>
                      <a:r>
                        <a:rPr lang="en-US" sz="2400" dirty="0">
                          <a:solidFill>
                            <a:srgbClr val="0000FF"/>
                          </a:solidFill>
                          <a:effectLst/>
                          <a:latin typeface="Times New Roman" panose="02020603050405020304" pitchFamily="18" charset="0"/>
                          <a:cs typeface="Times New Roman" panose="02020603050405020304" pitchFamily="18" charset="0"/>
                        </a:rPr>
                        <a:t>…</a:t>
                      </a:r>
                    </a:p>
                    <a:p>
                      <a:pPr indent="457200" algn="just">
                        <a:lnSpc>
                          <a:spcPct val="100000"/>
                        </a:lnSpc>
                        <a:spcAft>
                          <a:spcPts val="0"/>
                        </a:spcAft>
                      </a:pPr>
                      <a:r>
                        <a:rPr lang="en-US" sz="2400" dirty="0" err="1">
                          <a:solidFill>
                            <a:srgbClr val="0000FF"/>
                          </a:solidFill>
                          <a:effectLst/>
                          <a:latin typeface="Times New Roman" panose="02020603050405020304" pitchFamily="18" charset="0"/>
                          <a:cs typeface="Times New Roman" panose="02020603050405020304" pitchFamily="18" charset="0"/>
                        </a:rPr>
                        <a:t>Nói</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cho</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tôi</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bước</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số</a:t>
                      </a:r>
                      <a:r>
                        <a:rPr lang="en-US" sz="2400" dirty="0">
                          <a:solidFill>
                            <a:srgbClr val="0000FF"/>
                          </a:solidFill>
                          <a:effectLst/>
                          <a:latin typeface="Times New Roman" panose="02020603050405020304" pitchFamily="18" charset="0"/>
                          <a:cs typeface="Times New Roman" panose="02020603050405020304" pitchFamily="18" charset="0"/>
                        </a:rPr>
                        <a:t> 1 </a:t>
                      </a:r>
                      <a:r>
                        <a:rPr lang="en-US" sz="2400" dirty="0" err="1">
                          <a:solidFill>
                            <a:srgbClr val="0000FF"/>
                          </a:solidFill>
                          <a:effectLst/>
                          <a:latin typeface="Times New Roman" panose="02020603050405020304" pitchFamily="18" charset="0"/>
                          <a:cs typeface="Times New Roman" panose="02020603050405020304" pitchFamily="18" charset="0"/>
                        </a:rPr>
                        <a:t>nào</a:t>
                      </a:r>
                      <a:endParaRPr lang="en-US" sz="2400" dirty="0">
                        <a:solidFill>
                          <a:srgbClr val="0000FF"/>
                        </a:solidFill>
                        <a:effectLst/>
                        <a:latin typeface="Times New Roman" panose="02020603050405020304" pitchFamily="18" charset="0"/>
                        <a:cs typeface="Times New Roman" panose="02020603050405020304" pitchFamily="18" charset="0"/>
                      </a:endParaRPr>
                    </a:p>
                    <a:p>
                      <a:pPr indent="457200" algn="just">
                        <a:lnSpc>
                          <a:spcPct val="100000"/>
                        </a:lnSpc>
                        <a:spcAft>
                          <a:spcPts val="0"/>
                        </a:spcAft>
                      </a:pPr>
                      <a:r>
                        <a:rPr lang="en-US" sz="2400" dirty="0">
                          <a:solidFill>
                            <a:srgbClr val="0000FF"/>
                          </a:solidFill>
                          <a:effectLst/>
                          <a:latin typeface="Times New Roman" panose="02020603050405020304" pitchFamily="18" charset="0"/>
                          <a:cs typeface="Times New Roman" panose="02020603050405020304" pitchFamily="18" charset="0"/>
                        </a:rPr>
                        <a:t>…</a:t>
                      </a:r>
                    </a:p>
                    <a:p>
                      <a:pPr indent="457200" algn="just">
                        <a:lnSpc>
                          <a:spcPct val="100000"/>
                        </a:lnSpc>
                        <a:spcAft>
                          <a:spcPts val="0"/>
                        </a:spcAft>
                      </a:pPr>
                      <a:r>
                        <a:rPr lang="en-US" sz="2400" dirty="0" err="1">
                          <a:solidFill>
                            <a:srgbClr val="0000FF"/>
                          </a:solidFill>
                          <a:effectLst/>
                          <a:latin typeface="Times New Roman" panose="02020603050405020304" pitchFamily="18" charset="0"/>
                          <a:cs typeface="Times New Roman" panose="02020603050405020304" pitchFamily="18" charset="0"/>
                        </a:rPr>
                        <a:t>Còn</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bước</a:t>
                      </a:r>
                      <a:r>
                        <a:rPr lang="en-US" sz="2400" dirty="0">
                          <a:solidFill>
                            <a:srgbClr val="0000FF"/>
                          </a:solidFill>
                          <a:effectLst/>
                          <a:latin typeface="Times New Roman" panose="02020603050405020304" pitchFamily="18" charset="0"/>
                          <a:cs typeface="Times New Roman" panose="02020603050405020304" pitchFamily="18" charset="0"/>
                        </a:rPr>
                        <a:t> 2, </a:t>
                      </a:r>
                      <a:r>
                        <a:rPr lang="en-US" sz="2400" dirty="0" err="1">
                          <a:solidFill>
                            <a:srgbClr val="0000FF"/>
                          </a:solidFill>
                          <a:effectLst/>
                          <a:latin typeface="Times New Roman" panose="02020603050405020304" pitchFamily="18" charset="0"/>
                          <a:cs typeface="Times New Roman" panose="02020603050405020304" pitchFamily="18" charset="0"/>
                        </a:rPr>
                        <a:t>bước</a:t>
                      </a:r>
                      <a:r>
                        <a:rPr lang="en-US" sz="2400" dirty="0">
                          <a:solidFill>
                            <a:srgbClr val="0000FF"/>
                          </a:solidFill>
                          <a:effectLst/>
                          <a:latin typeface="Times New Roman" panose="02020603050405020304" pitchFamily="18" charset="0"/>
                          <a:cs typeface="Times New Roman" panose="02020603050405020304" pitchFamily="18" charset="0"/>
                        </a:rPr>
                        <a:t> 3, </a:t>
                      </a:r>
                      <a:r>
                        <a:rPr lang="en-US" sz="2400" dirty="0" err="1">
                          <a:solidFill>
                            <a:srgbClr val="0000FF"/>
                          </a:solidFill>
                          <a:effectLst/>
                          <a:latin typeface="Times New Roman" panose="02020603050405020304" pitchFamily="18" charset="0"/>
                          <a:cs typeface="Times New Roman" panose="02020603050405020304" pitchFamily="18" charset="0"/>
                        </a:rPr>
                        <a:t>bước</a:t>
                      </a:r>
                      <a:r>
                        <a:rPr lang="en-US" sz="2400" dirty="0">
                          <a:solidFill>
                            <a:srgbClr val="0000FF"/>
                          </a:solidFill>
                          <a:effectLst/>
                          <a:latin typeface="Times New Roman" panose="02020603050405020304" pitchFamily="18" charset="0"/>
                          <a:cs typeface="Times New Roman" panose="02020603050405020304" pitchFamily="18" charset="0"/>
                        </a:rPr>
                        <a:t> 4</a:t>
                      </a:r>
                    </a:p>
                    <a:p>
                      <a:pPr indent="457200" algn="just">
                        <a:lnSpc>
                          <a:spcPct val="100000"/>
                        </a:lnSpc>
                        <a:spcAft>
                          <a:spcPts val="0"/>
                        </a:spcAft>
                      </a:pPr>
                      <a:r>
                        <a:rPr lang="en-US" sz="2400" dirty="0">
                          <a:solidFill>
                            <a:srgbClr val="0000FF"/>
                          </a:solidFill>
                          <a:effectLst/>
                          <a:latin typeface="Times New Roman" panose="02020603050405020304" pitchFamily="18" charset="0"/>
                          <a:cs typeface="Times New Roman" panose="02020603050405020304" pitchFamily="18" charset="0"/>
                        </a:rPr>
                        <a:t>…</a:t>
                      </a:r>
                    </a:p>
                    <a:p>
                      <a:pPr indent="457200" algn="just">
                        <a:lnSpc>
                          <a:spcPct val="100000"/>
                        </a:lnSpc>
                        <a:spcAft>
                          <a:spcPts val="0"/>
                        </a:spcAft>
                      </a:pPr>
                      <a:r>
                        <a:rPr lang="en-US" sz="2400" dirty="0" err="1">
                          <a:solidFill>
                            <a:srgbClr val="0000FF"/>
                          </a:solidFill>
                          <a:effectLst/>
                          <a:latin typeface="Times New Roman" panose="02020603050405020304" pitchFamily="18" charset="0"/>
                          <a:cs typeface="Times New Roman" panose="02020603050405020304" pitchFamily="18" charset="0"/>
                        </a:rPr>
                        <a:t>Còn</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bước</a:t>
                      </a:r>
                      <a:r>
                        <a:rPr lang="en-US" sz="2400" dirty="0">
                          <a:solidFill>
                            <a:srgbClr val="0000FF"/>
                          </a:solidFill>
                          <a:effectLst/>
                          <a:latin typeface="Times New Roman" panose="02020603050405020304" pitchFamily="18" charset="0"/>
                          <a:cs typeface="Times New Roman" panose="02020603050405020304" pitchFamily="18" charset="0"/>
                        </a:rPr>
                        <a:t> 5 </a:t>
                      </a:r>
                      <a:r>
                        <a:rPr lang="en-US" sz="2400" dirty="0" err="1">
                          <a:solidFill>
                            <a:srgbClr val="0000FF"/>
                          </a:solidFill>
                          <a:effectLst/>
                          <a:latin typeface="Times New Roman" panose="02020603050405020304" pitchFamily="18" charset="0"/>
                          <a:cs typeface="Times New Roman" panose="02020603050405020304" pitchFamily="18" charset="0"/>
                        </a:rPr>
                        <a:t>thì</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làm</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gì</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nào</a:t>
                      </a:r>
                      <a:r>
                        <a:rPr lang="en-US" sz="2400" dirty="0">
                          <a:solidFill>
                            <a:srgbClr val="0000FF"/>
                          </a:solidFill>
                          <a:effectLst/>
                          <a:latin typeface="Times New Roman" panose="02020603050405020304" pitchFamily="18" charset="0"/>
                          <a:cs typeface="Times New Roman" panose="02020603050405020304" pitchFamily="18" charset="0"/>
                        </a:rPr>
                        <a:t>?</a:t>
                      </a:r>
                    </a:p>
                    <a:p>
                      <a:pPr indent="457200" algn="just">
                        <a:lnSpc>
                          <a:spcPct val="100000"/>
                        </a:lnSpc>
                        <a:spcAft>
                          <a:spcPts val="0"/>
                        </a:spcAft>
                      </a:pPr>
                      <a:r>
                        <a:rPr lang="en-US" sz="2400" dirty="0">
                          <a:solidFill>
                            <a:srgbClr val="0000FF"/>
                          </a:solidFill>
                          <a:effectLst/>
                          <a:latin typeface="Times New Roman" panose="02020603050405020304" pitchFamily="18" charset="0"/>
                          <a:cs typeface="Times New Roman" panose="02020603050405020304" pitchFamily="18" charset="0"/>
                        </a:rPr>
                        <a:t>…</a:t>
                      </a:r>
                    </a:p>
                    <a:p>
                      <a:pPr indent="457200" algn="just">
                        <a:lnSpc>
                          <a:spcPct val="100000"/>
                        </a:lnSpc>
                        <a:spcAft>
                          <a:spcPts val="0"/>
                        </a:spcAft>
                      </a:pPr>
                      <a:r>
                        <a:rPr lang="en-US" sz="2400" dirty="0" err="1">
                          <a:solidFill>
                            <a:srgbClr val="0000FF"/>
                          </a:solidFill>
                          <a:effectLst/>
                          <a:latin typeface="Times New Roman" panose="02020603050405020304" pitchFamily="18" charset="0"/>
                          <a:cs typeface="Times New Roman" panose="02020603050405020304" pitchFamily="18" charset="0"/>
                        </a:rPr>
                        <a:t>Bạn</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thật</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giỏi</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là</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bạn</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thật</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giỏi</a:t>
                      </a:r>
                      <a:r>
                        <a:rPr lang="en-US" sz="2400" dirty="0">
                          <a:solidFill>
                            <a:srgbClr val="0000FF"/>
                          </a:solidFill>
                          <a:effectLst/>
                          <a:latin typeface="Times New Roman" panose="02020603050405020304" pitchFamily="18" charset="0"/>
                          <a:cs typeface="Times New Roman" panose="02020603050405020304" pitchFamily="18" charset="0"/>
                        </a:rPr>
                        <a:t>!</a:t>
                      </a:r>
                    </a:p>
                    <a:p>
                      <a:pPr indent="457200" algn="just">
                        <a:lnSpc>
                          <a:spcPct val="100000"/>
                        </a:lnSpc>
                        <a:spcAft>
                          <a:spcPts val="0"/>
                        </a:spcAft>
                      </a:pPr>
                      <a:r>
                        <a:rPr lang="en-US" sz="2400" dirty="0" err="1">
                          <a:solidFill>
                            <a:srgbClr val="0000FF"/>
                          </a:solidFill>
                          <a:effectLst/>
                          <a:latin typeface="Times New Roman" panose="02020603050405020304" pitchFamily="18" charset="0"/>
                          <a:cs typeface="Times New Roman" panose="02020603050405020304" pitchFamily="18" charset="0"/>
                        </a:rPr>
                        <a:t>Dùng</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lệnh</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nào</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trong</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dải</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lệnh</a:t>
                      </a:r>
                      <a:r>
                        <a:rPr lang="en-US" sz="2400" dirty="0">
                          <a:solidFill>
                            <a:srgbClr val="0000FF"/>
                          </a:solidFill>
                          <a:effectLst/>
                          <a:latin typeface="Times New Roman" panose="02020603050405020304" pitchFamily="18" charset="0"/>
                          <a:cs typeface="Times New Roman" panose="02020603050405020304" pitchFamily="18" charset="0"/>
                        </a:rPr>
                        <a:t> Home?</a:t>
                      </a:r>
                    </a:p>
                    <a:p>
                      <a:pPr indent="457200" algn="just">
                        <a:lnSpc>
                          <a:spcPct val="100000"/>
                        </a:lnSpc>
                        <a:spcAft>
                          <a:spcPts val="0"/>
                        </a:spcAft>
                      </a:pPr>
                      <a:r>
                        <a:rPr lang="en-US" sz="2400" dirty="0" err="1">
                          <a:solidFill>
                            <a:srgbClr val="0000FF"/>
                          </a:solidFill>
                          <a:effectLst/>
                          <a:latin typeface="Times New Roman" panose="02020603050405020304" pitchFamily="18" charset="0"/>
                          <a:cs typeface="Times New Roman" panose="02020603050405020304" pitchFamily="18" charset="0"/>
                        </a:rPr>
                        <a:t>Để</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sao</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chép</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để</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mà</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sao</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chép</a:t>
                      </a:r>
                      <a:r>
                        <a:rPr lang="en-US" sz="2400" dirty="0">
                          <a:solidFill>
                            <a:srgbClr val="0000FF"/>
                          </a:solidFill>
                          <a:effectLst/>
                          <a:latin typeface="Times New Roman" panose="02020603050405020304" pitchFamily="18" charset="0"/>
                          <a:cs typeface="Times New Roman" panose="02020603050405020304" pitchFamily="18" charset="0"/>
                        </a:rPr>
                        <a:t>?</a:t>
                      </a:r>
                    </a:p>
                    <a:p>
                      <a:pPr indent="457200" algn="just">
                        <a:lnSpc>
                          <a:spcPct val="100000"/>
                        </a:lnSpc>
                        <a:spcAft>
                          <a:spcPts val="0"/>
                        </a:spcAft>
                      </a:pPr>
                      <a:r>
                        <a:rPr lang="en-US" sz="2400" dirty="0">
                          <a:solidFill>
                            <a:srgbClr val="0000FF"/>
                          </a:solidFill>
                          <a:effectLst/>
                          <a:latin typeface="Times New Roman" panose="02020603050405020304" pitchFamily="18" charset="0"/>
                          <a:cs typeface="Times New Roman" panose="02020603050405020304" pitchFamily="18" charset="0"/>
                        </a:rPr>
                        <a:t>…</a:t>
                      </a:r>
                      <a:endPar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896" marR="44896"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59133518"/>
                  </a:ext>
                </a:extLst>
              </a:tr>
            </a:tbl>
          </a:graphicData>
        </a:graphic>
      </p:graphicFrame>
      <p:pic>
        <p:nvPicPr>
          <p:cNvPr id="10" name="Nhạc nền rap live stream TikTok">
            <a:hlinkClick r:id="" action="ppaction://media"/>
            <a:extLst>
              <a:ext uri="{FF2B5EF4-FFF2-40B4-BE49-F238E27FC236}">
                <a16:creationId xmlns:a16="http://schemas.microsoft.com/office/drawing/2014/main" id="{9920F840-57D8-55CD-0D2C-0A93AAE8878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298826" y="6956707"/>
            <a:ext cx="609600" cy="609600"/>
          </a:xfrm>
          <a:prstGeom prst="rect">
            <a:avLst/>
          </a:prstGeom>
        </p:spPr>
      </p:pic>
    </p:spTree>
    <p:extLst>
      <p:ext uri="{BB962C8B-B14F-4D97-AF65-F5344CB8AC3E}">
        <p14:creationId xmlns:p14="http://schemas.microsoft.com/office/powerpoint/2010/main" val="1640138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562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5AF7B-5609-D149-39D4-C69450A4D487}"/>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1C6691CC-E909-52FC-766C-BF51E28C84D7}"/>
              </a:ext>
            </a:extLst>
          </p:cNvPr>
          <p:cNvPicPr>
            <a:picLocks noChangeAspect="1"/>
          </p:cNvPicPr>
          <p:nvPr/>
        </p:nvPicPr>
        <p:blipFill>
          <a:blip r:embed="rId2"/>
          <a:stretch>
            <a:fillRect/>
          </a:stretch>
        </p:blipFill>
        <p:spPr>
          <a:xfrm>
            <a:off x="7091821" y="2857187"/>
            <a:ext cx="4305300" cy="3772213"/>
          </a:xfrm>
          <a:prstGeom prst="rect">
            <a:avLst/>
          </a:prstGeom>
          <a:ln>
            <a:solidFill>
              <a:srgbClr val="FF0000"/>
            </a:solidFill>
          </a:ln>
        </p:spPr>
      </p:pic>
      <p:sp>
        <p:nvSpPr>
          <p:cNvPr id="28" name="TextBox 27">
            <a:extLst>
              <a:ext uri="{FF2B5EF4-FFF2-40B4-BE49-F238E27FC236}">
                <a16:creationId xmlns:a16="http://schemas.microsoft.com/office/drawing/2014/main" id="{5EFDF4D8-8139-0170-15E7-34BE98E6523E}"/>
              </a:ext>
            </a:extLst>
          </p:cNvPr>
          <p:cNvSpPr txBox="1"/>
          <p:nvPr/>
        </p:nvSpPr>
        <p:spPr>
          <a:xfrm>
            <a:off x="119785" y="3619655"/>
            <a:ext cx="1425019" cy="1569660"/>
          </a:xfrm>
          <a:prstGeom prst="rect">
            <a:avLst/>
          </a:prstGeom>
          <a:solidFill>
            <a:srgbClr val="FFFFCC"/>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Bước</a:t>
            </a:r>
            <a:r>
              <a:rPr lang="en-US" sz="2400" b="1" dirty="0">
                <a:latin typeface="Times New Roman" panose="02020603050405020304" pitchFamily="18" charset="0"/>
                <a:cs typeface="Times New Roman" panose="02020603050405020304" pitchFamily="18" charset="0"/>
              </a:rPr>
              <a:t> 2.  </a:t>
            </a:r>
          </a:p>
          <a:p>
            <a:pPr algn="just"/>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thư</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xoá</a:t>
            </a:r>
            <a:endParaRPr lang="en-US" sz="2400" b="1" dirty="0">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CF7978A1-6F87-C951-5804-D5D4BFE3E7BA}"/>
              </a:ext>
            </a:extLst>
          </p:cNvPr>
          <p:cNvSpPr txBox="1"/>
          <p:nvPr/>
        </p:nvSpPr>
        <p:spPr>
          <a:xfrm>
            <a:off x="8319482" y="1938256"/>
            <a:ext cx="3630236" cy="461665"/>
          </a:xfrm>
          <a:prstGeom prst="rect">
            <a:avLst/>
          </a:prstGeom>
          <a:solidFill>
            <a:srgbClr val="FFFFCC"/>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Bước</a:t>
            </a:r>
            <a:r>
              <a:rPr lang="en-US" sz="2400" b="1" dirty="0">
                <a:latin typeface="Times New Roman" panose="02020603050405020304" pitchFamily="18" charset="0"/>
                <a:cs typeface="Times New Roman" panose="02020603050405020304" pitchFamily="18" charset="0"/>
              </a:rPr>
              <a:t> 3</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lệnh</a:t>
            </a:r>
            <a:r>
              <a:rPr lang="en-US" sz="2400">
                <a:latin typeface="Times New Roman" panose="02020603050405020304" pitchFamily="18" charset="0"/>
                <a:cs typeface="Times New Roman" panose="02020603050405020304" pitchFamily="18" charset="0"/>
              </a:rPr>
              <a:t> </a:t>
            </a:r>
            <a:r>
              <a:rPr lang="en-US" sz="2400" b="1">
                <a:solidFill>
                  <a:srgbClr val="0000FF"/>
                </a:solidFill>
                <a:latin typeface="Times New Roman" panose="02020603050405020304" pitchFamily="18" charset="0"/>
                <a:cs typeface="Times New Roman" panose="02020603050405020304" pitchFamily="18" charset="0"/>
              </a:rPr>
              <a:t>Delete</a:t>
            </a:r>
            <a:endParaRPr lang="en-US" sz="2400" b="1" dirty="0">
              <a:solidFill>
                <a:srgbClr val="0000FF"/>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0DB0DD06-9A66-F942-45A9-C2B9BFC37981}"/>
              </a:ext>
            </a:extLst>
          </p:cNvPr>
          <p:cNvSpPr/>
          <p:nvPr/>
        </p:nvSpPr>
        <p:spPr>
          <a:xfrm>
            <a:off x="10509862" y="2971800"/>
            <a:ext cx="382395" cy="704996"/>
          </a:xfrm>
          <a:prstGeom prst="rect">
            <a:avLst/>
          </a:prstGeom>
          <a:noFill/>
          <a:ln w="38100">
            <a:solidFill>
              <a:srgbClr val="F10F0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B5CD77C-741C-8F75-7678-0CA93B1D752E}"/>
              </a:ext>
            </a:extLst>
          </p:cNvPr>
          <p:cNvSpPr txBox="1">
            <a:spLocks noChangeArrowheads="1"/>
          </p:cNvSpPr>
          <p:nvPr/>
        </p:nvSpPr>
        <p:spPr bwMode="auto">
          <a:xfrm>
            <a:off x="740916" y="1226627"/>
            <a:ext cx="4934934" cy="461665"/>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Times New Roman" panose="02020603050405020304" pitchFamily="18" charset="0"/>
                <a:cs typeface="Times New Roman" panose="02020603050405020304" pitchFamily="18" charset="0"/>
              </a:rPr>
              <a:t>4. Xóa thư mục, tệp</a:t>
            </a:r>
            <a:endParaRPr lang="en-US" altLang="en-US" sz="2400" b="1" dirty="0">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A6D55E20-46BD-5A4A-3EA0-F67E9297D882}"/>
              </a:ext>
            </a:extLst>
          </p:cNvPr>
          <p:cNvGrpSpPr/>
          <p:nvPr/>
        </p:nvGrpSpPr>
        <p:grpSpPr>
          <a:xfrm>
            <a:off x="1544804" y="1889481"/>
            <a:ext cx="9171495" cy="4889611"/>
            <a:chOff x="1544804" y="1724484"/>
            <a:chExt cx="9171495" cy="4889611"/>
          </a:xfrm>
        </p:grpSpPr>
        <p:pic>
          <p:nvPicPr>
            <p:cNvPr id="3" name="Picture 2">
              <a:extLst>
                <a:ext uri="{FF2B5EF4-FFF2-40B4-BE49-F238E27FC236}">
                  <a16:creationId xmlns:a16="http://schemas.microsoft.com/office/drawing/2014/main" id="{DE52C8BB-9A13-5585-2FF1-B9C58F67B6CE}"/>
                </a:ext>
              </a:extLst>
            </p:cNvPr>
            <p:cNvPicPr>
              <a:picLocks noChangeAspect="1"/>
            </p:cNvPicPr>
            <p:nvPr/>
          </p:nvPicPr>
          <p:blipFill>
            <a:blip r:embed="rId3"/>
            <a:stretch>
              <a:fillRect/>
            </a:stretch>
          </p:blipFill>
          <p:spPr>
            <a:xfrm>
              <a:off x="1682138" y="2627982"/>
              <a:ext cx="4076287" cy="3986113"/>
            </a:xfrm>
            <a:prstGeom prst="rect">
              <a:avLst/>
            </a:prstGeom>
            <a:ln>
              <a:solidFill>
                <a:schemeClr val="accent1"/>
              </a:solidFill>
            </a:ln>
          </p:spPr>
        </p:pic>
        <p:sp>
          <p:nvSpPr>
            <p:cNvPr id="23" name="Rectangle 22">
              <a:extLst>
                <a:ext uri="{FF2B5EF4-FFF2-40B4-BE49-F238E27FC236}">
                  <a16:creationId xmlns:a16="http://schemas.microsoft.com/office/drawing/2014/main" id="{52810811-8B39-AAE7-58EA-96163AF23467}"/>
                </a:ext>
              </a:extLst>
            </p:cNvPr>
            <p:cNvSpPr/>
            <p:nvPr/>
          </p:nvSpPr>
          <p:spPr>
            <a:xfrm>
              <a:off x="2947529" y="3641996"/>
              <a:ext cx="2362200" cy="234538"/>
            </a:xfrm>
            <a:prstGeom prst="rect">
              <a:avLst/>
            </a:prstGeom>
            <a:noFill/>
            <a:ln w="38100">
              <a:solidFill>
                <a:srgbClr val="F10F0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E927E5B6-3071-F476-1E63-98FB7DF50E4F}"/>
                </a:ext>
              </a:extLst>
            </p:cNvPr>
            <p:cNvSpPr/>
            <p:nvPr/>
          </p:nvSpPr>
          <p:spPr>
            <a:xfrm>
              <a:off x="3522701" y="4342930"/>
              <a:ext cx="605928" cy="234538"/>
            </a:xfrm>
            <a:prstGeom prst="rect">
              <a:avLst/>
            </a:prstGeom>
            <a:noFill/>
            <a:ln w="38100">
              <a:solidFill>
                <a:srgbClr val="F10F0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69A08FE-FC31-58AA-61F7-0C6282F3FA5B}"/>
                </a:ext>
              </a:extLst>
            </p:cNvPr>
            <p:cNvSpPr txBox="1"/>
            <p:nvPr/>
          </p:nvSpPr>
          <p:spPr>
            <a:xfrm>
              <a:off x="2305911" y="1724484"/>
              <a:ext cx="3448661" cy="830997"/>
            </a:xfrm>
            <a:prstGeom prst="rect">
              <a:avLst/>
            </a:prstGeom>
            <a:solidFill>
              <a:srgbClr val="FFFFCC"/>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400" b="1" dirty="0" err="1">
                  <a:solidFill>
                    <a:schemeClr val="tx1"/>
                  </a:solidFill>
                  <a:latin typeface="Times New Roman" panose="02020603050405020304" pitchFamily="18" charset="0"/>
                  <a:cs typeface="Times New Roman" panose="02020603050405020304" pitchFamily="18" charset="0"/>
                </a:rPr>
                <a:t>Bước</a:t>
              </a:r>
              <a:r>
                <a:rPr lang="en-US" sz="2400" b="1" dirty="0">
                  <a:solidFill>
                    <a:schemeClr val="tx1"/>
                  </a:solidFill>
                  <a:latin typeface="Times New Roman" panose="02020603050405020304" pitchFamily="18" charset="0"/>
                  <a:cs typeface="Times New Roman" panose="02020603050405020304" pitchFamily="18" charset="0"/>
                </a:rPr>
                <a:t> 1</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Mở</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thư</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mục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chứa</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thư</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err="1">
                  <a:solidFill>
                    <a:srgbClr val="0000FF"/>
                  </a:solidFill>
                  <a:latin typeface="Times New Roman" panose="02020603050405020304" pitchFamily="18" charset="0"/>
                  <a:cs typeface="Times New Roman" panose="02020603050405020304" pitchFamily="18" charset="0"/>
                </a:rPr>
                <a:t>mục</a:t>
              </a:r>
              <a:r>
                <a:rPr lang="en-US" sz="2400" b="1">
                  <a:solidFill>
                    <a:srgbClr val="0000FF"/>
                  </a:solidFill>
                  <a:latin typeface="Times New Roman" panose="02020603050405020304" pitchFamily="18" charset="0"/>
                  <a:cs typeface="Times New Roman" panose="02020603050405020304" pitchFamily="18" charset="0"/>
                </a:rPr>
                <a:t> </a:t>
              </a:r>
              <a:r>
                <a:rPr lang="en-US" sz="2400">
                  <a:solidFill>
                    <a:schemeClr val="tx1"/>
                  </a:solidFill>
                  <a:latin typeface="Times New Roman" panose="02020603050405020304" pitchFamily="18" charset="0"/>
                  <a:cs typeface="Times New Roman" panose="02020603050405020304" pitchFamily="18" charset="0"/>
                </a:rPr>
                <a:t>cần xóa</a:t>
              </a:r>
              <a:endParaRPr lang="en-US" sz="2400" b="1" dirty="0">
                <a:solidFill>
                  <a:schemeClr val="tx1"/>
                </a:solidFill>
                <a:latin typeface="Times New Roman" panose="02020603050405020304" pitchFamily="18" charset="0"/>
                <a:cs typeface="Times New Roman" panose="02020603050405020304" pitchFamily="18" charset="0"/>
              </a:endParaRPr>
            </a:p>
          </p:txBody>
        </p:sp>
        <p:cxnSp>
          <p:nvCxnSpPr>
            <p:cNvPr id="24" name="Straight Arrow Connector 23">
              <a:extLst>
                <a:ext uri="{FF2B5EF4-FFF2-40B4-BE49-F238E27FC236}">
                  <a16:creationId xmlns:a16="http://schemas.microsoft.com/office/drawing/2014/main" id="{D3716640-6C86-55EA-F29D-2702D3101ABF}"/>
                </a:ext>
              </a:extLst>
            </p:cNvPr>
            <p:cNvCxnSpPr>
              <a:cxnSpLocks/>
            </p:cNvCxnSpPr>
            <p:nvPr/>
          </p:nvCxnSpPr>
          <p:spPr>
            <a:xfrm>
              <a:off x="4038600" y="2493925"/>
              <a:ext cx="0" cy="1148071"/>
            </a:xfrm>
            <a:prstGeom prst="straightConnector1">
              <a:avLst/>
            </a:prstGeom>
            <a:ln w="38100">
              <a:solidFill>
                <a:srgbClr val="F10F0F"/>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F3CF51F-95F2-E2F2-406A-BA986AD3D1FD}"/>
                </a:ext>
              </a:extLst>
            </p:cNvPr>
            <p:cNvCxnSpPr>
              <a:cxnSpLocks/>
              <a:stCxn id="28" idx="3"/>
              <a:endCxn id="37" idx="1"/>
            </p:cNvCxnSpPr>
            <p:nvPr/>
          </p:nvCxnSpPr>
          <p:spPr>
            <a:xfrm>
              <a:off x="1544804" y="4239488"/>
              <a:ext cx="1977897" cy="220711"/>
            </a:xfrm>
            <a:prstGeom prst="straightConnector1">
              <a:avLst/>
            </a:prstGeom>
            <a:ln w="38100">
              <a:solidFill>
                <a:srgbClr val="F10F0F"/>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D5AB224-FA09-9A3B-52DC-EDDE80AF5FDC}"/>
                </a:ext>
              </a:extLst>
            </p:cNvPr>
            <p:cNvCxnSpPr>
              <a:cxnSpLocks/>
            </p:cNvCxnSpPr>
            <p:nvPr/>
          </p:nvCxnSpPr>
          <p:spPr>
            <a:xfrm>
              <a:off x="10716299" y="2233718"/>
              <a:ext cx="0" cy="520414"/>
            </a:xfrm>
            <a:prstGeom prst="straightConnector1">
              <a:avLst/>
            </a:prstGeom>
            <a:ln w="38100">
              <a:solidFill>
                <a:srgbClr val="F10F0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B7C916A8-3366-58F0-B63E-9A5E7430E482}"/>
              </a:ext>
            </a:extLst>
          </p:cNvPr>
          <p:cNvGrpSpPr/>
          <p:nvPr/>
        </p:nvGrpSpPr>
        <p:grpSpPr>
          <a:xfrm>
            <a:off x="5194274" y="358047"/>
            <a:ext cx="3891523" cy="833718"/>
            <a:chOff x="4176710" y="53789"/>
            <a:chExt cx="3891523" cy="833718"/>
          </a:xfrm>
        </p:grpSpPr>
        <p:pic>
          <p:nvPicPr>
            <p:cNvPr id="5" name="Picture 4">
              <a:extLst>
                <a:ext uri="{FF2B5EF4-FFF2-40B4-BE49-F238E27FC236}">
                  <a16:creationId xmlns:a16="http://schemas.microsoft.com/office/drawing/2014/main" id="{3486C89E-7046-8796-BA4F-DCC65BA648E9}"/>
                </a:ext>
              </a:extLst>
            </p:cNvPr>
            <p:cNvPicPr>
              <a:picLocks noChangeAspect="1"/>
            </p:cNvPicPr>
            <p:nvPr/>
          </p:nvPicPr>
          <p:blipFill>
            <a:blip r:embed="rId4"/>
            <a:stretch>
              <a:fillRect/>
            </a:stretch>
          </p:blipFill>
          <p:spPr>
            <a:xfrm>
              <a:off x="4176710" y="53789"/>
              <a:ext cx="3891523" cy="833718"/>
            </a:xfrm>
            <a:prstGeom prst="rect">
              <a:avLst/>
            </a:prstGeom>
          </p:spPr>
        </p:pic>
        <p:pic>
          <p:nvPicPr>
            <p:cNvPr id="6" name="Picture 5">
              <a:extLst>
                <a:ext uri="{FF2B5EF4-FFF2-40B4-BE49-F238E27FC236}">
                  <a16:creationId xmlns:a16="http://schemas.microsoft.com/office/drawing/2014/main" id="{EA1BBF58-C7DB-650D-0DD1-BD925BCE02DB}"/>
                </a:ext>
              </a:extLst>
            </p:cNvPr>
            <p:cNvPicPr>
              <a:picLocks noChangeAspect="1"/>
            </p:cNvPicPr>
            <p:nvPr/>
          </p:nvPicPr>
          <p:blipFill>
            <a:blip r:embed="rId5"/>
            <a:stretch>
              <a:fillRect/>
            </a:stretch>
          </p:blipFill>
          <p:spPr>
            <a:xfrm>
              <a:off x="4689938" y="207233"/>
              <a:ext cx="593569" cy="553998"/>
            </a:xfrm>
            <a:prstGeom prst="rect">
              <a:avLst/>
            </a:prstGeom>
          </p:spPr>
        </p:pic>
        <p:sp>
          <p:nvSpPr>
            <p:cNvPr id="8" name="TextBox 7">
              <a:extLst>
                <a:ext uri="{FF2B5EF4-FFF2-40B4-BE49-F238E27FC236}">
                  <a16:creationId xmlns:a16="http://schemas.microsoft.com/office/drawing/2014/main" id="{CFFF7F8F-16A7-687E-4FC2-852D1A226D43}"/>
                </a:ext>
              </a:extLst>
            </p:cNvPr>
            <p:cNvSpPr txBox="1"/>
            <p:nvPr/>
          </p:nvSpPr>
          <p:spPr>
            <a:xfrm>
              <a:off x="5367615" y="207233"/>
              <a:ext cx="2255746" cy="553998"/>
            </a:xfrm>
            <a:prstGeom prst="rect">
              <a:avLst/>
            </a:prstGeom>
            <a:noFill/>
          </p:spPr>
          <p:txBody>
            <a:bodyPr wrap="none" rtlCol="0">
              <a:spAutoFit/>
            </a:bodyPr>
            <a:lstStyle/>
            <a:p>
              <a:r>
                <a:rPr lang="en-US" sz="3000" b="1" dirty="0">
                  <a:solidFill>
                    <a:schemeClr val="bg1"/>
                  </a:solidFill>
                  <a:latin typeface="Arial" panose="020B0604020202020204" pitchFamily="34" charset="0"/>
                  <a:cs typeface="Arial" panose="020B0604020202020204" pitchFamily="34" charset="0"/>
                </a:rPr>
                <a:t>KHÁM PHÁ</a:t>
              </a:r>
            </a:p>
          </p:txBody>
        </p:sp>
      </p:grpSp>
    </p:spTree>
    <p:extLst>
      <p:ext uri="{BB962C8B-B14F-4D97-AF65-F5344CB8AC3E}">
        <p14:creationId xmlns:p14="http://schemas.microsoft.com/office/powerpoint/2010/main" val="3943943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3FAEB-D529-0344-F56D-640F8E8B3632}"/>
            </a:ext>
          </a:extLst>
        </p:cNvPr>
        <p:cNvGrpSpPr/>
        <p:nvPr/>
      </p:nvGrpSpPr>
      <p:grpSpPr>
        <a:xfrm>
          <a:off x="0" y="0"/>
          <a:ext cx="0" cy="0"/>
          <a:chOff x="0" y="0"/>
          <a:chExt cx="0" cy="0"/>
        </a:xfrm>
      </p:grpSpPr>
      <p:sp>
        <p:nvSpPr>
          <p:cNvPr id="19" name="任意多边形: 形状 40">
            <a:extLst>
              <a:ext uri="{FF2B5EF4-FFF2-40B4-BE49-F238E27FC236}">
                <a16:creationId xmlns:a16="http://schemas.microsoft.com/office/drawing/2014/main" id="{98F64664-78F8-6B68-DD9A-4D8E3CBC0C5C}"/>
              </a:ext>
            </a:extLst>
          </p:cNvPr>
          <p:cNvSpPr/>
          <p:nvPr/>
        </p:nvSpPr>
        <p:spPr>
          <a:xfrm>
            <a:off x="229112" y="145863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grpSp>
        <p:nvGrpSpPr>
          <p:cNvPr id="3" name="组合 9">
            <a:extLst>
              <a:ext uri="{FF2B5EF4-FFF2-40B4-BE49-F238E27FC236}">
                <a16:creationId xmlns:a16="http://schemas.microsoft.com/office/drawing/2014/main" id="{47F6E0FD-8C0C-98ED-F55B-3BA935EBEE58}"/>
              </a:ext>
            </a:extLst>
          </p:cNvPr>
          <p:cNvGrpSpPr/>
          <p:nvPr/>
        </p:nvGrpSpPr>
        <p:grpSpPr>
          <a:xfrm>
            <a:off x="39732" y="5706559"/>
            <a:ext cx="12152268" cy="1151441"/>
            <a:chOff x="-2055784" y="5706558"/>
            <a:chExt cx="12152268" cy="1151441"/>
          </a:xfrm>
        </p:grpSpPr>
        <p:pic>
          <p:nvPicPr>
            <p:cNvPr id="4" name="图片 10">
              <a:extLst>
                <a:ext uri="{FF2B5EF4-FFF2-40B4-BE49-F238E27FC236}">
                  <a16:creationId xmlns:a16="http://schemas.microsoft.com/office/drawing/2014/main" id="{32A2FFF7-5C0B-4593-2382-6585936187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5" name="图片 11">
              <a:extLst>
                <a:ext uri="{FF2B5EF4-FFF2-40B4-BE49-F238E27FC236}">
                  <a16:creationId xmlns:a16="http://schemas.microsoft.com/office/drawing/2014/main" id="{6C9C5117-E6FC-5F86-DCA4-D668A8C71B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 name="图片 12">
              <a:extLst>
                <a:ext uri="{FF2B5EF4-FFF2-40B4-BE49-F238E27FC236}">
                  <a16:creationId xmlns:a16="http://schemas.microsoft.com/office/drawing/2014/main" id="{41043C0E-DCDF-F4B7-4A94-CA4941B65B9A}"/>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7" name="图片 13">
              <a:extLst>
                <a:ext uri="{FF2B5EF4-FFF2-40B4-BE49-F238E27FC236}">
                  <a16:creationId xmlns:a16="http://schemas.microsoft.com/office/drawing/2014/main" id="{4EC498B0-B972-5D67-7B2E-932F1BCB2FFD}"/>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8" name="图片 14">
              <a:extLst>
                <a:ext uri="{FF2B5EF4-FFF2-40B4-BE49-F238E27FC236}">
                  <a16:creationId xmlns:a16="http://schemas.microsoft.com/office/drawing/2014/main" id="{86E22B08-44A8-BB39-CC1E-9341E8E3961F}"/>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9" name="图片 15">
              <a:extLst>
                <a:ext uri="{FF2B5EF4-FFF2-40B4-BE49-F238E27FC236}">
                  <a16:creationId xmlns:a16="http://schemas.microsoft.com/office/drawing/2014/main" id="{C00B335A-76DF-C05F-BDFB-B37CA7CF4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id="{33E59F64-FEA3-AF0F-1CD2-BABF145A98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aphicFrame>
        <p:nvGraphicFramePr>
          <p:cNvPr id="2" name="Table 1">
            <a:extLst>
              <a:ext uri="{FF2B5EF4-FFF2-40B4-BE49-F238E27FC236}">
                <a16:creationId xmlns:a16="http://schemas.microsoft.com/office/drawing/2014/main" id="{CC88F6EA-B496-0037-067E-D9A72387318D}"/>
              </a:ext>
            </a:extLst>
          </p:cNvPr>
          <p:cNvGraphicFramePr>
            <a:graphicFrameLocks noGrp="1"/>
          </p:cNvGraphicFramePr>
          <p:nvPr>
            <p:extLst>
              <p:ext uri="{D42A27DB-BD31-4B8C-83A1-F6EECF244321}">
                <p14:modId xmlns:p14="http://schemas.microsoft.com/office/powerpoint/2010/main" val="2427739763"/>
              </p:ext>
            </p:extLst>
          </p:nvPr>
        </p:nvGraphicFramePr>
        <p:xfrm>
          <a:off x="576136" y="2146166"/>
          <a:ext cx="7306638" cy="485435"/>
        </p:xfrm>
        <a:graphic>
          <a:graphicData uri="http://schemas.openxmlformats.org/drawingml/2006/table">
            <a:tbl>
              <a:tblPr firstRow="1" firstCol="1" bandRow="1">
                <a:tableStyleId>{5C22544A-7EE6-4342-B048-85BDC9FD1C3A}</a:tableStyleId>
              </a:tblPr>
              <a:tblGrid>
                <a:gridCol w="7306638">
                  <a:extLst>
                    <a:ext uri="{9D8B030D-6E8A-4147-A177-3AD203B41FA5}">
                      <a16:colId xmlns:a16="http://schemas.microsoft.com/office/drawing/2014/main" val="1585534656"/>
                    </a:ext>
                  </a:extLst>
                </a:gridCol>
              </a:tblGrid>
              <a:tr h="485435">
                <a:tc>
                  <a:txBody>
                    <a:bodyPr/>
                    <a:lstStyle/>
                    <a:p>
                      <a:pPr indent="457200" algn="just">
                        <a:lnSpc>
                          <a:spcPct val="100000"/>
                        </a:lnSpc>
                        <a:spcAft>
                          <a:spcPts val="0"/>
                        </a:spcAft>
                      </a:pPr>
                      <a:r>
                        <a:rPr lang="en-US" sz="2400">
                          <a:solidFill>
                            <a:srgbClr val="0000FF"/>
                          </a:solidFill>
                          <a:effectLst/>
                          <a:latin typeface="Times New Roman" panose="02020603050405020304" pitchFamily="18" charset="0"/>
                          <a:cs typeface="Times New Roman" panose="02020603050405020304" pitchFamily="18" charset="0"/>
                        </a:rPr>
                        <a:t>5. Tác hại khi thao tác nhầm với tệp, thư mục</a:t>
                      </a:r>
                      <a:endParaRPr lang="en-US" sz="2400" dirty="0">
                        <a:solidFill>
                          <a:srgbClr val="0000FF"/>
                        </a:solidFill>
                        <a:effectLst/>
                        <a:latin typeface="Times New Roman" panose="02020603050405020304" pitchFamily="18" charset="0"/>
                        <a:cs typeface="Times New Roman" panose="02020603050405020304" pitchFamily="18" charset="0"/>
                      </a:endParaRPr>
                    </a:p>
                  </a:txBody>
                  <a:tcPr marL="44896" marR="44896"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59133518"/>
                  </a:ext>
                </a:extLst>
              </a:tr>
            </a:tbl>
          </a:graphicData>
        </a:graphic>
      </p:graphicFrame>
      <p:grpSp>
        <p:nvGrpSpPr>
          <p:cNvPr id="10" name="Group 9">
            <a:extLst>
              <a:ext uri="{FF2B5EF4-FFF2-40B4-BE49-F238E27FC236}">
                <a16:creationId xmlns:a16="http://schemas.microsoft.com/office/drawing/2014/main" id="{C3F2238A-5450-A7E5-154E-3A458D51D99D}"/>
              </a:ext>
            </a:extLst>
          </p:cNvPr>
          <p:cNvGrpSpPr/>
          <p:nvPr/>
        </p:nvGrpSpPr>
        <p:grpSpPr>
          <a:xfrm>
            <a:off x="4229455" y="859595"/>
            <a:ext cx="3891523" cy="833718"/>
            <a:chOff x="4176710" y="53789"/>
            <a:chExt cx="3891523" cy="833718"/>
          </a:xfrm>
        </p:grpSpPr>
        <p:pic>
          <p:nvPicPr>
            <p:cNvPr id="11" name="Picture 10">
              <a:extLst>
                <a:ext uri="{FF2B5EF4-FFF2-40B4-BE49-F238E27FC236}">
                  <a16:creationId xmlns:a16="http://schemas.microsoft.com/office/drawing/2014/main" id="{16247870-EEEB-76C8-A1D4-75D2821DBB5A}"/>
                </a:ext>
              </a:extLst>
            </p:cNvPr>
            <p:cNvPicPr>
              <a:picLocks noChangeAspect="1"/>
            </p:cNvPicPr>
            <p:nvPr/>
          </p:nvPicPr>
          <p:blipFill>
            <a:blip r:embed="rId7"/>
            <a:stretch>
              <a:fillRect/>
            </a:stretch>
          </p:blipFill>
          <p:spPr>
            <a:xfrm>
              <a:off x="4176710" y="53789"/>
              <a:ext cx="3891523" cy="833718"/>
            </a:xfrm>
            <a:prstGeom prst="rect">
              <a:avLst/>
            </a:prstGeom>
          </p:spPr>
        </p:pic>
        <p:pic>
          <p:nvPicPr>
            <p:cNvPr id="12" name="Picture 11">
              <a:extLst>
                <a:ext uri="{FF2B5EF4-FFF2-40B4-BE49-F238E27FC236}">
                  <a16:creationId xmlns:a16="http://schemas.microsoft.com/office/drawing/2014/main" id="{64908E29-11A0-E3ED-70F7-1982194D83AA}"/>
                </a:ext>
              </a:extLst>
            </p:cNvPr>
            <p:cNvPicPr>
              <a:picLocks noChangeAspect="1"/>
            </p:cNvPicPr>
            <p:nvPr/>
          </p:nvPicPr>
          <p:blipFill>
            <a:blip r:embed="rId8"/>
            <a:stretch>
              <a:fillRect/>
            </a:stretch>
          </p:blipFill>
          <p:spPr>
            <a:xfrm>
              <a:off x="4689938" y="207233"/>
              <a:ext cx="593569" cy="553998"/>
            </a:xfrm>
            <a:prstGeom prst="rect">
              <a:avLst/>
            </a:prstGeom>
          </p:spPr>
        </p:pic>
        <p:sp>
          <p:nvSpPr>
            <p:cNvPr id="13" name="TextBox 12">
              <a:extLst>
                <a:ext uri="{FF2B5EF4-FFF2-40B4-BE49-F238E27FC236}">
                  <a16:creationId xmlns:a16="http://schemas.microsoft.com/office/drawing/2014/main" id="{7EE1B89A-E9FB-C475-DC30-7E0E23F317FA}"/>
                </a:ext>
              </a:extLst>
            </p:cNvPr>
            <p:cNvSpPr txBox="1"/>
            <p:nvPr/>
          </p:nvSpPr>
          <p:spPr>
            <a:xfrm>
              <a:off x="5367615" y="207233"/>
              <a:ext cx="2255746" cy="553998"/>
            </a:xfrm>
            <a:prstGeom prst="rect">
              <a:avLst/>
            </a:prstGeom>
            <a:noFill/>
          </p:spPr>
          <p:txBody>
            <a:bodyPr wrap="none" rtlCol="0">
              <a:spAutoFit/>
            </a:bodyPr>
            <a:lstStyle/>
            <a:p>
              <a:r>
                <a:rPr lang="en-US" sz="3000" b="1" dirty="0">
                  <a:solidFill>
                    <a:schemeClr val="bg1"/>
                  </a:solidFill>
                  <a:latin typeface="Arial" panose="020B0604020202020204" pitchFamily="34" charset="0"/>
                  <a:cs typeface="Arial" panose="020B0604020202020204" pitchFamily="34" charset="0"/>
                </a:rPr>
                <a:t>KHÁM PHÁ</a:t>
              </a:r>
            </a:p>
          </p:txBody>
        </p:sp>
      </p:grpSp>
      <p:graphicFrame>
        <p:nvGraphicFramePr>
          <p:cNvPr id="15" name="Table 14">
            <a:extLst>
              <a:ext uri="{FF2B5EF4-FFF2-40B4-BE49-F238E27FC236}">
                <a16:creationId xmlns:a16="http://schemas.microsoft.com/office/drawing/2014/main" id="{EEEF782E-DC08-8070-F035-C1E95D41CCFE}"/>
              </a:ext>
            </a:extLst>
          </p:cNvPr>
          <p:cNvGraphicFramePr>
            <a:graphicFrameLocks noGrp="1"/>
          </p:cNvGraphicFramePr>
          <p:nvPr>
            <p:extLst>
              <p:ext uri="{D42A27DB-BD31-4B8C-83A1-F6EECF244321}">
                <p14:modId xmlns:p14="http://schemas.microsoft.com/office/powerpoint/2010/main" val="1999001148"/>
              </p:ext>
            </p:extLst>
          </p:nvPr>
        </p:nvGraphicFramePr>
        <p:xfrm>
          <a:off x="576136" y="2853081"/>
          <a:ext cx="10320464" cy="1580198"/>
        </p:xfrm>
        <a:graphic>
          <a:graphicData uri="http://schemas.openxmlformats.org/drawingml/2006/table">
            <a:tbl>
              <a:tblPr firstRow="1" firstCol="1" bandRow="1">
                <a:tableStyleId>{5C22544A-7EE6-4342-B048-85BDC9FD1C3A}</a:tableStyleId>
              </a:tblPr>
              <a:tblGrid>
                <a:gridCol w="10320464">
                  <a:extLst>
                    <a:ext uri="{9D8B030D-6E8A-4147-A177-3AD203B41FA5}">
                      <a16:colId xmlns:a16="http://schemas.microsoft.com/office/drawing/2014/main" val="1585534656"/>
                    </a:ext>
                  </a:extLst>
                </a:gridCol>
              </a:tblGrid>
              <a:tr h="485435">
                <a:tc>
                  <a:txBody>
                    <a:bodyPr/>
                    <a:lstStyle/>
                    <a:p>
                      <a:pPr indent="457200" algn="just">
                        <a:lnSpc>
                          <a:spcPct val="150000"/>
                        </a:lnSpc>
                        <a:spcBef>
                          <a:spcPts val="600"/>
                        </a:spcBef>
                        <a:spcAft>
                          <a:spcPts val="600"/>
                        </a:spcAft>
                      </a:pPr>
                      <a:r>
                        <a:rPr lang="en-US" sz="2400">
                          <a:solidFill>
                            <a:schemeClr val="tx1"/>
                          </a:solidFill>
                          <a:effectLst/>
                          <a:latin typeface="Times New Roman" panose="02020603050405020304" pitchFamily="18" charset="0"/>
                          <a:cs typeface="Times New Roman" panose="02020603050405020304" pitchFamily="18" charset="0"/>
                        </a:rPr>
                        <a:t>Thao tác nhầm với tệp, thư mục có thể làm mất thông tin, gây lỗi cho phần mềm. Phải hết sức cẩn thận, chính xác, không tùy tiện thực hiện các thao tác vì có thể gây lỗi hỏng tệp, thu mục trong máy tính</a:t>
                      </a:r>
                      <a:endParaRPr lang="en-US" sz="2400" dirty="0">
                        <a:solidFill>
                          <a:schemeClr val="tx1"/>
                        </a:solidFill>
                        <a:effectLst/>
                        <a:latin typeface="Times New Roman" panose="02020603050405020304" pitchFamily="18" charset="0"/>
                        <a:cs typeface="Times New Roman" panose="02020603050405020304" pitchFamily="18" charset="0"/>
                      </a:endParaRPr>
                    </a:p>
                  </a:txBody>
                  <a:tcPr marL="44896" marR="44896"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59133518"/>
                  </a:ext>
                </a:extLst>
              </a:tr>
            </a:tbl>
          </a:graphicData>
        </a:graphic>
      </p:graphicFrame>
    </p:spTree>
    <p:extLst>
      <p:ext uri="{BB962C8B-B14F-4D97-AF65-F5344CB8AC3E}">
        <p14:creationId xmlns:p14="http://schemas.microsoft.com/office/powerpoint/2010/main" val="1703097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D9779-CAE2-B222-3D05-91B37F1E7753}"/>
            </a:ext>
          </a:extLst>
        </p:cNvPr>
        <p:cNvGrpSpPr/>
        <p:nvPr/>
      </p:nvGrpSpPr>
      <p:grpSpPr>
        <a:xfrm>
          <a:off x="0" y="0"/>
          <a:ext cx="0" cy="0"/>
          <a:chOff x="0" y="0"/>
          <a:chExt cx="0" cy="0"/>
        </a:xfrm>
      </p:grpSpPr>
      <p:pic>
        <p:nvPicPr>
          <p:cNvPr id="49" name="Picture 48">
            <a:extLst>
              <a:ext uri="{FF2B5EF4-FFF2-40B4-BE49-F238E27FC236}">
                <a16:creationId xmlns:a16="http://schemas.microsoft.com/office/drawing/2014/main" id="{AEBD937E-7CB9-D258-2627-4BEAF4047E23}"/>
              </a:ext>
            </a:extLst>
          </p:cNvPr>
          <p:cNvPicPr>
            <a:picLocks noChangeAspect="1"/>
          </p:cNvPicPr>
          <p:nvPr/>
        </p:nvPicPr>
        <p:blipFill>
          <a:blip r:embed="rId2"/>
          <a:stretch>
            <a:fillRect/>
          </a:stretch>
        </p:blipFill>
        <p:spPr>
          <a:xfrm>
            <a:off x="-461392" y="213975"/>
            <a:ext cx="11913128" cy="6701134"/>
          </a:xfrm>
          <a:prstGeom prst="rect">
            <a:avLst/>
          </a:prstGeom>
        </p:spPr>
      </p:pic>
      <p:grpSp>
        <p:nvGrpSpPr>
          <p:cNvPr id="2" name="Group 1">
            <a:extLst>
              <a:ext uri="{FF2B5EF4-FFF2-40B4-BE49-F238E27FC236}">
                <a16:creationId xmlns:a16="http://schemas.microsoft.com/office/drawing/2014/main" id="{88A68825-D1B0-D070-9BEA-D7A59434E15A}"/>
              </a:ext>
            </a:extLst>
          </p:cNvPr>
          <p:cNvGrpSpPr/>
          <p:nvPr/>
        </p:nvGrpSpPr>
        <p:grpSpPr>
          <a:xfrm>
            <a:off x="4191000" y="1447800"/>
            <a:ext cx="4353220" cy="645358"/>
            <a:chOff x="3930438" y="818781"/>
            <a:chExt cx="4353220" cy="645358"/>
          </a:xfrm>
        </p:grpSpPr>
        <p:sp>
          <p:nvSpPr>
            <p:cNvPr id="3" name="Rounded Rectangle 16">
              <a:extLst>
                <a:ext uri="{FF2B5EF4-FFF2-40B4-BE49-F238E27FC236}">
                  <a16:creationId xmlns:a16="http://schemas.microsoft.com/office/drawing/2014/main" id="{72CB8660-BAA5-A6CD-BD11-605F1467AA59}"/>
                </a:ext>
              </a:extLst>
            </p:cNvPr>
            <p:cNvSpPr/>
            <p:nvPr/>
          </p:nvSpPr>
          <p:spPr>
            <a:xfrm>
              <a:off x="3930438" y="818781"/>
              <a:ext cx="4353220" cy="64535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a:solidFill>
                    <a:srgbClr val="0070C0"/>
                  </a:solidFill>
                  <a:latin typeface="Arial" panose="020B0604020202020204" pitchFamily="34" charset="0"/>
                  <a:cs typeface="Arial" panose="020B0604020202020204" pitchFamily="34" charset="0"/>
                </a:rPr>
                <a:t>LUYỆN TẬP</a:t>
              </a:r>
            </a:p>
          </p:txBody>
        </p:sp>
        <p:pic>
          <p:nvPicPr>
            <p:cNvPr id="4" name="Picture 3">
              <a:extLst>
                <a:ext uri="{FF2B5EF4-FFF2-40B4-BE49-F238E27FC236}">
                  <a16:creationId xmlns:a16="http://schemas.microsoft.com/office/drawing/2014/main" id="{0C4D5F69-3947-6AC8-14F3-10E1249B9420}"/>
                </a:ext>
              </a:extLst>
            </p:cNvPr>
            <p:cNvPicPr>
              <a:picLocks noChangeAspect="1"/>
            </p:cNvPicPr>
            <p:nvPr/>
          </p:nvPicPr>
          <p:blipFill>
            <a:blip r:embed="rId3"/>
            <a:stretch>
              <a:fillRect/>
            </a:stretch>
          </p:blipFill>
          <p:spPr>
            <a:xfrm>
              <a:off x="4712495" y="845675"/>
              <a:ext cx="576956" cy="614616"/>
            </a:xfrm>
            <a:prstGeom prst="rect">
              <a:avLst/>
            </a:prstGeom>
          </p:spPr>
        </p:pic>
      </p:grpSp>
      <p:sp>
        <p:nvSpPr>
          <p:cNvPr id="5" name="Rectangle 4">
            <a:extLst>
              <a:ext uri="{FF2B5EF4-FFF2-40B4-BE49-F238E27FC236}">
                <a16:creationId xmlns:a16="http://schemas.microsoft.com/office/drawing/2014/main" id="{3348D4AB-5CE9-0317-E89C-ECFD217EC637}"/>
              </a:ext>
            </a:extLst>
          </p:cNvPr>
          <p:cNvSpPr/>
          <p:nvPr/>
        </p:nvSpPr>
        <p:spPr>
          <a:xfrm>
            <a:off x="3886200" y="2667000"/>
            <a:ext cx="5867400" cy="584775"/>
          </a:xfrm>
          <a:prstGeom prst="rect">
            <a:avLst/>
          </a:prstGeom>
        </p:spPr>
        <p:txBody>
          <a:bodyPr wrap="square">
            <a:spAutoFit/>
          </a:bodyPr>
          <a:lstStyle/>
          <a:p>
            <a:pPr>
              <a:spcBef>
                <a:spcPct val="0"/>
              </a:spcBef>
            </a:pPr>
            <a:r>
              <a:rPr lang="en-US" altLang="en-US" sz="3200" dirty="0" err="1">
                <a:solidFill>
                  <a:schemeClr val="bg1"/>
                </a:solidFill>
                <a:latin typeface="Times New Roman" panose="02020603050405020304" pitchFamily="18" charset="0"/>
                <a:cs typeface="Times New Roman" panose="02020603050405020304" pitchFamily="18" charset="0"/>
              </a:rPr>
              <a:t>Học</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sinh</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làm</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bài</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tập</a:t>
            </a:r>
            <a:r>
              <a:rPr lang="en-US" altLang="en-US" sz="3200" dirty="0">
                <a:solidFill>
                  <a:schemeClr val="bg1"/>
                </a:solidFill>
                <a:latin typeface="Times New Roman" panose="02020603050405020304" pitchFamily="18" charset="0"/>
                <a:cs typeface="Times New Roman" panose="02020603050405020304" pitchFamily="18" charset="0"/>
              </a:rPr>
              <a:t> </a:t>
            </a:r>
            <a:r>
              <a:rPr lang="en-US" altLang="en-US" sz="3200" dirty="0" err="1">
                <a:solidFill>
                  <a:schemeClr val="bg1"/>
                </a:solidFill>
                <a:latin typeface="Times New Roman" panose="02020603050405020304" pitchFamily="18" charset="0"/>
                <a:cs typeface="Times New Roman" panose="02020603050405020304" pitchFamily="18" charset="0"/>
              </a:rPr>
              <a:t>trên</a:t>
            </a:r>
            <a:r>
              <a:rPr lang="en-US" altLang="en-US" sz="3200" dirty="0">
                <a:solidFill>
                  <a:schemeClr val="bg1"/>
                </a:solidFill>
                <a:latin typeface="Times New Roman" panose="02020603050405020304" pitchFamily="18" charset="0"/>
                <a:cs typeface="Times New Roman" panose="02020603050405020304" pitchFamily="18" charset="0"/>
              </a:rPr>
              <a:t> Quizizz.</a:t>
            </a:r>
          </a:p>
        </p:txBody>
      </p:sp>
    </p:spTree>
    <p:extLst>
      <p:ext uri="{BB962C8B-B14F-4D97-AF65-F5344CB8AC3E}">
        <p14:creationId xmlns:p14="http://schemas.microsoft.com/office/powerpoint/2010/main" val="3378949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82450" y="1524000"/>
            <a:ext cx="10228450" cy="668645"/>
          </a:xfrm>
          <a:prstGeom prst="rect">
            <a:avLst/>
          </a:prstGeom>
        </p:spPr>
        <p:txBody>
          <a:bodyPr wrap="square">
            <a:spAutoFit/>
          </a:bodyPr>
          <a:lstStyle/>
          <a:p>
            <a:pPr algn="just">
              <a:lnSpc>
                <a:spcPct val="130000"/>
              </a:lnSpc>
              <a:spcBef>
                <a:spcPts val="600"/>
              </a:spcBef>
            </a:pP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1</a:t>
            </a:r>
            <a:r>
              <a:rPr lang="en-US" sz="3200" dirty="0">
                <a:latin typeface="Times New Roman" panose="02020603050405020304" pitchFamily="18" charset="0"/>
                <a:cs typeface="Times New Roman" panose="02020603050405020304" pitchFamily="18" charset="0"/>
              </a:rPr>
              <a:t>. Hoàn </a:t>
            </a:r>
            <a:r>
              <a:rPr lang="en-US" sz="3200" dirty="0" err="1">
                <a:latin typeface="Times New Roman" panose="02020603050405020304" pitchFamily="18" charset="0"/>
                <a:cs typeface="Times New Roman" panose="02020603050405020304" pitchFamily="18" charset="0"/>
              </a:rPr>
              <a:t>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chỉnh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1</a:t>
            </a:r>
            <a:endParaRPr lang="vi-VN" sz="3200" b="1" i="1" dirty="0">
              <a:solidFill>
                <a:srgbClr val="0000FF"/>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7B29484D-EB8F-8237-20C7-8937B4BEE668}"/>
              </a:ext>
            </a:extLst>
          </p:cNvPr>
          <p:cNvGrpSpPr/>
          <p:nvPr/>
        </p:nvGrpSpPr>
        <p:grpSpPr>
          <a:xfrm>
            <a:off x="4038600" y="406318"/>
            <a:ext cx="4353220" cy="645358"/>
            <a:chOff x="4041063" y="747142"/>
            <a:chExt cx="4353220" cy="645358"/>
          </a:xfrm>
        </p:grpSpPr>
        <p:sp>
          <p:nvSpPr>
            <p:cNvPr id="3" name="Rounded Rectangle 11">
              <a:extLst>
                <a:ext uri="{FF2B5EF4-FFF2-40B4-BE49-F238E27FC236}">
                  <a16:creationId xmlns:a16="http://schemas.microsoft.com/office/drawing/2014/main" id="{D798B388-9DCA-638A-4188-DA82DADFB2B4}"/>
                </a:ext>
              </a:extLst>
            </p:cNvPr>
            <p:cNvSpPr/>
            <p:nvPr/>
          </p:nvSpPr>
          <p:spPr>
            <a:xfrm>
              <a:off x="4041063" y="747142"/>
              <a:ext cx="4353220" cy="64535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a:solidFill>
                    <a:srgbClr val="C00000"/>
                  </a:solidFill>
                  <a:latin typeface="Arial" panose="020B0604020202020204" pitchFamily="34" charset="0"/>
                  <a:cs typeface="Arial" panose="020B0604020202020204" pitchFamily="34" charset="0"/>
                </a:rPr>
                <a:t>VẬN DỤNG</a:t>
              </a:r>
              <a:endParaRPr lang="en-US" sz="3200" b="1" dirty="0">
                <a:solidFill>
                  <a:srgbClr val="0070C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8DEB364-DDEC-7077-E0BC-545E40FCE980}"/>
                </a:ext>
              </a:extLst>
            </p:cNvPr>
            <p:cNvPicPr>
              <a:picLocks noChangeAspect="1"/>
            </p:cNvPicPr>
            <p:nvPr/>
          </p:nvPicPr>
          <p:blipFill>
            <a:blip r:embed="rId2"/>
            <a:stretch>
              <a:fillRect/>
            </a:stretch>
          </p:blipFill>
          <p:spPr>
            <a:xfrm>
              <a:off x="4902348" y="773790"/>
              <a:ext cx="589389" cy="565168"/>
            </a:xfrm>
            <a:prstGeom prst="rect">
              <a:avLst/>
            </a:prstGeom>
          </p:spPr>
        </p:pic>
      </p:grpSp>
      <p:sp>
        <p:nvSpPr>
          <p:cNvPr id="4" name="Rectangle 3">
            <a:extLst>
              <a:ext uri="{FF2B5EF4-FFF2-40B4-BE49-F238E27FC236}">
                <a16:creationId xmlns:a16="http://schemas.microsoft.com/office/drawing/2014/main" id="{07D3392B-5555-3D35-286E-6BD0C1F318BB}"/>
              </a:ext>
            </a:extLst>
          </p:cNvPr>
          <p:cNvSpPr/>
          <p:nvPr/>
        </p:nvSpPr>
        <p:spPr>
          <a:xfrm>
            <a:off x="782450" y="2680209"/>
            <a:ext cx="10228450" cy="1308820"/>
          </a:xfrm>
          <a:prstGeom prst="rect">
            <a:avLst/>
          </a:prstGeom>
        </p:spPr>
        <p:txBody>
          <a:bodyPr wrap="square">
            <a:spAutoFit/>
          </a:bodyPr>
          <a:lstStyle/>
          <a:p>
            <a:pPr algn="just">
              <a:lnSpc>
                <a:spcPct val="130000"/>
              </a:lnSpc>
              <a:spcBef>
                <a:spcPts val="600"/>
              </a:spcBef>
            </a:pP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di </a:t>
            </a:r>
            <a:r>
              <a:rPr lang="en-US" sz="3200" dirty="0" err="1">
                <a:latin typeface="Times New Roman" panose="02020603050405020304" pitchFamily="18" charset="0"/>
                <a:cs typeface="Times New Roman" panose="02020603050405020304" pitchFamily="18" charset="0"/>
              </a:rPr>
              <a:t>chuyển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tệp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5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12</a:t>
            </a:r>
            <a:endParaRPr lang="vi-VN" sz="3200" i="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180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形状 40">
            <a:extLst>
              <a:ext uri="{FF2B5EF4-FFF2-40B4-BE49-F238E27FC236}">
                <a16:creationId xmlns:a16="http://schemas.microsoft.com/office/drawing/2014/main" id="{41ED4A5B-80DF-EA84-94F0-93E97739F7F2}"/>
              </a:ext>
            </a:extLst>
          </p:cNvPr>
          <p:cNvSpPr/>
          <p:nvPr/>
        </p:nvSpPr>
        <p:spPr>
          <a:xfrm>
            <a:off x="229112" y="145863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grpSp>
        <p:nvGrpSpPr>
          <p:cNvPr id="3" name="组合 9">
            <a:extLst>
              <a:ext uri="{FF2B5EF4-FFF2-40B4-BE49-F238E27FC236}">
                <a16:creationId xmlns:a16="http://schemas.microsoft.com/office/drawing/2014/main" id="{C8AC9229-38A6-1902-1D66-E1B106DF3E20}"/>
              </a:ext>
            </a:extLst>
          </p:cNvPr>
          <p:cNvGrpSpPr/>
          <p:nvPr/>
        </p:nvGrpSpPr>
        <p:grpSpPr>
          <a:xfrm>
            <a:off x="39732" y="5706559"/>
            <a:ext cx="12152268" cy="1151441"/>
            <a:chOff x="-2055784" y="5706558"/>
            <a:chExt cx="12152268" cy="1151441"/>
          </a:xfrm>
        </p:grpSpPr>
        <p:pic>
          <p:nvPicPr>
            <p:cNvPr id="4" name="图片 10">
              <a:extLst>
                <a:ext uri="{FF2B5EF4-FFF2-40B4-BE49-F238E27FC236}">
                  <a16:creationId xmlns:a16="http://schemas.microsoft.com/office/drawing/2014/main" id="{D2764DA9-3265-B9D0-9FAA-E82DCC9AA4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5" name="图片 11">
              <a:extLst>
                <a:ext uri="{FF2B5EF4-FFF2-40B4-BE49-F238E27FC236}">
                  <a16:creationId xmlns:a16="http://schemas.microsoft.com/office/drawing/2014/main" id="{63055062-3ABC-76F1-3EB0-D49D4558F3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 name="图片 12">
              <a:extLst>
                <a:ext uri="{FF2B5EF4-FFF2-40B4-BE49-F238E27FC236}">
                  <a16:creationId xmlns:a16="http://schemas.microsoft.com/office/drawing/2014/main" id="{5B04932B-18BF-B7AE-900E-0A3F3976B846}"/>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7" name="图片 13">
              <a:extLst>
                <a:ext uri="{FF2B5EF4-FFF2-40B4-BE49-F238E27FC236}">
                  <a16:creationId xmlns:a16="http://schemas.microsoft.com/office/drawing/2014/main" id="{AEFF63C4-4A06-7368-DD7B-CDAB21EA96A5}"/>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8" name="图片 14">
              <a:extLst>
                <a:ext uri="{FF2B5EF4-FFF2-40B4-BE49-F238E27FC236}">
                  <a16:creationId xmlns:a16="http://schemas.microsoft.com/office/drawing/2014/main" id="{A6C42154-E580-FAEF-2CE6-D392068A6B8F}"/>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9" name="图片 15">
              <a:extLst>
                <a:ext uri="{FF2B5EF4-FFF2-40B4-BE49-F238E27FC236}">
                  <a16:creationId xmlns:a16="http://schemas.microsoft.com/office/drawing/2014/main" id="{A45F92F1-B9D0-0E78-81ED-1D40D44B68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id="{5D88E0CD-7389-D0FC-C874-79E77E70D5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0" name="Rectangle 9">
            <a:extLst>
              <a:ext uri="{FF2B5EF4-FFF2-40B4-BE49-F238E27FC236}">
                <a16:creationId xmlns:a16="http://schemas.microsoft.com/office/drawing/2014/main" id="{67DBC38A-84A6-F5F5-B2C4-0F83C25092A6}"/>
              </a:ext>
            </a:extLst>
          </p:cNvPr>
          <p:cNvSpPr/>
          <p:nvPr/>
        </p:nvSpPr>
        <p:spPr>
          <a:xfrm>
            <a:off x="238722" y="1268911"/>
            <a:ext cx="3799878" cy="5439310"/>
          </a:xfrm>
          <a:prstGeom prst="rect">
            <a:avLst/>
          </a:prstGeom>
        </p:spPr>
        <p:txBody>
          <a:bodyPr wrap="square">
            <a:spAutoFit/>
          </a:bodyPr>
          <a:lstStyle/>
          <a:p>
            <a:pPr algn="ctr">
              <a:lnSpc>
                <a:spcPct val="107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Ve vẻ vè ve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Nghe vè thư mục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Bài 10 học đến</a:t>
            </a:r>
          </a:p>
          <a:p>
            <a:pPr algn="ctr">
              <a:lnSpc>
                <a:spcPct val="107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thao tác quen tay </a:t>
            </a:r>
          </a:p>
          <a:p>
            <a:pPr algn="ctr">
              <a:lnSpc>
                <a:spcPct val="107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Với tệp - thư mục </a:t>
            </a:r>
          </a:p>
          <a:p>
            <a:pPr algn="ctr">
              <a:lnSpc>
                <a:spcPct val="107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nhớ ngay kẻo quên</a:t>
            </a:r>
          </a:p>
          <a:p>
            <a:pPr algn="ctr">
              <a:lnSpc>
                <a:spcPct val="107000"/>
              </a:lnSpc>
              <a:spcAft>
                <a:spcPts val="800"/>
              </a:spcAft>
            </a:pP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Đổi tên- Rename</a:t>
            </a:r>
            <a:endParaRPr lang="en-US" sz="2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dễ dàng lắm nhé!</a:t>
            </a:r>
          </a:p>
          <a:p>
            <a:pPr algn="ctr">
              <a:lnSpc>
                <a:spcPct val="107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Tên cũ sang tên mới,</a:t>
            </a:r>
          </a:p>
          <a:p>
            <a:pPr algn="ctr">
              <a:lnSpc>
                <a:spcPct val="107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là xong ngay rồi</a:t>
            </a:r>
          </a:p>
          <a:p>
            <a:pPr>
              <a:spcBef>
                <a:spcPct val="0"/>
              </a:spcBef>
            </a:pPr>
            <a:endParaRPr lang="en-US" altLang="en-US" sz="2400"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981BC305-FC45-6543-BF38-3482147303BE}"/>
              </a:ext>
            </a:extLst>
          </p:cNvPr>
          <p:cNvSpPr/>
          <p:nvPr/>
        </p:nvSpPr>
        <p:spPr>
          <a:xfrm>
            <a:off x="3820942" y="1343801"/>
            <a:ext cx="3799878" cy="5439310"/>
          </a:xfrm>
          <a:prstGeom prst="rect">
            <a:avLst/>
          </a:prstGeom>
        </p:spPr>
        <p:txBody>
          <a:bodyPr wrap="square">
            <a:spAutoFit/>
          </a:bodyPr>
          <a:lstStyle/>
          <a:p>
            <a:pPr algn="ctr">
              <a:lnSpc>
                <a:spcPct val="107000"/>
              </a:lnSpc>
              <a:spcAft>
                <a:spcPts val="800"/>
              </a:spcAft>
            </a:pP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Sao chép - lệnh Copy</a:t>
            </a:r>
            <a:r>
              <a:rPr lang="en-US" sz="2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07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Tạo ra bản phụ</a:t>
            </a:r>
          </a:p>
          <a:p>
            <a:pPr algn="ctr">
              <a:lnSpc>
                <a:spcPct val="107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Giống y bản gốc</a:t>
            </a:r>
          </a:p>
          <a:p>
            <a:pPr algn="ctr">
              <a:lnSpc>
                <a:spcPct val="107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Chẳng lo thất lạc</a:t>
            </a:r>
          </a:p>
          <a:p>
            <a:pPr algn="ctr">
              <a:lnSpc>
                <a:spcPct val="107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Lỡ mà hỏng mất </a:t>
            </a:r>
          </a:p>
          <a:p>
            <a:pPr algn="ctr">
              <a:lnSpc>
                <a:spcPct val="107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bản sao còn đó</a:t>
            </a:r>
          </a:p>
          <a:p>
            <a:pPr algn="ctr">
              <a:lnSpc>
                <a:spcPct val="107000"/>
              </a:lnSpc>
              <a:spcAft>
                <a:spcPts val="800"/>
              </a:spcAft>
            </a:pP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Di chuyển – lệnh Cut</a:t>
            </a:r>
            <a:endParaRPr lang="en-US" sz="2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là chuyển chỗ mới</a:t>
            </a:r>
          </a:p>
          <a:p>
            <a:pPr algn="ctr">
              <a:lnSpc>
                <a:spcPct val="107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Từ thư mục này </a:t>
            </a:r>
          </a:p>
          <a:p>
            <a:pPr algn="ctr">
              <a:lnSpc>
                <a:spcPct val="107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sang thư mục kia</a:t>
            </a:r>
          </a:p>
          <a:p>
            <a:pPr>
              <a:spcBef>
                <a:spcPct val="0"/>
              </a:spcBef>
            </a:pPr>
            <a:endParaRPr lang="en-US" altLang="en-US" sz="2400"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80AC94EA-8559-067A-E102-FD4415DEEB00}"/>
              </a:ext>
            </a:extLst>
          </p:cNvPr>
          <p:cNvSpPr/>
          <p:nvPr/>
        </p:nvSpPr>
        <p:spPr>
          <a:xfrm>
            <a:off x="7691366" y="1698730"/>
            <a:ext cx="3799878" cy="4443781"/>
          </a:xfrm>
          <a:prstGeom prst="rect">
            <a:avLst/>
          </a:prstGeom>
        </p:spPr>
        <p:txBody>
          <a:bodyPr wrap="square">
            <a:spAutoFit/>
          </a:bodyPr>
          <a:lstStyle/>
          <a:p>
            <a:pPr algn="ctr">
              <a:lnSpc>
                <a:spcPct val="107000"/>
              </a:lnSpc>
              <a:spcAft>
                <a:spcPts val="800"/>
              </a:spcAft>
            </a:pP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Xóa - lệnh Delete</a:t>
            </a:r>
            <a:r>
              <a:rPr lang="en-US" sz="2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07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khi không cần nữa</a:t>
            </a:r>
          </a:p>
          <a:p>
            <a:pPr algn="ctr">
              <a:lnSpc>
                <a:spcPct val="107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Bấm nhẹ một cái,</a:t>
            </a:r>
          </a:p>
          <a:p>
            <a:pPr algn="ctr">
              <a:lnSpc>
                <a:spcPct val="107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dọn dẹp gọn ngay</a:t>
            </a:r>
          </a:p>
          <a:p>
            <a:pPr algn="ctr">
              <a:lnSpc>
                <a:spcPct val="107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Bạn phải xem kỹ, </a:t>
            </a:r>
          </a:p>
          <a:p>
            <a:pPr algn="ctr">
              <a:lnSpc>
                <a:spcPct val="107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trước khi dùng lệnh</a:t>
            </a:r>
          </a:p>
          <a:p>
            <a:pPr algn="ctr">
              <a:lnSpc>
                <a:spcPct val="107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Lỡ xóa nhầm đi, </a:t>
            </a:r>
          </a:p>
          <a:p>
            <a:pPr algn="ctr">
              <a:lnSpc>
                <a:spcPct val="107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khôi phục ( rất) khó</a:t>
            </a:r>
          </a:p>
          <a:p>
            <a:pPr>
              <a:spcBef>
                <a:spcPct val="0"/>
              </a:spcBef>
            </a:pPr>
            <a:endParaRPr lang="en-US" altLang="en-US" sz="24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6C0D625F-54A7-84F3-E5E4-A5C315D34643}"/>
              </a:ext>
            </a:extLst>
          </p:cNvPr>
          <p:cNvSpPr txBox="1">
            <a:spLocks noChangeArrowheads="1"/>
          </p:cNvSpPr>
          <p:nvPr/>
        </p:nvSpPr>
        <p:spPr bwMode="auto">
          <a:xfrm>
            <a:off x="4707659" y="411839"/>
            <a:ext cx="3087192" cy="646331"/>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latin typeface="Times New Roman" panose="02020603050405020304" pitchFamily="18" charset="0"/>
                <a:cs typeface="Times New Roman" panose="02020603050405020304" pitchFamily="18" charset="0"/>
              </a:rPr>
              <a:t>Vè Thư mục</a:t>
            </a:r>
            <a:endParaRPr lang="en-US" altLang="en-US" sz="3600" b="1" dirty="0">
              <a:latin typeface="Times New Roman" panose="02020603050405020304" pitchFamily="18" charset="0"/>
              <a:cs typeface="Times New Roman" panose="02020603050405020304" pitchFamily="18" charset="0"/>
            </a:endParaRPr>
          </a:p>
        </p:txBody>
      </p:sp>
      <p:pic>
        <p:nvPicPr>
          <p:cNvPr id="2" name="Vè giới thiệu">
            <a:hlinkClick r:id="" action="ppaction://media"/>
            <a:extLst>
              <a:ext uri="{FF2B5EF4-FFF2-40B4-BE49-F238E27FC236}">
                <a16:creationId xmlns:a16="http://schemas.microsoft.com/office/drawing/2014/main" id="{3C4D441A-CD4E-9ED1-B53E-7631DDA154A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36388" y="6500808"/>
            <a:ext cx="609600" cy="609600"/>
          </a:xfrm>
          <a:prstGeom prst="rect">
            <a:avLst/>
          </a:prstGeom>
        </p:spPr>
      </p:pic>
    </p:spTree>
    <p:extLst>
      <p:ext uri="{BB962C8B-B14F-4D97-AF65-F5344CB8AC3E}">
        <p14:creationId xmlns:p14="http://schemas.microsoft.com/office/powerpoint/2010/main" val="3603170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8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7635" y="-2667635"/>
            <a:ext cx="6856730" cy="12192000"/>
          </a:xfrm>
          <a:prstGeom prst="rect">
            <a:avLst/>
          </a:prstGeom>
        </p:spPr>
      </p:pic>
      <p:pic>
        <p:nvPicPr>
          <p:cNvPr id="5" name="图片 4" descr="组 9"/>
          <p:cNvPicPr>
            <a:picLocks noChangeAspect="1"/>
          </p:cNvPicPr>
          <p:nvPr/>
        </p:nvPicPr>
        <p:blipFill>
          <a:blip r:embed="rId4"/>
          <a:srcRect t="53912"/>
          <a:stretch>
            <a:fillRect/>
          </a:stretch>
        </p:blipFill>
        <p:spPr>
          <a:xfrm>
            <a:off x="0" y="1544320"/>
            <a:ext cx="4370070" cy="5271135"/>
          </a:xfrm>
          <a:prstGeom prst="rect">
            <a:avLst/>
          </a:prstGeom>
        </p:spPr>
      </p:pic>
      <p:pic>
        <p:nvPicPr>
          <p:cNvPr id="37" name="图片 36" descr="图层 79 副本"/>
          <p:cNvPicPr>
            <a:picLocks noChangeAspect="1"/>
          </p:cNvPicPr>
          <p:nvPr/>
        </p:nvPicPr>
        <p:blipFill>
          <a:blip r:embed="rId5"/>
          <a:stretch>
            <a:fillRect/>
          </a:stretch>
        </p:blipFill>
        <p:spPr>
          <a:xfrm flipH="1" flipV="1">
            <a:off x="-6985" y="7620"/>
            <a:ext cx="4342765" cy="2937510"/>
          </a:xfrm>
          <a:prstGeom prst="rect">
            <a:avLst/>
          </a:prstGeom>
        </p:spPr>
      </p:pic>
      <p:sp>
        <p:nvSpPr>
          <p:cNvPr id="2" name="任意多边形: 形状 59">
            <a:extLst>
              <a:ext uri="{FF2B5EF4-FFF2-40B4-BE49-F238E27FC236}">
                <a16:creationId xmlns:a16="http://schemas.microsoft.com/office/drawing/2014/main" id="{26533505-E437-6B29-825A-A6B0021F6A8B}"/>
              </a:ext>
            </a:extLst>
          </p:cNvPr>
          <p:cNvSpPr/>
          <p:nvPr/>
        </p:nvSpPr>
        <p:spPr>
          <a:xfrm>
            <a:off x="2034429" y="770562"/>
            <a:ext cx="8069955" cy="3617682"/>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7" name="Picture 6" descr="A cartoon of a child using a computer&#10;&#10;Description automatically generated with low confidence">
            <a:extLst>
              <a:ext uri="{FF2B5EF4-FFF2-40B4-BE49-F238E27FC236}">
                <a16:creationId xmlns:a16="http://schemas.microsoft.com/office/drawing/2014/main" id="{112F41F4-582D-13DC-41F2-9143ABA10B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BB623D4E-DC38-4BCD-6DAB-3F819CA90E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11" name="Picture 10">
            <a:extLst>
              <a:ext uri="{FF2B5EF4-FFF2-40B4-BE49-F238E27FC236}">
                <a16:creationId xmlns:a16="http://schemas.microsoft.com/office/drawing/2014/main" id="{053B7EA5-36A1-AD6B-DB18-515CAAA517E8}"/>
              </a:ext>
            </a:extLst>
          </p:cNvPr>
          <p:cNvPicPr>
            <a:picLocks noChangeAspect="1"/>
          </p:cNvPicPr>
          <p:nvPr/>
        </p:nvPicPr>
        <p:blipFill>
          <a:blip r:embed="rId8"/>
          <a:stretch>
            <a:fillRect/>
          </a:stretch>
        </p:blipFill>
        <p:spPr>
          <a:xfrm>
            <a:off x="2335710" y="911726"/>
            <a:ext cx="7078069" cy="3694496"/>
          </a:xfrm>
          <a:prstGeom prst="rect">
            <a:avLst/>
          </a:prstGeom>
        </p:spPr>
      </p:pic>
    </p:spTree>
    <p:extLst>
      <p:ext uri="{BB962C8B-B14F-4D97-AF65-F5344CB8AC3E}">
        <p14:creationId xmlns:p14="http://schemas.microsoft.com/office/powerpoint/2010/main" val="64848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d">
            <a:hlinkClick r:id="" action="ppaction://media"/>
            <a:extLst>
              <a:ext uri="{FF2B5EF4-FFF2-40B4-BE49-F238E27FC236}">
                <a16:creationId xmlns:a16="http://schemas.microsoft.com/office/drawing/2014/main" id="{9F1067B1-CAA5-ECB2-B24D-A5C2A3CD57D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22169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E81850B8-1D52-A4FA-6B15-27BBAD1869E8}"/>
              </a:ext>
            </a:extLst>
          </p:cNvPr>
          <p:cNvPicPr>
            <a:picLocks noChangeAspect="1"/>
          </p:cNvPicPr>
          <p:nvPr/>
        </p:nvPicPr>
        <p:blipFill>
          <a:blip r:embed="rId2"/>
          <a:stretch>
            <a:fillRect/>
          </a:stretch>
        </p:blipFill>
        <p:spPr>
          <a:xfrm>
            <a:off x="-461392" y="213975"/>
            <a:ext cx="11913128" cy="6701134"/>
          </a:xfrm>
          <a:prstGeom prst="rect">
            <a:avLst/>
          </a:prstGeom>
        </p:spPr>
      </p:pic>
      <p:grpSp>
        <p:nvGrpSpPr>
          <p:cNvPr id="10" name="Group 9">
            <a:extLst>
              <a:ext uri="{FF2B5EF4-FFF2-40B4-BE49-F238E27FC236}">
                <a16:creationId xmlns:a16="http://schemas.microsoft.com/office/drawing/2014/main" id="{51600291-2746-771E-B41C-19C4FD3B31B4}"/>
              </a:ext>
            </a:extLst>
          </p:cNvPr>
          <p:cNvGrpSpPr/>
          <p:nvPr/>
        </p:nvGrpSpPr>
        <p:grpSpPr>
          <a:xfrm>
            <a:off x="4343400" y="2133600"/>
            <a:ext cx="3885275" cy="851646"/>
            <a:chOff x="4142617" y="304800"/>
            <a:chExt cx="3885275" cy="851646"/>
          </a:xfrm>
        </p:grpSpPr>
        <p:pic>
          <p:nvPicPr>
            <p:cNvPr id="6" name="Picture 5">
              <a:extLst>
                <a:ext uri="{FF2B5EF4-FFF2-40B4-BE49-F238E27FC236}">
                  <a16:creationId xmlns:a16="http://schemas.microsoft.com/office/drawing/2014/main" id="{BF01EF36-D026-B018-2C0E-46AB905D7326}"/>
                </a:ext>
              </a:extLst>
            </p:cNvPr>
            <p:cNvPicPr>
              <a:picLocks noChangeAspect="1"/>
            </p:cNvPicPr>
            <p:nvPr/>
          </p:nvPicPr>
          <p:blipFill>
            <a:blip r:embed="rId3"/>
            <a:stretch>
              <a:fillRect/>
            </a:stretch>
          </p:blipFill>
          <p:spPr>
            <a:xfrm>
              <a:off x="4142617" y="304800"/>
              <a:ext cx="3885275" cy="851646"/>
            </a:xfrm>
            <a:prstGeom prst="rect">
              <a:avLst/>
            </a:prstGeom>
          </p:spPr>
        </p:pic>
        <p:pic>
          <p:nvPicPr>
            <p:cNvPr id="7" name="Picture 6">
              <a:extLst>
                <a:ext uri="{FF2B5EF4-FFF2-40B4-BE49-F238E27FC236}">
                  <a16:creationId xmlns:a16="http://schemas.microsoft.com/office/drawing/2014/main" id="{D1FB83F3-DA23-16E4-AE20-A21DA14D3949}"/>
                </a:ext>
              </a:extLst>
            </p:cNvPr>
            <p:cNvPicPr>
              <a:picLocks noChangeAspect="1"/>
            </p:cNvPicPr>
            <p:nvPr/>
          </p:nvPicPr>
          <p:blipFill>
            <a:blip r:embed="rId4"/>
            <a:stretch>
              <a:fillRect/>
            </a:stretch>
          </p:blipFill>
          <p:spPr>
            <a:xfrm>
              <a:off x="4661083" y="442235"/>
              <a:ext cx="637055" cy="549984"/>
            </a:xfrm>
            <a:prstGeom prst="rect">
              <a:avLst/>
            </a:prstGeom>
            <a:ln w="28575">
              <a:solidFill>
                <a:schemeClr val="bg1"/>
              </a:solidFill>
            </a:ln>
          </p:spPr>
        </p:pic>
        <p:sp>
          <p:nvSpPr>
            <p:cNvPr id="8" name="TextBox 7">
              <a:extLst>
                <a:ext uri="{FF2B5EF4-FFF2-40B4-BE49-F238E27FC236}">
                  <a16:creationId xmlns:a16="http://schemas.microsoft.com/office/drawing/2014/main" id="{31D807B9-2323-58DF-2F5C-85C07EB6A818}"/>
                </a:ext>
              </a:extLst>
            </p:cNvPr>
            <p:cNvSpPr txBox="1"/>
            <p:nvPr/>
          </p:nvSpPr>
          <p:spPr>
            <a:xfrm>
              <a:off x="5472952" y="386943"/>
              <a:ext cx="2092239" cy="646331"/>
            </a:xfrm>
            <a:prstGeom prst="rect">
              <a:avLst/>
            </a:prstGeom>
            <a:noFill/>
          </p:spPr>
          <p:txBody>
            <a:bodyPr wrap="none" rtlCol="0">
              <a:spAutoFit/>
            </a:bodyPr>
            <a:lstStyle/>
            <a:p>
              <a:r>
                <a:rPr lang="en-US" sz="3600" b="1" dirty="0">
                  <a:solidFill>
                    <a:schemeClr val="bg1"/>
                  </a:solidFill>
                  <a:latin typeface="Arial" panose="020B0604020202020204" pitchFamily="34" charset="0"/>
                  <a:cs typeface="Arial" panose="020B0604020202020204" pitchFamily="34" charset="0"/>
                </a:rPr>
                <a:t>MỞ ĐẦU</a:t>
              </a:r>
            </a:p>
          </p:txBody>
        </p:sp>
      </p:grpSp>
    </p:spTree>
    <p:extLst>
      <p:ext uri="{BB962C8B-B14F-4D97-AF65-F5344CB8AC3E}">
        <p14:creationId xmlns:p14="http://schemas.microsoft.com/office/powerpoint/2010/main" val="1795371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Kd1 (1)">
            <a:hlinkClick r:id="" action="ppaction://media"/>
            <a:extLst>
              <a:ext uri="{FF2B5EF4-FFF2-40B4-BE49-F238E27FC236}">
                <a16:creationId xmlns:a16="http://schemas.microsoft.com/office/drawing/2014/main" id="{2C1719DF-3874-43AB-EB74-ECE8B75A2C5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118" y="-1000657"/>
            <a:ext cx="3137647" cy="3137647"/>
          </a:xfrm>
          <a:prstGeom prst="rect">
            <a:avLst/>
          </a:prstGeom>
        </p:spPr>
      </p:pic>
      <p:sp>
        <p:nvSpPr>
          <p:cNvPr id="10" name="TextBox 10"/>
          <p:cNvSpPr txBox="1"/>
          <p:nvPr/>
        </p:nvSpPr>
        <p:spPr>
          <a:xfrm>
            <a:off x="2286000" y="6020657"/>
            <a:ext cx="8239760" cy="642394"/>
          </a:xfrm>
          <a:prstGeom prst="rect">
            <a:avLst/>
          </a:prstGeom>
        </p:spPr>
        <p:txBody>
          <a:bodyPr lIns="0" tIns="0" rIns="0" bIns="0" rtlCol="0" anchor="ctr" anchorCtr="0">
            <a:noAutofit/>
          </a:bodyPr>
          <a:lstStyle/>
          <a:p>
            <a:pPr algn="l">
              <a:lnSpc>
                <a:spcPct val="150000"/>
              </a:lnSpc>
            </a:pPr>
            <a:r>
              <a:rPr lang="en-US" sz="2540">
                <a:solidFill>
                  <a:srgbClr val="000000"/>
                </a:solidFill>
                <a:latin typeface="Arial" panose="020B0604020202020204"/>
              </a:rPr>
              <a:t>Hình 10.1. Thẻ lệnh </a:t>
            </a:r>
            <a:r>
              <a:rPr lang="en-US" sz="2540">
                <a:solidFill>
                  <a:srgbClr val="000000"/>
                </a:solidFill>
                <a:latin typeface="Arial Bold" panose="020B0802020202020204"/>
              </a:rPr>
              <a:t>Home</a:t>
            </a:r>
            <a:r>
              <a:rPr lang="en-US" sz="2540">
                <a:solidFill>
                  <a:srgbClr val="000000"/>
                </a:solidFill>
                <a:latin typeface="Arial" panose="020B0604020202020204"/>
              </a:rPr>
              <a:t> của phần mềm </a:t>
            </a:r>
            <a:r>
              <a:rPr lang="en-US" sz="2540">
                <a:solidFill>
                  <a:srgbClr val="000000"/>
                </a:solidFill>
                <a:latin typeface="Arial Bold" panose="020B0802020202020204"/>
              </a:rPr>
              <a:t>File Explorer</a:t>
            </a:r>
          </a:p>
        </p:txBody>
      </p:sp>
      <p:sp>
        <p:nvSpPr>
          <p:cNvPr id="11" name="TextBox 11"/>
          <p:cNvSpPr txBox="1"/>
          <p:nvPr/>
        </p:nvSpPr>
        <p:spPr>
          <a:xfrm>
            <a:off x="3406040" y="1189607"/>
            <a:ext cx="9671685" cy="572770"/>
          </a:xfrm>
          <a:prstGeom prst="rect">
            <a:avLst/>
          </a:prstGeom>
        </p:spPr>
        <p:txBody>
          <a:bodyPr lIns="0" tIns="0" rIns="0" bIns="0" rtlCol="0" anchor="t">
            <a:noAutofit/>
          </a:bodyPr>
          <a:lstStyle/>
          <a:p>
            <a:pPr algn="l">
              <a:lnSpc>
                <a:spcPts val="4000"/>
              </a:lnSpc>
            </a:pPr>
            <a:r>
              <a:rPr lang="en-US" sz="2665" b="1" dirty="0">
                <a:solidFill>
                  <a:srgbClr val="1E1E1E"/>
                </a:solidFill>
                <a:latin typeface="Times New Roman" panose="02020603050405020304" pitchFamily="18" charset="0"/>
                <a:cs typeface="Times New Roman" panose="02020603050405020304" pitchFamily="18" charset="0"/>
              </a:rPr>
              <a:t>1.  </a:t>
            </a:r>
            <a:r>
              <a:rPr lang="en-US" sz="2665" b="1" dirty="0" err="1">
                <a:solidFill>
                  <a:srgbClr val="1E1E1E"/>
                </a:solidFill>
                <a:latin typeface="Times New Roman" panose="02020603050405020304" pitchFamily="18" charset="0"/>
                <a:cs typeface="Times New Roman" panose="02020603050405020304" pitchFamily="18" charset="0"/>
              </a:rPr>
              <a:t>Công</a:t>
            </a:r>
            <a:r>
              <a:rPr lang="en-US" sz="2665" b="1" dirty="0">
                <a:solidFill>
                  <a:srgbClr val="1E1E1E"/>
                </a:solidFill>
                <a:latin typeface="Times New Roman" panose="02020603050405020304" pitchFamily="18" charset="0"/>
                <a:cs typeface="Times New Roman" panose="02020603050405020304" pitchFamily="18" charset="0"/>
              </a:rPr>
              <a:t> </a:t>
            </a:r>
            <a:r>
              <a:rPr lang="en-US" sz="2665" b="1" dirty="0" err="1">
                <a:solidFill>
                  <a:srgbClr val="1E1E1E"/>
                </a:solidFill>
                <a:latin typeface="Times New Roman" panose="02020603050405020304" pitchFamily="18" charset="0"/>
                <a:cs typeface="Times New Roman" panose="02020603050405020304" pitchFamily="18" charset="0"/>
              </a:rPr>
              <a:t>cụ</a:t>
            </a:r>
            <a:r>
              <a:rPr lang="en-US" sz="2665" b="1" dirty="0">
                <a:solidFill>
                  <a:srgbClr val="1E1E1E"/>
                </a:solidFill>
                <a:latin typeface="Times New Roman" panose="02020603050405020304" pitchFamily="18" charset="0"/>
                <a:cs typeface="Times New Roman" panose="02020603050405020304" pitchFamily="18" charset="0"/>
              </a:rPr>
              <a:t> </a:t>
            </a:r>
            <a:r>
              <a:rPr lang="en-US" sz="2665" b="1" dirty="0" err="1">
                <a:solidFill>
                  <a:srgbClr val="1E1E1E"/>
                </a:solidFill>
                <a:latin typeface="Times New Roman" panose="02020603050405020304" pitchFamily="18" charset="0"/>
                <a:cs typeface="Times New Roman" panose="02020603050405020304" pitchFamily="18" charset="0"/>
              </a:rPr>
              <a:t>thực</a:t>
            </a:r>
            <a:r>
              <a:rPr lang="en-US" sz="2665" b="1" dirty="0">
                <a:solidFill>
                  <a:srgbClr val="1E1E1E"/>
                </a:solidFill>
                <a:latin typeface="Times New Roman" panose="02020603050405020304" pitchFamily="18" charset="0"/>
                <a:cs typeface="Times New Roman" panose="02020603050405020304" pitchFamily="18" charset="0"/>
              </a:rPr>
              <a:t> </a:t>
            </a:r>
            <a:r>
              <a:rPr lang="en-US" sz="2665" b="1" dirty="0" err="1">
                <a:solidFill>
                  <a:srgbClr val="1E1E1E"/>
                </a:solidFill>
                <a:latin typeface="Times New Roman" panose="02020603050405020304" pitchFamily="18" charset="0"/>
                <a:cs typeface="Times New Roman" panose="02020603050405020304" pitchFamily="18" charset="0"/>
              </a:rPr>
              <a:t>hiện</a:t>
            </a:r>
            <a:r>
              <a:rPr lang="en-US" sz="2665" b="1" dirty="0">
                <a:solidFill>
                  <a:srgbClr val="1E1E1E"/>
                </a:solidFill>
                <a:latin typeface="Times New Roman" panose="02020603050405020304" pitchFamily="18" charset="0"/>
                <a:cs typeface="Times New Roman" panose="02020603050405020304" pitchFamily="18" charset="0"/>
              </a:rPr>
              <a:t> </a:t>
            </a:r>
            <a:r>
              <a:rPr lang="en-US" sz="2665" b="1" dirty="0" err="1">
                <a:solidFill>
                  <a:srgbClr val="1E1E1E"/>
                </a:solidFill>
                <a:latin typeface="Times New Roman" panose="02020603050405020304" pitchFamily="18" charset="0"/>
                <a:cs typeface="Times New Roman" panose="02020603050405020304" pitchFamily="18" charset="0"/>
              </a:rPr>
              <a:t>các</a:t>
            </a:r>
            <a:r>
              <a:rPr lang="en-US" sz="2665" b="1" dirty="0">
                <a:solidFill>
                  <a:srgbClr val="1E1E1E"/>
                </a:solidFill>
                <a:latin typeface="Times New Roman" panose="02020603050405020304" pitchFamily="18" charset="0"/>
                <a:cs typeface="Times New Roman" panose="02020603050405020304" pitchFamily="18" charset="0"/>
              </a:rPr>
              <a:t> </a:t>
            </a:r>
            <a:r>
              <a:rPr lang="en-US" sz="2665" b="1" dirty="0" err="1">
                <a:solidFill>
                  <a:srgbClr val="1E1E1E"/>
                </a:solidFill>
                <a:latin typeface="Times New Roman" panose="02020603050405020304" pitchFamily="18" charset="0"/>
                <a:cs typeface="Times New Roman" panose="02020603050405020304" pitchFamily="18" charset="0"/>
              </a:rPr>
              <a:t>thao</a:t>
            </a:r>
            <a:r>
              <a:rPr lang="en-US" sz="2665" b="1" dirty="0">
                <a:solidFill>
                  <a:srgbClr val="1E1E1E"/>
                </a:solidFill>
                <a:latin typeface="Times New Roman" panose="02020603050405020304" pitchFamily="18" charset="0"/>
                <a:cs typeface="Times New Roman" panose="02020603050405020304" pitchFamily="18" charset="0"/>
              </a:rPr>
              <a:t> </a:t>
            </a:r>
            <a:r>
              <a:rPr lang="en-US" sz="2665" b="1" dirty="0" err="1">
                <a:solidFill>
                  <a:srgbClr val="1E1E1E"/>
                </a:solidFill>
                <a:latin typeface="Times New Roman" panose="02020603050405020304" pitchFamily="18" charset="0"/>
                <a:cs typeface="Times New Roman" panose="02020603050405020304" pitchFamily="18" charset="0"/>
              </a:rPr>
              <a:t>tác</a:t>
            </a:r>
            <a:r>
              <a:rPr lang="en-US" sz="2665" b="1" dirty="0">
                <a:solidFill>
                  <a:srgbClr val="1E1E1E"/>
                </a:solidFill>
                <a:latin typeface="Times New Roman" panose="02020603050405020304" pitchFamily="18" charset="0"/>
                <a:cs typeface="Times New Roman" panose="02020603050405020304" pitchFamily="18" charset="0"/>
              </a:rPr>
              <a:t> </a:t>
            </a:r>
            <a:r>
              <a:rPr lang="en-US" sz="2665" b="1" dirty="0" err="1">
                <a:solidFill>
                  <a:srgbClr val="1E1E1E"/>
                </a:solidFill>
                <a:latin typeface="Times New Roman" panose="02020603050405020304" pitchFamily="18" charset="0"/>
                <a:cs typeface="Times New Roman" panose="02020603050405020304" pitchFamily="18" charset="0"/>
              </a:rPr>
              <a:t>đối</a:t>
            </a:r>
            <a:r>
              <a:rPr lang="en-US" sz="2665" b="1" dirty="0">
                <a:solidFill>
                  <a:srgbClr val="1E1E1E"/>
                </a:solidFill>
                <a:latin typeface="Times New Roman" panose="02020603050405020304" pitchFamily="18" charset="0"/>
                <a:cs typeface="Times New Roman" panose="02020603050405020304" pitchFamily="18" charset="0"/>
              </a:rPr>
              <a:t> </a:t>
            </a:r>
            <a:r>
              <a:rPr lang="en-US" sz="2665" b="1" dirty="0" err="1">
                <a:solidFill>
                  <a:srgbClr val="1E1E1E"/>
                </a:solidFill>
                <a:latin typeface="Times New Roman" panose="02020603050405020304" pitchFamily="18" charset="0"/>
                <a:cs typeface="Times New Roman" panose="02020603050405020304" pitchFamily="18" charset="0"/>
              </a:rPr>
              <a:t>với</a:t>
            </a:r>
            <a:r>
              <a:rPr lang="en-US" sz="2665" b="1" dirty="0">
                <a:solidFill>
                  <a:srgbClr val="1E1E1E"/>
                </a:solidFill>
                <a:latin typeface="Times New Roman" panose="02020603050405020304" pitchFamily="18" charset="0"/>
                <a:cs typeface="Times New Roman" panose="02020603050405020304" pitchFamily="18" charset="0"/>
              </a:rPr>
              <a:t> </a:t>
            </a:r>
            <a:r>
              <a:rPr lang="en-US" sz="2665" b="1" dirty="0" err="1">
                <a:solidFill>
                  <a:srgbClr val="1E1E1E"/>
                </a:solidFill>
                <a:latin typeface="Times New Roman" panose="02020603050405020304" pitchFamily="18" charset="0"/>
                <a:cs typeface="Times New Roman" panose="02020603050405020304" pitchFamily="18" charset="0"/>
              </a:rPr>
              <a:t>tệp</a:t>
            </a:r>
            <a:r>
              <a:rPr lang="en-US" sz="2665" b="1" dirty="0">
                <a:solidFill>
                  <a:srgbClr val="1E1E1E"/>
                </a:solidFill>
                <a:latin typeface="Times New Roman" panose="02020603050405020304" pitchFamily="18" charset="0"/>
                <a:cs typeface="Times New Roman" panose="02020603050405020304" pitchFamily="18" charset="0"/>
              </a:rPr>
              <a:t>, </a:t>
            </a:r>
            <a:r>
              <a:rPr lang="en-US" sz="2665" b="1" dirty="0" err="1">
                <a:solidFill>
                  <a:srgbClr val="1E1E1E"/>
                </a:solidFill>
                <a:latin typeface="Times New Roman" panose="02020603050405020304" pitchFamily="18" charset="0"/>
                <a:cs typeface="Times New Roman" panose="02020603050405020304" pitchFamily="18" charset="0"/>
              </a:rPr>
              <a:t>thư</a:t>
            </a:r>
            <a:r>
              <a:rPr lang="en-US" sz="2665" b="1" dirty="0">
                <a:solidFill>
                  <a:srgbClr val="1E1E1E"/>
                </a:solidFill>
                <a:latin typeface="Times New Roman" panose="02020603050405020304" pitchFamily="18" charset="0"/>
                <a:cs typeface="Times New Roman" panose="02020603050405020304" pitchFamily="18" charset="0"/>
              </a:rPr>
              <a:t> </a:t>
            </a:r>
            <a:r>
              <a:rPr lang="en-US" sz="2665" b="1" dirty="0" err="1">
                <a:solidFill>
                  <a:srgbClr val="1E1E1E"/>
                </a:solidFill>
                <a:latin typeface="Times New Roman" panose="02020603050405020304" pitchFamily="18" charset="0"/>
                <a:cs typeface="Times New Roman" panose="02020603050405020304" pitchFamily="18" charset="0"/>
              </a:rPr>
              <a:t>mục</a:t>
            </a:r>
            <a:endParaRPr lang="en-US" sz="2665" b="1" dirty="0">
              <a:solidFill>
                <a:srgbClr val="1E1E1E"/>
              </a:solidFill>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C0FD99EE-04A3-DD57-2AE2-60B44344C850}"/>
              </a:ext>
            </a:extLst>
          </p:cNvPr>
          <p:cNvGrpSpPr/>
          <p:nvPr/>
        </p:nvGrpSpPr>
        <p:grpSpPr>
          <a:xfrm>
            <a:off x="4176710" y="53789"/>
            <a:ext cx="3891523" cy="833718"/>
            <a:chOff x="4176710" y="53789"/>
            <a:chExt cx="3891523" cy="833718"/>
          </a:xfrm>
        </p:grpSpPr>
        <p:pic>
          <p:nvPicPr>
            <p:cNvPr id="12" name="Picture 11">
              <a:extLst>
                <a:ext uri="{FF2B5EF4-FFF2-40B4-BE49-F238E27FC236}">
                  <a16:creationId xmlns:a16="http://schemas.microsoft.com/office/drawing/2014/main" id="{76090EFB-8D64-1CEA-0C95-FAC01D1F62F5}"/>
                </a:ext>
              </a:extLst>
            </p:cNvPr>
            <p:cNvPicPr>
              <a:picLocks noChangeAspect="1"/>
            </p:cNvPicPr>
            <p:nvPr/>
          </p:nvPicPr>
          <p:blipFill>
            <a:blip r:embed="rId5"/>
            <a:stretch>
              <a:fillRect/>
            </a:stretch>
          </p:blipFill>
          <p:spPr>
            <a:xfrm>
              <a:off x="4176710" y="53789"/>
              <a:ext cx="3891523" cy="833718"/>
            </a:xfrm>
            <a:prstGeom prst="rect">
              <a:avLst/>
            </a:prstGeom>
          </p:spPr>
        </p:pic>
        <p:pic>
          <p:nvPicPr>
            <p:cNvPr id="13" name="Picture 12">
              <a:extLst>
                <a:ext uri="{FF2B5EF4-FFF2-40B4-BE49-F238E27FC236}">
                  <a16:creationId xmlns:a16="http://schemas.microsoft.com/office/drawing/2014/main" id="{8D35A7EB-847F-0409-91DD-91626E526A9A}"/>
                </a:ext>
              </a:extLst>
            </p:cNvPr>
            <p:cNvPicPr>
              <a:picLocks noChangeAspect="1"/>
            </p:cNvPicPr>
            <p:nvPr/>
          </p:nvPicPr>
          <p:blipFill>
            <a:blip r:embed="rId6"/>
            <a:stretch>
              <a:fillRect/>
            </a:stretch>
          </p:blipFill>
          <p:spPr>
            <a:xfrm>
              <a:off x="4689938" y="207233"/>
              <a:ext cx="593569" cy="553998"/>
            </a:xfrm>
            <a:prstGeom prst="rect">
              <a:avLst/>
            </a:prstGeom>
          </p:spPr>
        </p:pic>
        <p:sp>
          <p:nvSpPr>
            <p:cNvPr id="14" name="TextBox 13">
              <a:extLst>
                <a:ext uri="{FF2B5EF4-FFF2-40B4-BE49-F238E27FC236}">
                  <a16:creationId xmlns:a16="http://schemas.microsoft.com/office/drawing/2014/main" id="{0018171D-6F78-F9D1-1A29-C0F6357A1A0A}"/>
                </a:ext>
              </a:extLst>
            </p:cNvPr>
            <p:cNvSpPr txBox="1"/>
            <p:nvPr/>
          </p:nvSpPr>
          <p:spPr>
            <a:xfrm>
              <a:off x="5367615" y="207233"/>
              <a:ext cx="2255746" cy="553998"/>
            </a:xfrm>
            <a:prstGeom prst="rect">
              <a:avLst/>
            </a:prstGeom>
            <a:noFill/>
          </p:spPr>
          <p:txBody>
            <a:bodyPr wrap="none" rtlCol="0">
              <a:spAutoFit/>
            </a:bodyPr>
            <a:lstStyle/>
            <a:p>
              <a:r>
                <a:rPr lang="en-US" sz="3000" b="1" dirty="0">
                  <a:solidFill>
                    <a:schemeClr val="bg1"/>
                  </a:solidFill>
                  <a:latin typeface="Arial" panose="020B0604020202020204" pitchFamily="34" charset="0"/>
                  <a:cs typeface="Arial" panose="020B0604020202020204" pitchFamily="34" charset="0"/>
                </a:rPr>
                <a:t>KHÁM PHÁ</a:t>
              </a:r>
            </a:p>
          </p:txBody>
        </p:sp>
      </p:grpSp>
      <p:sp>
        <p:nvSpPr>
          <p:cNvPr id="19" name="Rectangle 18">
            <a:extLst>
              <a:ext uri="{FF2B5EF4-FFF2-40B4-BE49-F238E27FC236}">
                <a16:creationId xmlns:a16="http://schemas.microsoft.com/office/drawing/2014/main" id="{6F3F08A1-C6CD-03DE-C55C-256496301580}"/>
              </a:ext>
            </a:extLst>
          </p:cNvPr>
          <p:cNvSpPr/>
          <p:nvPr/>
        </p:nvSpPr>
        <p:spPr>
          <a:xfrm>
            <a:off x="2133600" y="3657600"/>
            <a:ext cx="762000" cy="1404397"/>
          </a:xfrm>
          <a:prstGeom prst="rect">
            <a:avLst/>
          </a:prstGeom>
          <a:solidFill>
            <a:srgbClr val="FF0000"/>
          </a:solidFill>
          <a:ln>
            <a:solidFill>
              <a:srgbClr val="F10F0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tangle 19">
            <a:extLst>
              <a:ext uri="{FF2B5EF4-FFF2-40B4-BE49-F238E27FC236}">
                <a16:creationId xmlns:a16="http://schemas.microsoft.com/office/drawing/2014/main" id="{DF31D290-B47F-188E-ADF1-33767F1EEB23}"/>
              </a:ext>
            </a:extLst>
          </p:cNvPr>
          <p:cNvSpPr/>
          <p:nvPr/>
        </p:nvSpPr>
        <p:spPr>
          <a:xfrm>
            <a:off x="2133600" y="3657600"/>
            <a:ext cx="762000" cy="1295400"/>
          </a:xfrm>
          <a:prstGeom prst="rect">
            <a:avLst/>
          </a:prstGeom>
          <a:solidFill>
            <a:schemeClr val="bg1"/>
          </a:solidFill>
          <a:ln w="38100">
            <a:solidFill>
              <a:srgbClr val="F10F0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8" name="Picture 17" descr="A screenshot of a computer&#10;&#10;Description automatically generated">
            <a:extLst>
              <a:ext uri="{FF2B5EF4-FFF2-40B4-BE49-F238E27FC236}">
                <a16:creationId xmlns:a16="http://schemas.microsoft.com/office/drawing/2014/main" id="{B5A44D6D-5A00-8A04-AB32-F2061A815D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 y="3132262"/>
            <a:ext cx="10902142" cy="2732182"/>
          </a:xfrm>
          <a:prstGeom prst="rect">
            <a:avLst/>
          </a:prstGeom>
        </p:spPr>
      </p:pic>
      <p:sp>
        <p:nvSpPr>
          <p:cNvPr id="21" name="Rectangle 20">
            <a:extLst>
              <a:ext uri="{FF2B5EF4-FFF2-40B4-BE49-F238E27FC236}">
                <a16:creationId xmlns:a16="http://schemas.microsoft.com/office/drawing/2014/main" id="{7B0C2FB6-C52A-0311-9BF5-34C279EAA4C6}"/>
              </a:ext>
            </a:extLst>
          </p:cNvPr>
          <p:cNvSpPr/>
          <p:nvPr/>
        </p:nvSpPr>
        <p:spPr>
          <a:xfrm>
            <a:off x="8366000" y="3766595"/>
            <a:ext cx="762000" cy="14043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A082B60-3709-BF5D-F15C-53C31A34BE5A}"/>
              </a:ext>
            </a:extLst>
          </p:cNvPr>
          <p:cNvSpPr/>
          <p:nvPr/>
        </p:nvSpPr>
        <p:spPr>
          <a:xfrm>
            <a:off x="3149167" y="3766597"/>
            <a:ext cx="703798" cy="1295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678355C-8BBD-9B87-865B-00CA1D53DD10}"/>
              </a:ext>
            </a:extLst>
          </p:cNvPr>
          <p:cNvSpPr/>
          <p:nvPr/>
        </p:nvSpPr>
        <p:spPr>
          <a:xfrm>
            <a:off x="7579033" y="3766595"/>
            <a:ext cx="703798" cy="14043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041FEC7-4BBB-E65E-4B23-6FB202FF0816}"/>
              </a:ext>
            </a:extLst>
          </p:cNvPr>
          <p:cNvSpPr/>
          <p:nvPr/>
        </p:nvSpPr>
        <p:spPr>
          <a:xfrm>
            <a:off x="2473440" y="3799325"/>
            <a:ext cx="592558" cy="12626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46ECFD2-A693-2284-FEEA-0E7F736BD880}"/>
              </a:ext>
            </a:extLst>
          </p:cNvPr>
          <p:cNvSpPr/>
          <p:nvPr/>
        </p:nvSpPr>
        <p:spPr>
          <a:xfrm>
            <a:off x="3955576" y="3766594"/>
            <a:ext cx="759274" cy="5387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466DC184-670E-4902-ABD9-C243EAAC7546}"/>
              </a:ext>
            </a:extLst>
          </p:cNvPr>
          <p:cNvGrpSpPr/>
          <p:nvPr/>
        </p:nvGrpSpPr>
        <p:grpSpPr>
          <a:xfrm>
            <a:off x="625306" y="2040397"/>
            <a:ext cx="2144413" cy="1758928"/>
            <a:chOff x="625306" y="2040397"/>
            <a:chExt cx="2144413" cy="1758928"/>
          </a:xfrm>
        </p:grpSpPr>
        <p:sp>
          <p:nvSpPr>
            <p:cNvPr id="32" name="Rectangle 31">
              <a:extLst>
                <a:ext uri="{FF2B5EF4-FFF2-40B4-BE49-F238E27FC236}">
                  <a16:creationId xmlns:a16="http://schemas.microsoft.com/office/drawing/2014/main" id="{77310D4E-4512-022D-A2C1-8F00C85758DA}"/>
                </a:ext>
              </a:extLst>
            </p:cNvPr>
            <p:cNvSpPr/>
            <p:nvPr/>
          </p:nvSpPr>
          <p:spPr>
            <a:xfrm>
              <a:off x="625306" y="2040397"/>
              <a:ext cx="1828800" cy="87857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t>Sao chép</a:t>
              </a:r>
            </a:p>
          </p:txBody>
        </p:sp>
        <p:cxnSp>
          <p:nvCxnSpPr>
            <p:cNvPr id="34" name="Connector: Elbow 33">
              <a:extLst>
                <a:ext uri="{FF2B5EF4-FFF2-40B4-BE49-F238E27FC236}">
                  <a16:creationId xmlns:a16="http://schemas.microsoft.com/office/drawing/2014/main" id="{2C7BF104-29F8-6EDF-FCF7-6C18B20E766C}"/>
                </a:ext>
              </a:extLst>
            </p:cNvPr>
            <p:cNvCxnSpPr>
              <a:cxnSpLocks/>
              <a:stCxn id="32" idx="3"/>
            </p:cNvCxnSpPr>
            <p:nvPr/>
          </p:nvCxnSpPr>
          <p:spPr>
            <a:xfrm>
              <a:off x="2454106" y="2479686"/>
              <a:ext cx="315613" cy="1319639"/>
            </a:xfrm>
            <a:prstGeom prst="bentConnector2">
              <a:avLst/>
            </a:prstGeom>
            <a:ln w="44450" cap="flat" cmpd="sng" algn="ctr">
              <a:solidFill>
                <a:srgbClr val="F10F0F"/>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59" name="Group 58">
            <a:extLst>
              <a:ext uri="{FF2B5EF4-FFF2-40B4-BE49-F238E27FC236}">
                <a16:creationId xmlns:a16="http://schemas.microsoft.com/office/drawing/2014/main" id="{9908AC3F-E5AF-6DD6-1403-9DD53E15ECBC}"/>
              </a:ext>
            </a:extLst>
          </p:cNvPr>
          <p:cNvGrpSpPr/>
          <p:nvPr/>
        </p:nvGrpSpPr>
        <p:grpSpPr>
          <a:xfrm>
            <a:off x="2987220" y="1962895"/>
            <a:ext cx="941556" cy="1803699"/>
            <a:chOff x="2987220" y="1962895"/>
            <a:chExt cx="941556" cy="1803699"/>
          </a:xfrm>
        </p:grpSpPr>
        <p:sp>
          <p:nvSpPr>
            <p:cNvPr id="35" name="Rectangle 34">
              <a:extLst>
                <a:ext uri="{FF2B5EF4-FFF2-40B4-BE49-F238E27FC236}">
                  <a16:creationId xmlns:a16="http://schemas.microsoft.com/office/drawing/2014/main" id="{968DDA76-DC23-760B-16F8-E1ECF878DFA8}"/>
                </a:ext>
              </a:extLst>
            </p:cNvPr>
            <p:cNvSpPr/>
            <p:nvPr/>
          </p:nvSpPr>
          <p:spPr>
            <a:xfrm>
              <a:off x="2987220" y="1962895"/>
              <a:ext cx="941556" cy="68286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t>Dán</a:t>
              </a:r>
            </a:p>
          </p:txBody>
        </p:sp>
        <p:cxnSp>
          <p:nvCxnSpPr>
            <p:cNvPr id="39" name="Straight Arrow Connector 38">
              <a:extLst>
                <a:ext uri="{FF2B5EF4-FFF2-40B4-BE49-F238E27FC236}">
                  <a16:creationId xmlns:a16="http://schemas.microsoft.com/office/drawing/2014/main" id="{25BD347C-C957-D03F-FD5B-661C073F148C}"/>
                </a:ext>
              </a:extLst>
            </p:cNvPr>
            <p:cNvCxnSpPr>
              <a:cxnSpLocks/>
              <a:stCxn id="35" idx="2"/>
            </p:cNvCxnSpPr>
            <p:nvPr/>
          </p:nvCxnSpPr>
          <p:spPr>
            <a:xfrm>
              <a:off x="3457998" y="2645762"/>
              <a:ext cx="0" cy="1120832"/>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ED4A6E6A-0AD3-91A7-EE87-8FC7037E8B7B}"/>
              </a:ext>
            </a:extLst>
          </p:cNvPr>
          <p:cNvGrpSpPr/>
          <p:nvPr/>
        </p:nvGrpSpPr>
        <p:grpSpPr>
          <a:xfrm>
            <a:off x="7420079" y="1976435"/>
            <a:ext cx="941556" cy="1803699"/>
            <a:chOff x="7420079" y="1976435"/>
            <a:chExt cx="941556" cy="1803699"/>
          </a:xfrm>
        </p:grpSpPr>
        <p:sp>
          <p:nvSpPr>
            <p:cNvPr id="46" name="Rectangle 45">
              <a:extLst>
                <a:ext uri="{FF2B5EF4-FFF2-40B4-BE49-F238E27FC236}">
                  <a16:creationId xmlns:a16="http://schemas.microsoft.com/office/drawing/2014/main" id="{A4ED1F0B-1F96-5B4C-F747-522BD35D8F23}"/>
                </a:ext>
              </a:extLst>
            </p:cNvPr>
            <p:cNvSpPr/>
            <p:nvPr/>
          </p:nvSpPr>
          <p:spPr>
            <a:xfrm>
              <a:off x="7420079" y="1976435"/>
              <a:ext cx="941556" cy="68286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t>Xóa</a:t>
              </a:r>
            </a:p>
          </p:txBody>
        </p:sp>
        <p:cxnSp>
          <p:nvCxnSpPr>
            <p:cNvPr id="47" name="Straight Arrow Connector 46">
              <a:extLst>
                <a:ext uri="{FF2B5EF4-FFF2-40B4-BE49-F238E27FC236}">
                  <a16:creationId xmlns:a16="http://schemas.microsoft.com/office/drawing/2014/main" id="{D6FBED0E-0C35-FABF-DCB2-8208DD9735CE}"/>
                </a:ext>
              </a:extLst>
            </p:cNvPr>
            <p:cNvCxnSpPr>
              <a:cxnSpLocks/>
              <a:stCxn id="46" idx="2"/>
            </p:cNvCxnSpPr>
            <p:nvPr/>
          </p:nvCxnSpPr>
          <p:spPr>
            <a:xfrm>
              <a:off x="7890857" y="2659302"/>
              <a:ext cx="0" cy="1120832"/>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4D213179-F115-662F-EF6E-8694FAD56565}"/>
              </a:ext>
            </a:extLst>
          </p:cNvPr>
          <p:cNvGrpSpPr/>
          <p:nvPr/>
        </p:nvGrpSpPr>
        <p:grpSpPr>
          <a:xfrm>
            <a:off x="8747000" y="2365929"/>
            <a:ext cx="2286580" cy="1400664"/>
            <a:chOff x="8747000" y="2365929"/>
            <a:chExt cx="2286580" cy="1400664"/>
          </a:xfrm>
        </p:grpSpPr>
        <p:sp>
          <p:nvSpPr>
            <p:cNvPr id="55" name="Rectangle 54">
              <a:extLst>
                <a:ext uri="{FF2B5EF4-FFF2-40B4-BE49-F238E27FC236}">
                  <a16:creationId xmlns:a16="http://schemas.microsoft.com/office/drawing/2014/main" id="{FEB7024B-34B4-C210-CB0B-C7B8116F375E}"/>
                </a:ext>
              </a:extLst>
            </p:cNvPr>
            <p:cNvSpPr/>
            <p:nvPr/>
          </p:nvSpPr>
          <p:spPr>
            <a:xfrm>
              <a:off x="9204780" y="2365929"/>
              <a:ext cx="1828800" cy="68286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t>Đổi tên</a:t>
              </a:r>
            </a:p>
          </p:txBody>
        </p:sp>
        <p:cxnSp>
          <p:nvCxnSpPr>
            <p:cNvPr id="57" name="Connector: Elbow 56">
              <a:extLst>
                <a:ext uri="{FF2B5EF4-FFF2-40B4-BE49-F238E27FC236}">
                  <a16:creationId xmlns:a16="http://schemas.microsoft.com/office/drawing/2014/main" id="{043DD3ED-097A-A822-6C09-D34C0FEE0858}"/>
                </a:ext>
              </a:extLst>
            </p:cNvPr>
            <p:cNvCxnSpPr>
              <a:stCxn id="55" idx="1"/>
            </p:cNvCxnSpPr>
            <p:nvPr/>
          </p:nvCxnSpPr>
          <p:spPr>
            <a:xfrm rot="10800000" flipV="1">
              <a:off x="8747000" y="2707362"/>
              <a:ext cx="457780" cy="1059231"/>
            </a:xfrm>
            <a:prstGeom prst="bentConnector2">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D7CB9934-90FC-3F1C-B35D-E097E19F1467}"/>
              </a:ext>
            </a:extLst>
          </p:cNvPr>
          <p:cNvGrpSpPr/>
          <p:nvPr/>
        </p:nvGrpSpPr>
        <p:grpSpPr>
          <a:xfrm>
            <a:off x="3839967" y="2659302"/>
            <a:ext cx="941556" cy="1120832"/>
            <a:chOff x="2987220" y="1843472"/>
            <a:chExt cx="941556" cy="1923122"/>
          </a:xfrm>
        </p:grpSpPr>
        <p:sp>
          <p:nvSpPr>
            <p:cNvPr id="61" name="Rectangle 60">
              <a:extLst>
                <a:ext uri="{FF2B5EF4-FFF2-40B4-BE49-F238E27FC236}">
                  <a16:creationId xmlns:a16="http://schemas.microsoft.com/office/drawing/2014/main" id="{99064FE2-72EE-B32E-B697-9481AEE70727}"/>
                </a:ext>
              </a:extLst>
            </p:cNvPr>
            <p:cNvSpPr/>
            <p:nvPr/>
          </p:nvSpPr>
          <p:spPr>
            <a:xfrm>
              <a:off x="2987220" y="1843472"/>
              <a:ext cx="941556" cy="80229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t>Cắt</a:t>
              </a:r>
            </a:p>
          </p:txBody>
        </p:sp>
        <p:cxnSp>
          <p:nvCxnSpPr>
            <p:cNvPr id="62" name="Straight Arrow Connector 61">
              <a:extLst>
                <a:ext uri="{FF2B5EF4-FFF2-40B4-BE49-F238E27FC236}">
                  <a16:creationId xmlns:a16="http://schemas.microsoft.com/office/drawing/2014/main" id="{2464E9AC-AACF-F473-1CC2-98F2830C39B2}"/>
                </a:ext>
              </a:extLst>
            </p:cNvPr>
            <p:cNvCxnSpPr>
              <a:cxnSpLocks/>
              <a:stCxn id="61" idx="2"/>
            </p:cNvCxnSpPr>
            <p:nvPr/>
          </p:nvCxnSpPr>
          <p:spPr>
            <a:xfrm>
              <a:off x="3457998" y="2645762"/>
              <a:ext cx="0" cy="1120832"/>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Oval 2">
            <a:extLst>
              <a:ext uri="{FF2B5EF4-FFF2-40B4-BE49-F238E27FC236}">
                <a16:creationId xmlns:a16="http://schemas.microsoft.com/office/drawing/2014/main" id="{6EB70036-2C08-E435-049F-2A976A0128D9}"/>
              </a:ext>
            </a:extLst>
          </p:cNvPr>
          <p:cNvSpPr/>
          <p:nvPr/>
        </p:nvSpPr>
        <p:spPr>
          <a:xfrm>
            <a:off x="2582333" y="5122628"/>
            <a:ext cx="296279" cy="307346"/>
          </a:xfrm>
          <a:prstGeom prst="ellipse">
            <a:avLst/>
          </a:prstGeom>
          <a:solidFill>
            <a:schemeClr val="accent4">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1</a:t>
            </a:r>
          </a:p>
        </p:txBody>
      </p:sp>
      <p:sp>
        <p:nvSpPr>
          <p:cNvPr id="6" name="Oval 5">
            <a:extLst>
              <a:ext uri="{FF2B5EF4-FFF2-40B4-BE49-F238E27FC236}">
                <a16:creationId xmlns:a16="http://schemas.microsoft.com/office/drawing/2014/main" id="{3763FE1F-CE55-0123-CEF1-ADE8A93A892B}"/>
              </a:ext>
            </a:extLst>
          </p:cNvPr>
          <p:cNvSpPr/>
          <p:nvPr/>
        </p:nvSpPr>
        <p:spPr>
          <a:xfrm>
            <a:off x="3309858" y="5097346"/>
            <a:ext cx="296279" cy="307346"/>
          </a:xfrm>
          <a:prstGeom prst="ellipse">
            <a:avLst/>
          </a:prstGeom>
          <a:solidFill>
            <a:schemeClr val="accent4">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2</a:t>
            </a:r>
          </a:p>
        </p:txBody>
      </p:sp>
      <p:sp>
        <p:nvSpPr>
          <p:cNvPr id="7" name="Oval 6">
            <a:extLst>
              <a:ext uri="{FF2B5EF4-FFF2-40B4-BE49-F238E27FC236}">
                <a16:creationId xmlns:a16="http://schemas.microsoft.com/office/drawing/2014/main" id="{2BAD4A08-9A0C-9B67-7632-FC41C648B6B9}"/>
              </a:ext>
            </a:extLst>
          </p:cNvPr>
          <p:cNvSpPr/>
          <p:nvPr/>
        </p:nvSpPr>
        <p:spPr>
          <a:xfrm>
            <a:off x="4772017" y="3866305"/>
            <a:ext cx="296279" cy="307346"/>
          </a:xfrm>
          <a:prstGeom prst="ellipse">
            <a:avLst/>
          </a:prstGeom>
          <a:solidFill>
            <a:schemeClr val="accent4">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3</a:t>
            </a:r>
          </a:p>
        </p:txBody>
      </p:sp>
      <p:sp>
        <p:nvSpPr>
          <p:cNvPr id="8" name="Oval 7">
            <a:extLst>
              <a:ext uri="{FF2B5EF4-FFF2-40B4-BE49-F238E27FC236}">
                <a16:creationId xmlns:a16="http://schemas.microsoft.com/office/drawing/2014/main" id="{179CFBFD-CE87-48E3-24C9-2D2C0C6EE750}"/>
              </a:ext>
            </a:extLst>
          </p:cNvPr>
          <p:cNvSpPr/>
          <p:nvPr/>
        </p:nvSpPr>
        <p:spPr>
          <a:xfrm>
            <a:off x="7945604" y="3429000"/>
            <a:ext cx="296279" cy="307346"/>
          </a:xfrm>
          <a:prstGeom prst="ellipse">
            <a:avLst/>
          </a:prstGeom>
          <a:solidFill>
            <a:schemeClr val="accent4">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4</a:t>
            </a:r>
          </a:p>
        </p:txBody>
      </p:sp>
      <p:sp>
        <p:nvSpPr>
          <p:cNvPr id="9" name="Oval 8">
            <a:extLst>
              <a:ext uri="{FF2B5EF4-FFF2-40B4-BE49-F238E27FC236}">
                <a16:creationId xmlns:a16="http://schemas.microsoft.com/office/drawing/2014/main" id="{5E5A56A6-A888-4991-B3EE-09D608194371}"/>
              </a:ext>
            </a:extLst>
          </p:cNvPr>
          <p:cNvSpPr/>
          <p:nvPr/>
        </p:nvSpPr>
        <p:spPr>
          <a:xfrm>
            <a:off x="8598860" y="5204319"/>
            <a:ext cx="296279" cy="307346"/>
          </a:xfrm>
          <a:prstGeom prst="ellipse">
            <a:avLst/>
          </a:prstGeom>
          <a:solidFill>
            <a:schemeClr val="accent4">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6315" fill="hold"/>
                                        <p:tgtEl>
                                          <p:spTgt spid="17"/>
                                        </p:tgtEl>
                                      </p:cBhvr>
                                    </p:cmd>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17"/>
                </p:tgtEl>
              </p:cMediaNode>
            </p:video>
            <p:seq concurrent="1" nextAc="seek">
              <p:cTn id="42" restart="whenNotActive" fill="hold" evtFilter="cancelBubble" nodeType="interactiveSeq">
                <p:stCondLst>
                  <p:cond evt="onClick" delay="0">
                    <p:tgtEl>
                      <p:spTgt spid="17"/>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17"/>
                                        </p:tgtEl>
                                      </p:cBhvr>
                                    </p:cmd>
                                  </p:childTnLst>
                                </p:cTn>
                              </p:par>
                            </p:childTnLst>
                          </p:cTn>
                        </p:par>
                      </p:childTnLst>
                    </p:cTn>
                  </p:par>
                </p:childTnLst>
              </p:cTn>
              <p:nextCondLst>
                <p:cond evt="onClick" delay="0">
                  <p:tgtEl>
                    <p:spTgt spid="17"/>
                  </p:tgtEl>
                </p:cond>
              </p:nextCondLst>
            </p:seq>
          </p:childTnLst>
        </p:cTn>
      </p:par>
    </p:tnLst>
    <p:bldLst>
      <p:bldP spid="10" grpId="0"/>
      <p:bldP spid="10" grpId="1"/>
      <p:bldP spid="11" grpId="0"/>
      <p:bldP spid="11" grpId="1"/>
      <p:bldP spid="21" grpId="0" animBg="1"/>
      <p:bldP spid="22" grpId="0" animBg="1"/>
      <p:bldP spid="23" grpId="0" animBg="1"/>
      <p:bldP spid="24"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A797D-9B8B-D7D9-3FFF-EDBC4AE81A6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255327A-F4ED-FBC2-7EC0-112E8B507E00}"/>
              </a:ext>
            </a:extLst>
          </p:cNvPr>
          <p:cNvSpPr/>
          <p:nvPr/>
        </p:nvSpPr>
        <p:spPr>
          <a:xfrm>
            <a:off x="259675" y="454277"/>
            <a:ext cx="2213765" cy="231523"/>
          </a:xfrm>
          <a:custGeom>
            <a:avLst/>
            <a:gdLst/>
            <a:ahLst/>
            <a:cxnLst/>
            <a:rect l="l" t="t" r="r" b="b"/>
            <a:pathLst>
              <a:path w="3320648" h="347284">
                <a:moveTo>
                  <a:pt x="0" y="0"/>
                </a:moveTo>
                <a:lnTo>
                  <a:pt x="3320648" y="0"/>
                </a:lnTo>
                <a:lnTo>
                  <a:pt x="3320648" y="347284"/>
                </a:lnTo>
                <a:lnTo>
                  <a:pt x="0" y="3472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683BD9C3-03AD-CCAA-9EDD-AF259F4E9EDB}"/>
              </a:ext>
            </a:extLst>
          </p:cNvPr>
          <p:cNvSpPr/>
          <p:nvPr/>
        </p:nvSpPr>
        <p:spPr>
          <a:xfrm flipH="1">
            <a:off x="10311883" y="289380"/>
            <a:ext cx="1353521" cy="1294305"/>
          </a:xfrm>
          <a:custGeom>
            <a:avLst/>
            <a:gdLst/>
            <a:ahLst/>
            <a:cxnLst/>
            <a:rect l="l" t="t" r="r" b="b"/>
            <a:pathLst>
              <a:path w="2030282" h="1941457">
                <a:moveTo>
                  <a:pt x="2030282" y="0"/>
                </a:moveTo>
                <a:lnTo>
                  <a:pt x="0" y="0"/>
                </a:lnTo>
                <a:lnTo>
                  <a:pt x="0" y="1941457"/>
                </a:lnTo>
                <a:lnTo>
                  <a:pt x="2030282" y="1941457"/>
                </a:lnTo>
                <a:lnTo>
                  <a:pt x="203028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1" name="Group 20">
            <a:extLst>
              <a:ext uri="{FF2B5EF4-FFF2-40B4-BE49-F238E27FC236}">
                <a16:creationId xmlns:a16="http://schemas.microsoft.com/office/drawing/2014/main" id="{0D99A7E0-C5E3-5825-88D6-08FEEF129BAE}"/>
              </a:ext>
            </a:extLst>
          </p:cNvPr>
          <p:cNvGrpSpPr/>
          <p:nvPr/>
        </p:nvGrpSpPr>
        <p:grpSpPr>
          <a:xfrm>
            <a:off x="4446900" y="570038"/>
            <a:ext cx="3891523" cy="833718"/>
            <a:chOff x="4176710" y="53789"/>
            <a:chExt cx="3891523" cy="833718"/>
          </a:xfrm>
        </p:grpSpPr>
        <p:pic>
          <p:nvPicPr>
            <p:cNvPr id="22" name="Picture 21">
              <a:extLst>
                <a:ext uri="{FF2B5EF4-FFF2-40B4-BE49-F238E27FC236}">
                  <a16:creationId xmlns:a16="http://schemas.microsoft.com/office/drawing/2014/main" id="{5546E128-74C3-9AD6-64C1-B3AB4255E875}"/>
                </a:ext>
              </a:extLst>
            </p:cNvPr>
            <p:cNvPicPr>
              <a:picLocks noChangeAspect="1"/>
            </p:cNvPicPr>
            <p:nvPr/>
          </p:nvPicPr>
          <p:blipFill>
            <a:blip r:embed="rId6"/>
            <a:stretch>
              <a:fillRect/>
            </a:stretch>
          </p:blipFill>
          <p:spPr>
            <a:xfrm>
              <a:off x="4176710" y="53789"/>
              <a:ext cx="3891523" cy="833718"/>
            </a:xfrm>
            <a:prstGeom prst="rect">
              <a:avLst/>
            </a:prstGeom>
          </p:spPr>
        </p:pic>
        <p:pic>
          <p:nvPicPr>
            <p:cNvPr id="23" name="Picture 22">
              <a:extLst>
                <a:ext uri="{FF2B5EF4-FFF2-40B4-BE49-F238E27FC236}">
                  <a16:creationId xmlns:a16="http://schemas.microsoft.com/office/drawing/2014/main" id="{07DEC45E-AEFA-D806-3A4D-FEA31AC8E3B6}"/>
                </a:ext>
              </a:extLst>
            </p:cNvPr>
            <p:cNvPicPr>
              <a:picLocks noChangeAspect="1"/>
            </p:cNvPicPr>
            <p:nvPr/>
          </p:nvPicPr>
          <p:blipFill>
            <a:blip r:embed="rId7"/>
            <a:stretch>
              <a:fillRect/>
            </a:stretch>
          </p:blipFill>
          <p:spPr>
            <a:xfrm>
              <a:off x="4689938" y="207233"/>
              <a:ext cx="593569" cy="553998"/>
            </a:xfrm>
            <a:prstGeom prst="rect">
              <a:avLst/>
            </a:prstGeom>
          </p:spPr>
        </p:pic>
        <p:sp>
          <p:nvSpPr>
            <p:cNvPr id="24" name="TextBox 23">
              <a:extLst>
                <a:ext uri="{FF2B5EF4-FFF2-40B4-BE49-F238E27FC236}">
                  <a16:creationId xmlns:a16="http://schemas.microsoft.com/office/drawing/2014/main" id="{7D9815F0-5E36-6C65-21B1-E8885BC403FF}"/>
                </a:ext>
              </a:extLst>
            </p:cNvPr>
            <p:cNvSpPr txBox="1"/>
            <p:nvPr/>
          </p:nvSpPr>
          <p:spPr>
            <a:xfrm>
              <a:off x="5367615" y="207233"/>
              <a:ext cx="2255746" cy="553998"/>
            </a:xfrm>
            <a:prstGeom prst="rect">
              <a:avLst/>
            </a:prstGeom>
            <a:noFill/>
          </p:spPr>
          <p:txBody>
            <a:bodyPr wrap="none" rtlCol="0">
              <a:spAutoFit/>
            </a:bodyPr>
            <a:lstStyle/>
            <a:p>
              <a:r>
                <a:rPr lang="en-US" sz="3000" b="1" dirty="0">
                  <a:solidFill>
                    <a:schemeClr val="bg1"/>
                  </a:solidFill>
                  <a:latin typeface="Arial" panose="020B0604020202020204" pitchFamily="34" charset="0"/>
                  <a:cs typeface="Arial" panose="020B0604020202020204" pitchFamily="34" charset="0"/>
                </a:rPr>
                <a:t>KHÁM PHÁ</a:t>
              </a:r>
            </a:p>
          </p:txBody>
        </p:sp>
      </p:grpSp>
      <p:sp>
        <p:nvSpPr>
          <p:cNvPr id="6" name="TextBox 4">
            <a:extLst>
              <a:ext uri="{FF2B5EF4-FFF2-40B4-BE49-F238E27FC236}">
                <a16:creationId xmlns:a16="http://schemas.microsoft.com/office/drawing/2014/main" id="{17E17A38-B9D8-DF3E-6735-7CD34F9190DC}"/>
              </a:ext>
            </a:extLst>
          </p:cNvPr>
          <p:cNvSpPr txBox="1"/>
          <p:nvPr/>
        </p:nvSpPr>
        <p:spPr>
          <a:xfrm>
            <a:off x="1066800" y="5816983"/>
            <a:ext cx="4495800" cy="586740"/>
          </a:xfrm>
          <a:prstGeom prst="rect">
            <a:avLst/>
          </a:prstGeom>
          <a:solidFill>
            <a:schemeClr val="accent4">
              <a:lumMod val="20000"/>
              <a:lumOff val="80000"/>
            </a:schemeClr>
          </a:solidFill>
          <a:ln>
            <a:solidFill>
              <a:srgbClr val="00CC00"/>
            </a:solidFill>
          </a:ln>
        </p:spPr>
        <p:txBody>
          <a:bodyPr lIns="0" tIns="0" rIns="0" bIns="0" rtlCol="0" anchor="t">
            <a:noAutofit/>
          </a:bodyPr>
          <a:lstStyle/>
          <a:p>
            <a:pPr algn="l">
              <a:lnSpc>
                <a:spcPts val="4000"/>
              </a:lnSpc>
            </a:pPr>
            <a:r>
              <a:rPr lang="en-US" b="1" dirty="0">
                <a:solidFill>
                  <a:srgbClr val="1E1E1E"/>
                </a:solidFill>
                <a:latin typeface="Times New Roman" panose="02020603050405020304" pitchFamily="18" charset="0"/>
                <a:cs typeface="Times New Roman" panose="02020603050405020304" pitchFamily="18" charset="0"/>
              </a:rPr>
              <a:t> </a:t>
            </a:r>
            <a:r>
              <a:rPr lang="en-US" b="1" dirty="0" err="1">
                <a:solidFill>
                  <a:srgbClr val="1E1E1E"/>
                </a:solidFill>
                <a:latin typeface="Times New Roman" panose="02020603050405020304" pitchFamily="18" charset="0"/>
                <a:cs typeface="Times New Roman" panose="02020603050405020304" pitchFamily="18" charset="0"/>
              </a:rPr>
              <a:t>Cây</a:t>
            </a:r>
            <a:r>
              <a:rPr lang="en-US" b="1" dirty="0">
                <a:solidFill>
                  <a:srgbClr val="1E1E1E"/>
                </a:solidFill>
                <a:latin typeface="Times New Roman" panose="02020603050405020304" pitchFamily="18" charset="0"/>
                <a:cs typeface="Times New Roman" panose="02020603050405020304" pitchFamily="18" charset="0"/>
              </a:rPr>
              <a:t> </a:t>
            </a:r>
            <a:r>
              <a:rPr lang="en-US" b="1" dirty="0" err="1">
                <a:solidFill>
                  <a:srgbClr val="1E1E1E"/>
                </a:solidFill>
                <a:latin typeface="Times New Roman" panose="02020603050405020304" pitchFamily="18" charset="0"/>
                <a:cs typeface="Times New Roman" panose="02020603050405020304" pitchFamily="18" charset="0"/>
              </a:rPr>
              <a:t>thư</a:t>
            </a:r>
            <a:r>
              <a:rPr lang="en-US" b="1" dirty="0">
                <a:solidFill>
                  <a:srgbClr val="1E1E1E"/>
                </a:solidFill>
                <a:latin typeface="Times New Roman" panose="02020603050405020304" pitchFamily="18" charset="0"/>
                <a:cs typeface="Times New Roman" panose="02020603050405020304" pitchFamily="18" charset="0"/>
              </a:rPr>
              <a:t> </a:t>
            </a:r>
            <a:r>
              <a:rPr lang="en-US" b="1" dirty="0" err="1">
                <a:solidFill>
                  <a:srgbClr val="1E1E1E"/>
                </a:solidFill>
                <a:latin typeface="Times New Roman" panose="02020603050405020304" pitchFamily="18" charset="0"/>
                <a:cs typeface="Times New Roman" panose="02020603050405020304" pitchFamily="18" charset="0"/>
              </a:rPr>
              <a:t>mục</a:t>
            </a:r>
            <a:r>
              <a:rPr lang="en-US" b="1" dirty="0">
                <a:solidFill>
                  <a:srgbClr val="1E1E1E"/>
                </a:solidFill>
                <a:latin typeface="Times New Roman" panose="02020603050405020304" pitchFamily="18" charset="0"/>
                <a:cs typeface="Times New Roman" panose="02020603050405020304" pitchFamily="18" charset="0"/>
              </a:rPr>
              <a:t> </a:t>
            </a:r>
            <a:r>
              <a:rPr lang="en-US" b="1" dirty="0" err="1">
                <a:solidFill>
                  <a:srgbClr val="1E1E1E"/>
                </a:solidFill>
                <a:latin typeface="Times New Roman" panose="02020603050405020304" pitchFamily="18" charset="0"/>
                <a:cs typeface="Times New Roman" panose="02020603050405020304" pitchFamily="18" charset="0"/>
              </a:rPr>
              <a:t>lớp</a:t>
            </a:r>
            <a:r>
              <a:rPr lang="en-US" b="1" dirty="0">
                <a:solidFill>
                  <a:srgbClr val="1E1E1E"/>
                </a:solidFill>
                <a:latin typeface="Times New Roman" panose="02020603050405020304" pitchFamily="18" charset="0"/>
                <a:cs typeface="Times New Roman" panose="02020603050405020304" pitchFamily="18" charset="0"/>
              </a:rPr>
              <a:t> 3C </a:t>
            </a:r>
            <a:r>
              <a:rPr lang="en-US" b="1" dirty="0" err="1">
                <a:solidFill>
                  <a:srgbClr val="1E1E1E"/>
                </a:solidFill>
                <a:latin typeface="Times New Roman" panose="02020603050405020304" pitchFamily="18" charset="0"/>
                <a:cs typeface="Times New Roman" panose="02020603050405020304" pitchFamily="18" charset="0"/>
              </a:rPr>
              <a:t>năm</a:t>
            </a:r>
            <a:r>
              <a:rPr lang="en-US" b="1" dirty="0">
                <a:solidFill>
                  <a:srgbClr val="1E1E1E"/>
                </a:solidFill>
                <a:latin typeface="Times New Roman" panose="02020603050405020304" pitchFamily="18" charset="0"/>
                <a:cs typeface="Times New Roman" panose="02020603050405020304" pitchFamily="18" charset="0"/>
              </a:rPr>
              <a:t> </a:t>
            </a:r>
            <a:r>
              <a:rPr lang="en-US" b="1" dirty="0" err="1">
                <a:solidFill>
                  <a:srgbClr val="1E1E1E"/>
                </a:solidFill>
                <a:latin typeface="Times New Roman" panose="02020603050405020304" pitchFamily="18" charset="0"/>
                <a:cs typeface="Times New Roman" panose="02020603050405020304" pitchFamily="18" charset="0"/>
              </a:rPr>
              <a:t>học</a:t>
            </a:r>
            <a:r>
              <a:rPr lang="en-US" b="1" dirty="0">
                <a:solidFill>
                  <a:srgbClr val="1E1E1E"/>
                </a:solidFill>
                <a:latin typeface="Times New Roman" panose="02020603050405020304" pitchFamily="18" charset="0"/>
                <a:cs typeface="Times New Roman" panose="02020603050405020304" pitchFamily="18" charset="0"/>
              </a:rPr>
              <a:t> 2023 - 2024</a:t>
            </a:r>
          </a:p>
        </p:txBody>
      </p:sp>
      <p:sp>
        <p:nvSpPr>
          <p:cNvPr id="28" name="TextBox 27">
            <a:extLst>
              <a:ext uri="{FF2B5EF4-FFF2-40B4-BE49-F238E27FC236}">
                <a16:creationId xmlns:a16="http://schemas.microsoft.com/office/drawing/2014/main" id="{7FBE9649-5E3F-CD71-447E-89A388105273}"/>
              </a:ext>
            </a:extLst>
          </p:cNvPr>
          <p:cNvSpPr txBox="1">
            <a:spLocks noChangeArrowheads="1"/>
          </p:cNvSpPr>
          <p:nvPr/>
        </p:nvSpPr>
        <p:spPr bwMode="auto">
          <a:xfrm>
            <a:off x="526596" y="948226"/>
            <a:ext cx="5357933" cy="507831"/>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700" b="1" dirty="0">
                <a:latin typeface="Times New Roman" panose="02020603050405020304" pitchFamily="18" charset="0"/>
                <a:cs typeface="Times New Roman" panose="02020603050405020304" pitchFamily="18" charset="0"/>
              </a:rPr>
              <a:t>2. </a:t>
            </a:r>
            <a:r>
              <a:rPr lang="en-US" altLang="en-US" sz="2700" b="1" dirty="0" err="1">
                <a:latin typeface="Times New Roman" panose="02020603050405020304" pitchFamily="18" charset="0"/>
                <a:cs typeface="Times New Roman" panose="02020603050405020304" pitchFamily="18" charset="0"/>
              </a:rPr>
              <a:t>Đổi</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tên</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tệp</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thư</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mục</a:t>
            </a:r>
            <a:endParaRPr lang="en-US" altLang="en-US" sz="2700" b="1" dirty="0">
              <a:latin typeface="Times New Roman" panose="02020603050405020304" pitchFamily="18" charset="0"/>
              <a:cs typeface="Times New Roman" panose="02020603050405020304" pitchFamily="18" charset="0"/>
            </a:endParaRPr>
          </a:p>
        </p:txBody>
      </p:sp>
      <p:sp>
        <p:nvSpPr>
          <p:cNvPr id="11" name="TextBox 4">
            <a:extLst>
              <a:ext uri="{FF2B5EF4-FFF2-40B4-BE49-F238E27FC236}">
                <a16:creationId xmlns:a16="http://schemas.microsoft.com/office/drawing/2014/main" id="{5CA1CD8C-C984-3C2A-35D9-DD7CF51885E8}"/>
              </a:ext>
            </a:extLst>
          </p:cNvPr>
          <p:cNvSpPr txBox="1"/>
          <p:nvPr/>
        </p:nvSpPr>
        <p:spPr>
          <a:xfrm>
            <a:off x="6629400" y="5816983"/>
            <a:ext cx="4343400" cy="586740"/>
          </a:xfrm>
          <a:prstGeom prst="rect">
            <a:avLst/>
          </a:prstGeom>
          <a:solidFill>
            <a:schemeClr val="accent4">
              <a:lumMod val="20000"/>
              <a:lumOff val="80000"/>
            </a:schemeClr>
          </a:solidFill>
          <a:ln>
            <a:solidFill>
              <a:srgbClr val="00CC00"/>
            </a:solidFill>
          </a:ln>
        </p:spPr>
        <p:txBody>
          <a:bodyPr lIns="0" tIns="0" rIns="0" bIns="0" rtlCol="0" anchor="t">
            <a:noAutofit/>
          </a:bodyPr>
          <a:lstStyle/>
          <a:p>
            <a:pPr algn="l">
              <a:lnSpc>
                <a:spcPts val="4000"/>
              </a:lnSpc>
            </a:pPr>
            <a:r>
              <a:rPr lang="en-US" b="1" dirty="0">
                <a:solidFill>
                  <a:srgbClr val="1E1E1E"/>
                </a:solidFill>
                <a:latin typeface="Times New Roman" panose="02020603050405020304" pitchFamily="18" charset="0"/>
                <a:cs typeface="Times New Roman" panose="02020603050405020304" pitchFamily="18" charset="0"/>
              </a:rPr>
              <a:t> </a:t>
            </a:r>
            <a:r>
              <a:rPr lang="en-US" b="1" dirty="0" err="1">
                <a:solidFill>
                  <a:srgbClr val="1E1E1E"/>
                </a:solidFill>
                <a:latin typeface="Times New Roman" panose="02020603050405020304" pitchFamily="18" charset="0"/>
                <a:cs typeface="Times New Roman" panose="02020603050405020304" pitchFamily="18" charset="0"/>
              </a:rPr>
              <a:t>Cây</a:t>
            </a:r>
            <a:r>
              <a:rPr lang="en-US" b="1" dirty="0">
                <a:solidFill>
                  <a:srgbClr val="1E1E1E"/>
                </a:solidFill>
                <a:latin typeface="Times New Roman" panose="02020603050405020304" pitchFamily="18" charset="0"/>
                <a:cs typeface="Times New Roman" panose="02020603050405020304" pitchFamily="18" charset="0"/>
              </a:rPr>
              <a:t> </a:t>
            </a:r>
            <a:r>
              <a:rPr lang="en-US" b="1" dirty="0" err="1">
                <a:solidFill>
                  <a:srgbClr val="1E1E1E"/>
                </a:solidFill>
                <a:latin typeface="Times New Roman" panose="02020603050405020304" pitchFamily="18" charset="0"/>
                <a:cs typeface="Times New Roman" panose="02020603050405020304" pitchFamily="18" charset="0"/>
              </a:rPr>
              <a:t>thư</a:t>
            </a:r>
            <a:r>
              <a:rPr lang="en-US" b="1" dirty="0">
                <a:solidFill>
                  <a:srgbClr val="1E1E1E"/>
                </a:solidFill>
                <a:latin typeface="Times New Roman" panose="02020603050405020304" pitchFamily="18" charset="0"/>
                <a:cs typeface="Times New Roman" panose="02020603050405020304" pitchFamily="18" charset="0"/>
              </a:rPr>
              <a:t> </a:t>
            </a:r>
            <a:r>
              <a:rPr lang="en-US" b="1" dirty="0" err="1">
                <a:solidFill>
                  <a:srgbClr val="1E1E1E"/>
                </a:solidFill>
                <a:latin typeface="Times New Roman" panose="02020603050405020304" pitchFamily="18" charset="0"/>
                <a:cs typeface="Times New Roman" panose="02020603050405020304" pitchFamily="18" charset="0"/>
              </a:rPr>
              <a:t>mục</a:t>
            </a:r>
            <a:r>
              <a:rPr lang="en-US" b="1" dirty="0">
                <a:solidFill>
                  <a:srgbClr val="1E1E1E"/>
                </a:solidFill>
                <a:latin typeface="Times New Roman" panose="02020603050405020304" pitchFamily="18" charset="0"/>
                <a:cs typeface="Times New Roman" panose="02020603050405020304" pitchFamily="18" charset="0"/>
              </a:rPr>
              <a:t> </a:t>
            </a:r>
            <a:r>
              <a:rPr lang="en-US" b="1" dirty="0" err="1">
                <a:solidFill>
                  <a:srgbClr val="1E1E1E"/>
                </a:solidFill>
                <a:latin typeface="Times New Roman" panose="02020603050405020304" pitchFamily="18" charset="0"/>
                <a:cs typeface="Times New Roman" panose="02020603050405020304" pitchFamily="18" charset="0"/>
              </a:rPr>
              <a:t>lớp</a:t>
            </a:r>
            <a:r>
              <a:rPr lang="en-US" b="1" dirty="0">
                <a:solidFill>
                  <a:srgbClr val="1E1E1E"/>
                </a:solidFill>
                <a:latin typeface="Times New Roman" panose="02020603050405020304" pitchFamily="18" charset="0"/>
                <a:cs typeface="Times New Roman" panose="02020603050405020304" pitchFamily="18" charset="0"/>
              </a:rPr>
              <a:t> 4C </a:t>
            </a:r>
            <a:r>
              <a:rPr lang="en-US" b="1" dirty="0" err="1">
                <a:solidFill>
                  <a:srgbClr val="1E1E1E"/>
                </a:solidFill>
                <a:latin typeface="Times New Roman" panose="02020603050405020304" pitchFamily="18" charset="0"/>
                <a:cs typeface="Times New Roman" panose="02020603050405020304" pitchFamily="18" charset="0"/>
              </a:rPr>
              <a:t>năm</a:t>
            </a:r>
            <a:r>
              <a:rPr lang="en-US" b="1" dirty="0">
                <a:solidFill>
                  <a:srgbClr val="1E1E1E"/>
                </a:solidFill>
                <a:latin typeface="Times New Roman" panose="02020603050405020304" pitchFamily="18" charset="0"/>
                <a:cs typeface="Times New Roman" panose="02020603050405020304" pitchFamily="18" charset="0"/>
              </a:rPr>
              <a:t> </a:t>
            </a:r>
            <a:r>
              <a:rPr lang="en-US" b="1" dirty="0" err="1">
                <a:solidFill>
                  <a:srgbClr val="1E1E1E"/>
                </a:solidFill>
                <a:latin typeface="Times New Roman" panose="02020603050405020304" pitchFamily="18" charset="0"/>
                <a:cs typeface="Times New Roman" panose="02020603050405020304" pitchFamily="18" charset="0"/>
              </a:rPr>
              <a:t>học</a:t>
            </a:r>
            <a:r>
              <a:rPr lang="en-US" b="1" dirty="0">
                <a:solidFill>
                  <a:srgbClr val="1E1E1E"/>
                </a:solidFill>
                <a:latin typeface="Times New Roman" panose="02020603050405020304" pitchFamily="18" charset="0"/>
                <a:cs typeface="Times New Roman" panose="02020603050405020304" pitchFamily="18" charset="0"/>
              </a:rPr>
              <a:t> 2024 - 2025</a:t>
            </a:r>
          </a:p>
        </p:txBody>
      </p:sp>
      <p:pic>
        <p:nvPicPr>
          <p:cNvPr id="9" name="Picture 8">
            <a:extLst>
              <a:ext uri="{FF2B5EF4-FFF2-40B4-BE49-F238E27FC236}">
                <a16:creationId xmlns:a16="http://schemas.microsoft.com/office/drawing/2014/main" id="{0C29AFBB-841A-EF87-E56F-2754F436C2E6}"/>
              </a:ext>
            </a:extLst>
          </p:cNvPr>
          <p:cNvPicPr>
            <a:picLocks noChangeAspect="1"/>
          </p:cNvPicPr>
          <p:nvPr/>
        </p:nvPicPr>
        <p:blipFill>
          <a:blip r:embed="rId8"/>
          <a:stretch>
            <a:fillRect/>
          </a:stretch>
        </p:blipFill>
        <p:spPr>
          <a:xfrm>
            <a:off x="6781800" y="1781944"/>
            <a:ext cx="3891522" cy="3628255"/>
          </a:xfrm>
          <a:prstGeom prst="rect">
            <a:avLst/>
          </a:prstGeom>
          <a:ln>
            <a:solidFill>
              <a:srgbClr val="FF0000"/>
            </a:solidFill>
          </a:ln>
        </p:spPr>
      </p:pic>
      <p:pic>
        <p:nvPicPr>
          <p:cNvPr id="5" name="Picture 4">
            <a:extLst>
              <a:ext uri="{FF2B5EF4-FFF2-40B4-BE49-F238E27FC236}">
                <a16:creationId xmlns:a16="http://schemas.microsoft.com/office/drawing/2014/main" id="{73C20DFC-E13A-6F6F-A4B8-1BF307DCB4D2}"/>
              </a:ext>
            </a:extLst>
          </p:cNvPr>
          <p:cNvPicPr>
            <a:picLocks noChangeAspect="1"/>
          </p:cNvPicPr>
          <p:nvPr/>
        </p:nvPicPr>
        <p:blipFill>
          <a:blip r:embed="rId9"/>
          <a:stretch>
            <a:fillRect/>
          </a:stretch>
        </p:blipFill>
        <p:spPr>
          <a:xfrm>
            <a:off x="1518678" y="1792180"/>
            <a:ext cx="3450549" cy="3628255"/>
          </a:xfrm>
          <a:prstGeom prst="rect">
            <a:avLst/>
          </a:prstGeom>
          <a:ln>
            <a:solidFill>
              <a:srgbClr val="FF0000"/>
            </a:solidFill>
          </a:ln>
        </p:spPr>
      </p:pic>
    </p:spTree>
    <p:extLst>
      <p:ext uri="{BB962C8B-B14F-4D97-AF65-F5344CB8AC3E}">
        <p14:creationId xmlns:p14="http://schemas.microsoft.com/office/powerpoint/2010/main" val="3681751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1BB5AEA-4D7F-CF40-AACA-AD0597E38EFC}"/>
              </a:ext>
            </a:extLst>
          </p:cNvPr>
          <p:cNvSpPr txBox="1">
            <a:spLocks noChangeArrowheads="1"/>
          </p:cNvSpPr>
          <p:nvPr/>
        </p:nvSpPr>
        <p:spPr bwMode="auto">
          <a:xfrm>
            <a:off x="608428" y="1115452"/>
            <a:ext cx="5357933" cy="507831"/>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700" b="1" dirty="0">
                <a:latin typeface="Times New Roman" panose="02020603050405020304" pitchFamily="18" charset="0"/>
                <a:cs typeface="Times New Roman" panose="02020603050405020304" pitchFamily="18" charset="0"/>
              </a:rPr>
              <a:t>2. </a:t>
            </a:r>
            <a:r>
              <a:rPr lang="en-US" altLang="en-US" sz="2700" b="1" dirty="0" err="1">
                <a:latin typeface="Times New Roman" panose="02020603050405020304" pitchFamily="18" charset="0"/>
                <a:cs typeface="Times New Roman" panose="02020603050405020304" pitchFamily="18" charset="0"/>
              </a:rPr>
              <a:t>Đổi</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tên</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tệp</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thư</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mục</a:t>
            </a:r>
            <a:endParaRPr lang="en-US" altLang="en-US" sz="27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CDAF068A-D1C1-856E-70EA-318B5FFCF23C}"/>
              </a:ext>
            </a:extLst>
          </p:cNvPr>
          <p:cNvSpPr txBox="1"/>
          <p:nvPr/>
        </p:nvSpPr>
        <p:spPr>
          <a:xfrm>
            <a:off x="642425" y="5026967"/>
            <a:ext cx="10101775" cy="461665"/>
          </a:xfrm>
          <a:prstGeom prst="rect">
            <a:avLst/>
          </a:prstGeom>
          <a:solidFill>
            <a:schemeClr val="bg1"/>
          </a:solidFill>
          <a:ln w="19050">
            <a:solidFill>
              <a:srgbClr val="F10F0F"/>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b="1" spc="-40" dirty="0" err="1">
                <a:solidFill>
                  <a:srgbClr val="002060"/>
                </a:solidFill>
                <a:latin typeface="Times New Roman" panose="02020603050405020304" pitchFamily="18" charset="0"/>
                <a:cs typeface="Times New Roman" panose="02020603050405020304" pitchFamily="18" charset="0"/>
              </a:rPr>
              <a:t>Yêu</a:t>
            </a:r>
            <a:r>
              <a:rPr lang="en-US" sz="2400" b="1" spc="-40" dirty="0">
                <a:solidFill>
                  <a:srgbClr val="002060"/>
                </a:solidFill>
                <a:latin typeface="Times New Roman" panose="02020603050405020304" pitchFamily="18" charset="0"/>
                <a:cs typeface="Times New Roman" panose="02020603050405020304" pitchFamily="18" charset="0"/>
              </a:rPr>
              <a:t> </a:t>
            </a:r>
            <a:r>
              <a:rPr lang="en-US" sz="2400" b="1" spc="-40" dirty="0" err="1">
                <a:solidFill>
                  <a:srgbClr val="002060"/>
                </a:solidFill>
                <a:latin typeface="Times New Roman" panose="02020603050405020304" pitchFamily="18" charset="0"/>
                <a:cs typeface="Times New Roman" panose="02020603050405020304" pitchFamily="18" charset="0"/>
              </a:rPr>
              <a:t>cầu</a:t>
            </a:r>
            <a:r>
              <a:rPr lang="en-US" sz="2400" b="1" spc="-40" dirty="0">
                <a:solidFill>
                  <a:srgbClr val="002060"/>
                </a:solidFill>
                <a:latin typeface="Times New Roman" panose="02020603050405020304" pitchFamily="18" charset="0"/>
                <a:cs typeface="Times New Roman" panose="02020603050405020304" pitchFamily="18" charset="0"/>
              </a:rPr>
              <a:t>: </a:t>
            </a:r>
            <a:r>
              <a:rPr lang="en-US" sz="2400" spc="-40" dirty="0" err="1">
                <a:latin typeface="Times New Roman" panose="02020603050405020304" pitchFamily="18" charset="0"/>
                <a:cs typeface="Times New Roman" panose="02020603050405020304" pitchFamily="18" charset="0"/>
              </a:rPr>
              <a:t>Thực</a:t>
            </a:r>
            <a:r>
              <a:rPr lang="en-US" sz="2400" spc="-40" dirty="0">
                <a:latin typeface="Times New Roman" panose="02020603050405020304" pitchFamily="18" charset="0"/>
                <a:cs typeface="Times New Roman" panose="02020603050405020304" pitchFamily="18" charset="0"/>
              </a:rPr>
              <a:t> </a:t>
            </a:r>
            <a:r>
              <a:rPr lang="en-US" sz="2400" spc="-40" dirty="0" err="1">
                <a:latin typeface="Times New Roman" panose="02020603050405020304" pitchFamily="18" charset="0"/>
                <a:cs typeface="Times New Roman" panose="02020603050405020304" pitchFamily="18" charset="0"/>
              </a:rPr>
              <a:t>hiện</a:t>
            </a:r>
            <a:r>
              <a:rPr lang="en-US" sz="2400" spc="-40" dirty="0">
                <a:latin typeface="Times New Roman" panose="02020603050405020304" pitchFamily="18" charset="0"/>
                <a:cs typeface="Times New Roman" panose="02020603050405020304" pitchFamily="18" charset="0"/>
              </a:rPr>
              <a:t> </a:t>
            </a:r>
            <a:r>
              <a:rPr lang="en-US" sz="2400" spc="-40" dirty="0" err="1">
                <a:latin typeface="Times New Roman" panose="02020603050405020304" pitchFamily="18" charset="0"/>
                <a:cs typeface="Times New Roman" panose="02020603050405020304" pitchFamily="18" charset="0"/>
              </a:rPr>
              <a:t>đổi</a:t>
            </a:r>
            <a:r>
              <a:rPr lang="en-US" sz="2400" spc="-40" dirty="0">
                <a:latin typeface="Times New Roman" panose="02020603050405020304" pitchFamily="18" charset="0"/>
                <a:cs typeface="Times New Roman" panose="02020603050405020304" pitchFamily="18" charset="0"/>
              </a:rPr>
              <a:t> </a:t>
            </a:r>
            <a:r>
              <a:rPr lang="en-US" sz="2400" spc="-40" dirty="0" err="1">
                <a:latin typeface="Times New Roman" panose="02020603050405020304" pitchFamily="18" charset="0"/>
                <a:cs typeface="Times New Roman" panose="02020603050405020304" pitchFamily="18" charset="0"/>
              </a:rPr>
              <a:t>thư</a:t>
            </a:r>
            <a:r>
              <a:rPr lang="en-US" sz="2400" spc="-40" dirty="0">
                <a:latin typeface="Times New Roman" panose="02020603050405020304" pitchFamily="18" charset="0"/>
                <a:cs typeface="Times New Roman" panose="02020603050405020304" pitchFamily="18" charset="0"/>
              </a:rPr>
              <a:t> </a:t>
            </a:r>
            <a:r>
              <a:rPr lang="en-US" sz="2400" spc="-40" dirty="0" err="1">
                <a:latin typeface="Times New Roman" panose="02020603050405020304" pitchFamily="18" charset="0"/>
                <a:cs typeface="Times New Roman" panose="02020603050405020304" pitchFamily="18" charset="0"/>
              </a:rPr>
              <a:t>mục</a:t>
            </a:r>
            <a:r>
              <a:rPr lang="en-US" sz="2400" spc="-40" dirty="0">
                <a:latin typeface="Times New Roman" panose="02020603050405020304" pitchFamily="18" charset="0"/>
                <a:cs typeface="Times New Roman" panose="02020603050405020304" pitchFamily="18" charset="0"/>
              </a:rPr>
              <a:t> </a:t>
            </a:r>
            <a:r>
              <a:rPr lang="en-US" sz="2400" i="1" spc="-40" dirty="0" err="1">
                <a:solidFill>
                  <a:srgbClr val="0000FF"/>
                </a:solidFill>
                <a:latin typeface="Times New Roman" panose="02020603050405020304" pitchFamily="18" charset="0"/>
                <a:cs typeface="Times New Roman" panose="02020603050405020304" pitchFamily="18" charset="0"/>
              </a:rPr>
              <a:t>Lớp</a:t>
            </a:r>
            <a:r>
              <a:rPr lang="en-US" sz="2400" i="1" spc="-40" dirty="0">
                <a:solidFill>
                  <a:srgbClr val="0000FF"/>
                </a:solidFill>
                <a:latin typeface="Times New Roman" panose="02020603050405020304" pitchFamily="18" charset="0"/>
                <a:cs typeface="Times New Roman" panose="02020603050405020304" pitchFamily="18" charset="0"/>
              </a:rPr>
              <a:t> 3C </a:t>
            </a:r>
            <a:r>
              <a:rPr lang="en-US" sz="2400" i="1" spc="-40" dirty="0" err="1">
                <a:solidFill>
                  <a:srgbClr val="0000FF"/>
                </a:solidFill>
                <a:latin typeface="Times New Roman" panose="02020603050405020304" pitchFamily="18" charset="0"/>
                <a:cs typeface="Times New Roman" panose="02020603050405020304" pitchFamily="18" charset="0"/>
              </a:rPr>
              <a:t>trong</a:t>
            </a:r>
            <a:r>
              <a:rPr lang="en-US" sz="2400" i="1" spc="-40" dirty="0">
                <a:solidFill>
                  <a:srgbClr val="0000FF"/>
                </a:solidFill>
                <a:latin typeface="Times New Roman" panose="02020603050405020304" pitchFamily="18" charset="0"/>
                <a:cs typeface="Times New Roman" panose="02020603050405020304" pitchFamily="18" charset="0"/>
              </a:rPr>
              <a:t> ổ </a:t>
            </a:r>
            <a:r>
              <a:rPr lang="en-US" sz="2400" i="1" spc="-40" dirty="0" err="1">
                <a:solidFill>
                  <a:srgbClr val="0000FF"/>
                </a:solidFill>
                <a:latin typeface="Times New Roman" panose="02020603050405020304" pitchFamily="18" charset="0"/>
                <a:cs typeface="Times New Roman" panose="02020603050405020304" pitchFamily="18" charset="0"/>
              </a:rPr>
              <a:t>đĩa</a:t>
            </a:r>
            <a:r>
              <a:rPr lang="en-US" sz="2400" i="1" spc="-40" dirty="0">
                <a:solidFill>
                  <a:srgbClr val="0000FF"/>
                </a:solidFill>
                <a:latin typeface="Times New Roman" panose="02020603050405020304" pitchFamily="18" charset="0"/>
                <a:cs typeface="Times New Roman" panose="02020603050405020304" pitchFamily="18" charset="0"/>
              </a:rPr>
              <a:t> D </a:t>
            </a:r>
            <a:r>
              <a:rPr lang="en-US" sz="2400" spc="-40" dirty="0" err="1">
                <a:solidFill>
                  <a:schemeClr val="tx1"/>
                </a:solidFill>
                <a:latin typeface="Times New Roman" panose="02020603050405020304" pitchFamily="18" charset="0"/>
                <a:cs typeface="Times New Roman" panose="02020603050405020304" pitchFamily="18" charset="0"/>
              </a:rPr>
              <a:t>thành</a:t>
            </a:r>
            <a:r>
              <a:rPr lang="en-US" sz="2400" spc="-40" dirty="0">
                <a:solidFill>
                  <a:schemeClr val="tx1"/>
                </a:solidFill>
                <a:latin typeface="Times New Roman" panose="02020603050405020304" pitchFamily="18" charset="0"/>
                <a:cs typeface="Times New Roman" panose="02020603050405020304" pitchFamily="18" charset="0"/>
              </a:rPr>
              <a:t> </a:t>
            </a:r>
            <a:r>
              <a:rPr lang="en-US" sz="2400" spc="-40" dirty="0" err="1">
                <a:solidFill>
                  <a:schemeClr val="tx1"/>
                </a:solidFill>
                <a:latin typeface="Times New Roman" panose="02020603050405020304" pitchFamily="18" charset="0"/>
                <a:cs typeface="Times New Roman" panose="02020603050405020304" pitchFamily="18" charset="0"/>
              </a:rPr>
              <a:t>thư</a:t>
            </a:r>
            <a:r>
              <a:rPr lang="en-US" sz="2400" spc="-40" dirty="0">
                <a:solidFill>
                  <a:schemeClr val="tx1"/>
                </a:solidFill>
                <a:latin typeface="Times New Roman" panose="02020603050405020304" pitchFamily="18" charset="0"/>
                <a:cs typeface="Times New Roman" panose="02020603050405020304" pitchFamily="18" charset="0"/>
              </a:rPr>
              <a:t> </a:t>
            </a:r>
            <a:r>
              <a:rPr lang="en-US" sz="2400" spc="-40" dirty="0" err="1">
                <a:solidFill>
                  <a:schemeClr val="tx1"/>
                </a:solidFill>
                <a:latin typeface="Times New Roman" panose="02020603050405020304" pitchFamily="18" charset="0"/>
                <a:cs typeface="Times New Roman" panose="02020603050405020304" pitchFamily="18" charset="0"/>
              </a:rPr>
              <a:t>mục</a:t>
            </a:r>
            <a:r>
              <a:rPr lang="en-US" sz="2400" spc="-40" dirty="0">
                <a:solidFill>
                  <a:schemeClr val="tx1"/>
                </a:solidFill>
                <a:latin typeface="Times New Roman" panose="02020603050405020304" pitchFamily="18" charset="0"/>
                <a:cs typeface="Times New Roman" panose="02020603050405020304" pitchFamily="18" charset="0"/>
              </a:rPr>
              <a:t> </a:t>
            </a:r>
            <a:r>
              <a:rPr lang="en-US" sz="2400" i="1" spc="-40" dirty="0" err="1">
                <a:solidFill>
                  <a:srgbClr val="0000FF"/>
                </a:solidFill>
                <a:latin typeface="Times New Roman" panose="02020603050405020304" pitchFamily="18" charset="0"/>
                <a:cs typeface="Times New Roman" panose="02020603050405020304" pitchFamily="18" charset="0"/>
              </a:rPr>
              <a:t>Lớp</a:t>
            </a:r>
            <a:r>
              <a:rPr lang="en-US" sz="2400" i="1" spc="-40" dirty="0">
                <a:solidFill>
                  <a:srgbClr val="0000FF"/>
                </a:solidFill>
                <a:latin typeface="Times New Roman" panose="02020603050405020304" pitchFamily="18" charset="0"/>
                <a:cs typeface="Times New Roman" panose="02020603050405020304" pitchFamily="18" charset="0"/>
              </a:rPr>
              <a:t> 4C.</a:t>
            </a:r>
            <a:endParaRPr lang="en-US" sz="2400" spc="-4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4B2AD0C-3541-1AE0-3FAD-41B023C10506}"/>
              </a:ext>
            </a:extLst>
          </p:cNvPr>
          <p:cNvSpPr txBox="1"/>
          <p:nvPr/>
        </p:nvSpPr>
        <p:spPr>
          <a:xfrm>
            <a:off x="3047999" y="1771451"/>
            <a:ext cx="6781800" cy="2708434"/>
          </a:xfrm>
          <a:prstGeom prst="rect">
            <a:avLst/>
          </a:prstGeom>
          <a:solidFill>
            <a:srgbClr val="FFFFCC"/>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spcAft>
                <a:spcPts val="1200"/>
              </a:spcAft>
            </a:pPr>
            <a:r>
              <a:rPr lang="en-US" sz="2600" b="1" dirty="0" err="1">
                <a:solidFill>
                  <a:schemeClr val="tx1"/>
                </a:solidFill>
                <a:latin typeface="Times New Roman" panose="02020603050405020304" pitchFamily="18" charset="0"/>
                <a:cs typeface="Times New Roman" panose="02020603050405020304" pitchFamily="18" charset="0"/>
              </a:rPr>
              <a:t>Các</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bước</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đổi</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tên</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thư</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mục</a:t>
            </a:r>
            <a:r>
              <a:rPr lang="en-US" sz="2600" b="1" dirty="0">
                <a:solidFill>
                  <a:schemeClr val="tx1"/>
                </a:solidFill>
                <a:latin typeface="Times New Roman" panose="02020603050405020304" pitchFamily="18" charset="0"/>
                <a:cs typeface="Times New Roman" panose="02020603050405020304" pitchFamily="18" charset="0"/>
              </a:rPr>
              <a:t>:</a:t>
            </a:r>
          </a:p>
          <a:p>
            <a:pPr>
              <a:spcAft>
                <a:spcPts val="1200"/>
              </a:spcAft>
            </a:pPr>
            <a:r>
              <a:rPr lang="en-US" sz="2600" b="1" dirty="0" err="1">
                <a:solidFill>
                  <a:schemeClr val="tx1"/>
                </a:solidFill>
                <a:latin typeface="Times New Roman" panose="02020603050405020304" pitchFamily="18" charset="0"/>
                <a:cs typeface="Times New Roman" panose="02020603050405020304" pitchFamily="18" charset="0"/>
              </a:rPr>
              <a:t>Bước</a:t>
            </a:r>
            <a:r>
              <a:rPr lang="en-US" sz="2600" b="1" dirty="0">
                <a:solidFill>
                  <a:schemeClr val="tx1"/>
                </a:solidFill>
                <a:latin typeface="Times New Roman" panose="02020603050405020304" pitchFamily="18" charset="0"/>
                <a:cs typeface="Times New Roman" panose="02020603050405020304" pitchFamily="18" charset="0"/>
              </a:rPr>
              <a:t> 1</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Mở</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thư</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mục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chứa</a:t>
            </a:r>
            <a:r>
              <a:rPr lang="en-US" sz="2600"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thư</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mục</a:t>
            </a:r>
            <a:r>
              <a:rPr lang="en-US" sz="2600" b="1"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cần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đổi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tên</a:t>
            </a:r>
            <a:endParaRPr lang="en-US" sz="2600" dirty="0">
              <a:solidFill>
                <a:schemeClr val="tx1"/>
              </a:solidFill>
              <a:latin typeface="Times New Roman" panose="02020603050405020304" pitchFamily="18" charset="0"/>
              <a:cs typeface="Times New Roman" panose="02020603050405020304" pitchFamily="18" charset="0"/>
            </a:endParaRPr>
          </a:p>
          <a:p>
            <a:pPr algn="just">
              <a:spcAft>
                <a:spcPts val="1200"/>
              </a:spcAft>
            </a:pPr>
            <a:r>
              <a:rPr lang="en-US" sz="2600" b="1" dirty="0" err="1">
                <a:latin typeface="Times New Roman" panose="02020603050405020304" pitchFamily="18" charset="0"/>
                <a:cs typeface="Times New Roman" panose="02020603050405020304" pitchFamily="18" charset="0"/>
              </a:rPr>
              <a:t>Bước</a:t>
            </a:r>
            <a:r>
              <a:rPr lang="en-US" sz="2600" b="1" dirty="0">
                <a:latin typeface="Times New Roman" panose="02020603050405020304" pitchFamily="18" charset="0"/>
                <a:cs typeface="Times New Roman" panose="02020603050405020304" pitchFamily="18" charset="0"/>
              </a:rPr>
              <a:t> 2. </a:t>
            </a:r>
            <a:r>
              <a:rPr lang="en-US" sz="2600" dirty="0" err="1">
                <a:latin typeface="Times New Roman" panose="02020603050405020304" pitchFamily="18" charset="0"/>
                <a:cs typeface="Times New Roman" panose="02020603050405020304" pitchFamily="18" charset="0"/>
              </a:rPr>
              <a:t>Nháy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chuột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chọn</a:t>
            </a:r>
            <a:r>
              <a:rPr lang="en-US" sz="2600"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thư</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mục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đổi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tên</a:t>
            </a:r>
            <a:endParaRPr lang="en-US" sz="2600" b="1" dirty="0">
              <a:latin typeface="Times New Roman" panose="02020603050405020304" pitchFamily="18" charset="0"/>
              <a:cs typeface="Times New Roman" panose="02020603050405020304" pitchFamily="18" charset="0"/>
            </a:endParaRPr>
          </a:p>
          <a:p>
            <a:pPr>
              <a:spcAft>
                <a:spcPts val="1200"/>
              </a:spcAft>
            </a:pPr>
            <a:r>
              <a:rPr lang="en-US" sz="2600" b="1" dirty="0" err="1">
                <a:latin typeface="Times New Roman" panose="02020603050405020304" pitchFamily="18" charset="0"/>
                <a:cs typeface="Times New Roman" panose="02020603050405020304" pitchFamily="18" charset="0"/>
              </a:rPr>
              <a:t>Bước</a:t>
            </a:r>
            <a:r>
              <a:rPr lang="en-US" sz="2600" b="1" dirty="0">
                <a:latin typeface="Times New Roman" panose="02020603050405020304" pitchFamily="18" charset="0"/>
                <a:cs typeface="Times New Roman" panose="02020603050405020304" pitchFamily="18" charset="0"/>
              </a:rPr>
              <a:t> 3</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Nháy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chuột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lệnh</a:t>
            </a:r>
            <a:r>
              <a:rPr lang="en-US" sz="2600" dirty="0">
                <a:latin typeface="Times New Roman" panose="02020603050405020304" pitchFamily="18" charset="0"/>
                <a:cs typeface="Times New Roman" panose="02020603050405020304" pitchFamily="18" charset="0"/>
              </a:rPr>
              <a:t> </a:t>
            </a:r>
            <a:r>
              <a:rPr lang="en-US" sz="2600" b="1" dirty="0">
                <a:latin typeface="Times New Roman" panose="02020603050405020304" pitchFamily="18" charset="0"/>
                <a:cs typeface="Times New Roman" panose="02020603050405020304" pitchFamily="18" charset="0"/>
              </a:rPr>
              <a:t>Rename</a:t>
            </a:r>
          </a:p>
          <a:p>
            <a:pPr>
              <a:spcAft>
                <a:spcPts val="1200"/>
              </a:spcAft>
            </a:pPr>
            <a:r>
              <a:rPr lang="en-US" sz="2600" b="1" dirty="0" err="1">
                <a:latin typeface="Times New Roman" panose="02020603050405020304" pitchFamily="18" charset="0"/>
                <a:cs typeface="Times New Roman" panose="02020603050405020304" pitchFamily="18" charset="0"/>
              </a:rPr>
              <a:t>Bước</a:t>
            </a:r>
            <a:r>
              <a:rPr lang="en-US" sz="2600" b="1" dirty="0">
                <a:latin typeface="Times New Roman" panose="02020603050405020304" pitchFamily="18" charset="0"/>
                <a:cs typeface="Times New Roman" panose="02020603050405020304" pitchFamily="18" charset="0"/>
              </a:rPr>
              <a:t> 4. </a:t>
            </a:r>
            <a:r>
              <a:rPr lang="en-US" sz="2600" dirty="0" err="1">
                <a:latin typeface="Times New Roman" panose="02020603050405020304" pitchFamily="18" charset="0"/>
                <a:cs typeface="Times New Roman" panose="02020603050405020304" pitchFamily="18" charset="0"/>
              </a:rPr>
              <a:t>Nhập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gõ</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phím</a:t>
            </a:r>
            <a:r>
              <a:rPr lang="en-US" sz="2600" dirty="0">
                <a:latin typeface="Times New Roman" panose="02020603050405020304" pitchFamily="18" charset="0"/>
                <a:cs typeface="Times New Roman" panose="02020603050405020304" pitchFamily="18" charset="0"/>
              </a:rPr>
              <a:t> </a:t>
            </a:r>
            <a:r>
              <a:rPr lang="en-US" sz="2600" b="1" dirty="0">
                <a:latin typeface="Times New Roman" panose="02020603050405020304" pitchFamily="18" charset="0"/>
                <a:cs typeface="Times New Roman" panose="02020603050405020304" pitchFamily="18" charset="0"/>
              </a:rPr>
              <a:t>Enter</a:t>
            </a:r>
          </a:p>
        </p:txBody>
      </p:sp>
      <p:sp>
        <p:nvSpPr>
          <p:cNvPr id="6" name="TextBox 5">
            <a:extLst>
              <a:ext uri="{FF2B5EF4-FFF2-40B4-BE49-F238E27FC236}">
                <a16:creationId xmlns:a16="http://schemas.microsoft.com/office/drawing/2014/main" id="{03CBB1E4-0CDB-C4EC-867F-518242492BEB}"/>
              </a:ext>
            </a:extLst>
          </p:cNvPr>
          <p:cNvSpPr txBox="1"/>
          <p:nvPr/>
        </p:nvSpPr>
        <p:spPr>
          <a:xfrm>
            <a:off x="654148" y="5742548"/>
            <a:ext cx="8458200" cy="461665"/>
          </a:xfrm>
          <a:prstGeom prst="rect">
            <a:avLst/>
          </a:prstGeom>
          <a:solidFill>
            <a:schemeClr val="bg1"/>
          </a:solidFill>
          <a:ln w="19050">
            <a:solidFill>
              <a:srgbClr val="F10F0F"/>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i="1" spc="-40" dirty="0" err="1">
                <a:solidFill>
                  <a:srgbClr val="FF0000"/>
                </a:solidFill>
                <a:latin typeface="Times New Roman" panose="02020603050405020304" pitchFamily="18" charset="0"/>
                <a:cs typeface="Times New Roman" panose="02020603050405020304" pitchFamily="18" charset="0"/>
              </a:rPr>
              <a:t>Lưu</a:t>
            </a:r>
            <a:r>
              <a:rPr lang="en-US" sz="2400" i="1" spc="-40" dirty="0">
                <a:solidFill>
                  <a:srgbClr val="FF0000"/>
                </a:solidFill>
                <a:latin typeface="Times New Roman" panose="02020603050405020304" pitchFamily="18" charset="0"/>
                <a:cs typeface="Times New Roman" panose="02020603050405020304" pitchFamily="18" charset="0"/>
              </a:rPr>
              <a:t> ý: </a:t>
            </a:r>
            <a:r>
              <a:rPr lang="en-US" sz="2400" i="1" spc="-40" dirty="0" err="1">
                <a:solidFill>
                  <a:srgbClr val="FF0000"/>
                </a:solidFill>
                <a:latin typeface="Times New Roman" panose="02020603050405020304" pitchFamily="18" charset="0"/>
                <a:cs typeface="Times New Roman" panose="02020603050405020304" pitchFamily="18" charset="0"/>
              </a:rPr>
              <a:t>Các</a:t>
            </a:r>
            <a:r>
              <a:rPr lang="en-US" sz="2400" i="1" spc="-40" dirty="0">
                <a:solidFill>
                  <a:srgbClr val="FF0000"/>
                </a:solidFill>
                <a:latin typeface="Times New Roman" panose="02020603050405020304" pitchFamily="18" charset="0"/>
                <a:cs typeface="Times New Roman" panose="02020603050405020304" pitchFamily="18" charset="0"/>
              </a:rPr>
              <a:t> </a:t>
            </a:r>
            <a:r>
              <a:rPr lang="en-US" sz="2400" i="1" spc="-40" dirty="0" err="1">
                <a:solidFill>
                  <a:srgbClr val="FF0000"/>
                </a:solidFill>
                <a:latin typeface="Times New Roman" panose="02020603050405020304" pitchFamily="18" charset="0"/>
                <a:cs typeface="Times New Roman" panose="02020603050405020304" pitchFamily="18" charset="0"/>
              </a:rPr>
              <a:t>bước</a:t>
            </a:r>
            <a:r>
              <a:rPr lang="en-US" sz="2400" i="1" spc="-40" dirty="0">
                <a:solidFill>
                  <a:srgbClr val="FF0000"/>
                </a:solidFill>
                <a:latin typeface="Times New Roman" panose="02020603050405020304" pitchFamily="18" charset="0"/>
                <a:cs typeface="Times New Roman" panose="02020603050405020304" pitchFamily="18" charset="0"/>
              </a:rPr>
              <a:t> </a:t>
            </a:r>
            <a:r>
              <a:rPr lang="en-US" sz="2400" i="1" spc="-40" dirty="0" err="1">
                <a:solidFill>
                  <a:srgbClr val="FF0000"/>
                </a:solidFill>
                <a:latin typeface="Times New Roman" panose="02020603050405020304" pitchFamily="18" charset="0"/>
                <a:cs typeface="Times New Roman" panose="02020603050405020304" pitchFamily="18" charset="0"/>
              </a:rPr>
              <a:t>đổi</a:t>
            </a:r>
            <a:r>
              <a:rPr lang="en-US" sz="2400" i="1" spc="-40" dirty="0">
                <a:solidFill>
                  <a:srgbClr val="FF0000"/>
                </a:solidFill>
                <a:latin typeface="Times New Roman" panose="02020603050405020304" pitchFamily="18" charset="0"/>
                <a:cs typeface="Times New Roman" panose="02020603050405020304" pitchFamily="18" charset="0"/>
              </a:rPr>
              <a:t> </a:t>
            </a:r>
            <a:r>
              <a:rPr lang="en-US" sz="2400" i="1" spc="-40" dirty="0" err="1">
                <a:solidFill>
                  <a:srgbClr val="FF0000"/>
                </a:solidFill>
                <a:latin typeface="Times New Roman" panose="02020603050405020304" pitchFamily="18" charset="0"/>
                <a:cs typeface="Times New Roman" panose="02020603050405020304" pitchFamily="18" charset="0"/>
              </a:rPr>
              <a:t>tên</a:t>
            </a:r>
            <a:r>
              <a:rPr lang="en-US" sz="2400" i="1" spc="-40" dirty="0">
                <a:solidFill>
                  <a:srgbClr val="FF0000"/>
                </a:solidFill>
                <a:latin typeface="Times New Roman" panose="02020603050405020304" pitchFamily="18" charset="0"/>
                <a:cs typeface="Times New Roman" panose="02020603050405020304" pitchFamily="18" charset="0"/>
              </a:rPr>
              <a:t> </a:t>
            </a:r>
            <a:r>
              <a:rPr lang="en-US" sz="2400" i="1" spc="-40" dirty="0" err="1">
                <a:solidFill>
                  <a:srgbClr val="FF0000"/>
                </a:solidFill>
                <a:latin typeface="Times New Roman" panose="02020603050405020304" pitchFamily="18" charset="0"/>
                <a:cs typeface="Times New Roman" panose="02020603050405020304" pitchFamily="18" charset="0"/>
              </a:rPr>
              <a:t>tệp</a:t>
            </a:r>
            <a:r>
              <a:rPr lang="en-US" sz="2400" i="1" spc="-40" dirty="0">
                <a:solidFill>
                  <a:srgbClr val="FF0000"/>
                </a:solidFill>
                <a:latin typeface="Times New Roman" panose="02020603050405020304" pitchFamily="18" charset="0"/>
                <a:cs typeface="Times New Roman" panose="02020603050405020304" pitchFamily="18" charset="0"/>
              </a:rPr>
              <a:t> </a:t>
            </a:r>
            <a:r>
              <a:rPr lang="en-US" sz="2400" i="1" spc="-40" dirty="0" err="1">
                <a:solidFill>
                  <a:srgbClr val="FF0000"/>
                </a:solidFill>
                <a:latin typeface="Times New Roman" panose="02020603050405020304" pitchFamily="18" charset="0"/>
                <a:cs typeface="Times New Roman" panose="02020603050405020304" pitchFamily="18" charset="0"/>
              </a:rPr>
              <a:t>cũng</a:t>
            </a:r>
            <a:r>
              <a:rPr lang="en-US" sz="2400" i="1" spc="-40" dirty="0">
                <a:solidFill>
                  <a:srgbClr val="FF0000"/>
                </a:solidFill>
                <a:latin typeface="Times New Roman" panose="02020603050405020304" pitchFamily="18" charset="0"/>
                <a:cs typeface="Times New Roman" panose="02020603050405020304" pitchFamily="18" charset="0"/>
              </a:rPr>
              <a:t> </a:t>
            </a:r>
            <a:r>
              <a:rPr lang="en-US" sz="2400" i="1" spc="-40" dirty="0" err="1">
                <a:solidFill>
                  <a:srgbClr val="FF0000"/>
                </a:solidFill>
                <a:latin typeface="Times New Roman" panose="02020603050405020304" pitchFamily="18" charset="0"/>
                <a:cs typeface="Times New Roman" panose="02020603050405020304" pitchFamily="18" charset="0"/>
              </a:rPr>
              <a:t>giống</a:t>
            </a:r>
            <a:r>
              <a:rPr lang="en-US" sz="2400" i="1" spc="-40" dirty="0">
                <a:solidFill>
                  <a:srgbClr val="FF0000"/>
                </a:solidFill>
                <a:latin typeface="Times New Roman" panose="02020603050405020304" pitchFamily="18" charset="0"/>
                <a:cs typeface="Times New Roman" panose="02020603050405020304" pitchFamily="18" charset="0"/>
              </a:rPr>
              <a:t> </a:t>
            </a:r>
            <a:r>
              <a:rPr lang="en-US" sz="2400" i="1" spc="-40" dirty="0" err="1">
                <a:solidFill>
                  <a:srgbClr val="FF0000"/>
                </a:solidFill>
                <a:latin typeface="Times New Roman" panose="02020603050405020304" pitchFamily="18" charset="0"/>
                <a:cs typeface="Times New Roman" panose="02020603050405020304" pitchFamily="18" charset="0"/>
              </a:rPr>
              <a:t>như</a:t>
            </a:r>
            <a:r>
              <a:rPr lang="en-US" sz="2400" i="1" spc="-40" dirty="0">
                <a:solidFill>
                  <a:srgbClr val="FF0000"/>
                </a:solidFill>
                <a:latin typeface="Times New Roman" panose="02020603050405020304" pitchFamily="18" charset="0"/>
                <a:cs typeface="Times New Roman" panose="02020603050405020304" pitchFamily="18" charset="0"/>
              </a:rPr>
              <a:t> </a:t>
            </a:r>
            <a:r>
              <a:rPr lang="en-US" sz="2400" i="1" spc="-40" dirty="0" err="1">
                <a:solidFill>
                  <a:srgbClr val="FF0000"/>
                </a:solidFill>
                <a:latin typeface="Times New Roman" panose="02020603050405020304" pitchFamily="18" charset="0"/>
                <a:cs typeface="Times New Roman" panose="02020603050405020304" pitchFamily="18" charset="0"/>
              </a:rPr>
              <a:t>các</a:t>
            </a:r>
            <a:r>
              <a:rPr lang="en-US" sz="2400" i="1" spc="-40" dirty="0">
                <a:solidFill>
                  <a:srgbClr val="FF0000"/>
                </a:solidFill>
                <a:latin typeface="Times New Roman" panose="02020603050405020304" pitchFamily="18" charset="0"/>
                <a:cs typeface="Times New Roman" panose="02020603050405020304" pitchFamily="18" charset="0"/>
              </a:rPr>
              <a:t> </a:t>
            </a:r>
            <a:r>
              <a:rPr lang="en-US" sz="2400" i="1" spc="-40" dirty="0" err="1">
                <a:solidFill>
                  <a:srgbClr val="FF0000"/>
                </a:solidFill>
                <a:latin typeface="Times New Roman" panose="02020603050405020304" pitchFamily="18" charset="0"/>
                <a:cs typeface="Times New Roman" panose="02020603050405020304" pitchFamily="18" charset="0"/>
              </a:rPr>
              <a:t>bước</a:t>
            </a:r>
            <a:r>
              <a:rPr lang="en-US" sz="2400" i="1" spc="-40" dirty="0">
                <a:solidFill>
                  <a:srgbClr val="FF0000"/>
                </a:solidFill>
                <a:latin typeface="Times New Roman" panose="02020603050405020304" pitchFamily="18" charset="0"/>
                <a:cs typeface="Times New Roman" panose="02020603050405020304" pitchFamily="18" charset="0"/>
              </a:rPr>
              <a:t> </a:t>
            </a:r>
            <a:r>
              <a:rPr lang="en-US" sz="2400" i="1" spc="-40" dirty="0" err="1">
                <a:solidFill>
                  <a:srgbClr val="FF0000"/>
                </a:solidFill>
                <a:latin typeface="Times New Roman" panose="02020603050405020304" pitchFamily="18" charset="0"/>
                <a:cs typeface="Times New Roman" panose="02020603050405020304" pitchFamily="18" charset="0"/>
              </a:rPr>
              <a:t>đổi</a:t>
            </a:r>
            <a:r>
              <a:rPr lang="en-US" sz="2400" i="1" spc="-40" dirty="0">
                <a:solidFill>
                  <a:srgbClr val="FF0000"/>
                </a:solidFill>
                <a:latin typeface="Times New Roman" panose="02020603050405020304" pitchFamily="18" charset="0"/>
                <a:cs typeface="Times New Roman" panose="02020603050405020304" pitchFamily="18" charset="0"/>
              </a:rPr>
              <a:t> </a:t>
            </a:r>
            <a:r>
              <a:rPr lang="en-US" sz="2400" i="1" spc="-40" dirty="0" err="1">
                <a:solidFill>
                  <a:srgbClr val="FF0000"/>
                </a:solidFill>
                <a:latin typeface="Times New Roman" panose="02020603050405020304" pitchFamily="18" charset="0"/>
                <a:cs typeface="Times New Roman" panose="02020603050405020304" pitchFamily="18" charset="0"/>
              </a:rPr>
              <a:t>tên</a:t>
            </a:r>
            <a:r>
              <a:rPr lang="en-US" sz="2400" i="1" spc="-40" dirty="0">
                <a:solidFill>
                  <a:srgbClr val="FF0000"/>
                </a:solidFill>
                <a:latin typeface="Times New Roman" panose="02020603050405020304" pitchFamily="18" charset="0"/>
                <a:cs typeface="Times New Roman" panose="02020603050405020304" pitchFamily="18" charset="0"/>
              </a:rPr>
              <a:t> </a:t>
            </a:r>
            <a:r>
              <a:rPr lang="en-US" sz="2400" i="1" spc="-40" dirty="0" err="1">
                <a:solidFill>
                  <a:srgbClr val="FF0000"/>
                </a:solidFill>
                <a:latin typeface="Times New Roman" panose="02020603050405020304" pitchFamily="18" charset="0"/>
                <a:cs typeface="Times New Roman" panose="02020603050405020304" pitchFamily="18" charset="0"/>
              </a:rPr>
              <a:t>thư</a:t>
            </a:r>
            <a:r>
              <a:rPr lang="en-US" sz="2400" i="1" spc="-40" dirty="0">
                <a:solidFill>
                  <a:srgbClr val="FF0000"/>
                </a:solidFill>
                <a:latin typeface="Times New Roman" panose="02020603050405020304" pitchFamily="18" charset="0"/>
                <a:cs typeface="Times New Roman" panose="02020603050405020304" pitchFamily="18" charset="0"/>
              </a:rPr>
              <a:t> </a:t>
            </a:r>
            <a:r>
              <a:rPr lang="en-US" sz="2400" i="1" spc="-40" dirty="0" err="1">
                <a:solidFill>
                  <a:srgbClr val="FF0000"/>
                </a:solidFill>
                <a:latin typeface="Times New Roman" panose="02020603050405020304" pitchFamily="18" charset="0"/>
                <a:cs typeface="Times New Roman" panose="02020603050405020304" pitchFamily="18" charset="0"/>
              </a:rPr>
              <a:t>mục</a:t>
            </a:r>
            <a:endParaRPr lang="en-US" sz="2400" i="1" spc="-40" dirty="0">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59004283-D45C-8E04-B6B6-DC94DA1ACD72}"/>
              </a:ext>
            </a:extLst>
          </p:cNvPr>
          <p:cNvGrpSpPr/>
          <p:nvPr/>
        </p:nvGrpSpPr>
        <p:grpSpPr>
          <a:xfrm>
            <a:off x="4493138" y="368759"/>
            <a:ext cx="3891523" cy="833718"/>
            <a:chOff x="4176710" y="53789"/>
            <a:chExt cx="3891523" cy="833718"/>
          </a:xfrm>
        </p:grpSpPr>
        <p:pic>
          <p:nvPicPr>
            <p:cNvPr id="3" name="Picture 2">
              <a:extLst>
                <a:ext uri="{FF2B5EF4-FFF2-40B4-BE49-F238E27FC236}">
                  <a16:creationId xmlns:a16="http://schemas.microsoft.com/office/drawing/2014/main" id="{5862741B-FA9E-8774-3E70-AF066491D83D}"/>
                </a:ext>
              </a:extLst>
            </p:cNvPr>
            <p:cNvPicPr>
              <a:picLocks noChangeAspect="1"/>
            </p:cNvPicPr>
            <p:nvPr/>
          </p:nvPicPr>
          <p:blipFill>
            <a:blip r:embed="rId2"/>
            <a:stretch>
              <a:fillRect/>
            </a:stretch>
          </p:blipFill>
          <p:spPr>
            <a:xfrm>
              <a:off x="4176710" y="53789"/>
              <a:ext cx="3891523" cy="833718"/>
            </a:xfrm>
            <a:prstGeom prst="rect">
              <a:avLst/>
            </a:prstGeom>
          </p:spPr>
        </p:pic>
        <p:pic>
          <p:nvPicPr>
            <p:cNvPr id="7" name="Picture 6">
              <a:extLst>
                <a:ext uri="{FF2B5EF4-FFF2-40B4-BE49-F238E27FC236}">
                  <a16:creationId xmlns:a16="http://schemas.microsoft.com/office/drawing/2014/main" id="{739E172D-BDDD-19E1-2BBA-648A51DBF5E5}"/>
                </a:ext>
              </a:extLst>
            </p:cNvPr>
            <p:cNvPicPr>
              <a:picLocks noChangeAspect="1"/>
            </p:cNvPicPr>
            <p:nvPr/>
          </p:nvPicPr>
          <p:blipFill>
            <a:blip r:embed="rId3"/>
            <a:stretch>
              <a:fillRect/>
            </a:stretch>
          </p:blipFill>
          <p:spPr>
            <a:xfrm>
              <a:off x="4689938" y="207233"/>
              <a:ext cx="593569" cy="553998"/>
            </a:xfrm>
            <a:prstGeom prst="rect">
              <a:avLst/>
            </a:prstGeom>
          </p:spPr>
        </p:pic>
        <p:sp>
          <p:nvSpPr>
            <p:cNvPr id="8" name="TextBox 7">
              <a:extLst>
                <a:ext uri="{FF2B5EF4-FFF2-40B4-BE49-F238E27FC236}">
                  <a16:creationId xmlns:a16="http://schemas.microsoft.com/office/drawing/2014/main" id="{A5C72265-CE46-7A2A-64B3-2379268AE819}"/>
                </a:ext>
              </a:extLst>
            </p:cNvPr>
            <p:cNvSpPr txBox="1"/>
            <p:nvPr/>
          </p:nvSpPr>
          <p:spPr>
            <a:xfrm>
              <a:off x="5367615" y="207233"/>
              <a:ext cx="2255746" cy="553998"/>
            </a:xfrm>
            <a:prstGeom prst="rect">
              <a:avLst/>
            </a:prstGeom>
            <a:noFill/>
          </p:spPr>
          <p:txBody>
            <a:bodyPr wrap="none" rtlCol="0">
              <a:spAutoFit/>
            </a:bodyPr>
            <a:lstStyle/>
            <a:p>
              <a:r>
                <a:rPr lang="en-US" sz="3000" b="1" dirty="0">
                  <a:solidFill>
                    <a:schemeClr val="bg1"/>
                  </a:solidFill>
                  <a:latin typeface="Arial" panose="020B0604020202020204" pitchFamily="34" charset="0"/>
                  <a:cs typeface="Arial" panose="020B0604020202020204" pitchFamily="34" charset="0"/>
                </a:rPr>
                <a:t>KHÁM PHÁ</a:t>
              </a:r>
            </a:p>
          </p:txBody>
        </p:sp>
      </p:grpSp>
    </p:spTree>
    <p:extLst>
      <p:ext uri="{BB962C8B-B14F-4D97-AF65-F5344CB8AC3E}">
        <p14:creationId xmlns:p14="http://schemas.microsoft.com/office/powerpoint/2010/main" val="198600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38B71-5A9C-5D97-B96B-FFF303042C9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EB73F7C-2AC7-D7F5-C2EB-C2C67EF753AB}"/>
              </a:ext>
            </a:extLst>
          </p:cNvPr>
          <p:cNvSpPr/>
          <p:nvPr/>
        </p:nvSpPr>
        <p:spPr>
          <a:xfrm>
            <a:off x="259675" y="454277"/>
            <a:ext cx="2213765" cy="231523"/>
          </a:xfrm>
          <a:custGeom>
            <a:avLst/>
            <a:gdLst/>
            <a:ahLst/>
            <a:cxnLst/>
            <a:rect l="l" t="t" r="r" b="b"/>
            <a:pathLst>
              <a:path w="3320648" h="347284">
                <a:moveTo>
                  <a:pt x="0" y="0"/>
                </a:moveTo>
                <a:lnTo>
                  <a:pt x="3320648" y="0"/>
                </a:lnTo>
                <a:lnTo>
                  <a:pt x="3320648" y="347284"/>
                </a:lnTo>
                <a:lnTo>
                  <a:pt x="0" y="3472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F5064336-0184-A28F-816D-9C2C6E6F63BC}"/>
              </a:ext>
            </a:extLst>
          </p:cNvPr>
          <p:cNvSpPr/>
          <p:nvPr/>
        </p:nvSpPr>
        <p:spPr>
          <a:xfrm flipH="1">
            <a:off x="10311883" y="289380"/>
            <a:ext cx="1353521" cy="1294305"/>
          </a:xfrm>
          <a:custGeom>
            <a:avLst/>
            <a:gdLst/>
            <a:ahLst/>
            <a:cxnLst/>
            <a:rect l="l" t="t" r="r" b="b"/>
            <a:pathLst>
              <a:path w="2030282" h="1941457">
                <a:moveTo>
                  <a:pt x="2030282" y="0"/>
                </a:moveTo>
                <a:lnTo>
                  <a:pt x="0" y="0"/>
                </a:lnTo>
                <a:lnTo>
                  <a:pt x="0" y="1941457"/>
                </a:lnTo>
                <a:lnTo>
                  <a:pt x="2030282" y="1941457"/>
                </a:lnTo>
                <a:lnTo>
                  <a:pt x="203028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1" name="Group 20">
            <a:extLst>
              <a:ext uri="{FF2B5EF4-FFF2-40B4-BE49-F238E27FC236}">
                <a16:creationId xmlns:a16="http://schemas.microsoft.com/office/drawing/2014/main" id="{400EBA0D-2491-0488-97CB-5AC3ADE227B6}"/>
              </a:ext>
            </a:extLst>
          </p:cNvPr>
          <p:cNvGrpSpPr/>
          <p:nvPr/>
        </p:nvGrpSpPr>
        <p:grpSpPr>
          <a:xfrm>
            <a:off x="5105400" y="473616"/>
            <a:ext cx="3891523" cy="833718"/>
            <a:chOff x="4176710" y="53789"/>
            <a:chExt cx="3891523" cy="833718"/>
          </a:xfrm>
        </p:grpSpPr>
        <p:pic>
          <p:nvPicPr>
            <p:cNvPr id="22" name="Picture 21">
              <a:extLst>
                <a:ext uri="{FF2B5EF4-FFF2-40B4-BE49-F238E27FC236}">
                  <a16:creationId xmlns:a16="http://schemas.microsoft.com/office/drawing/2014/main" id="{BFE8564E-6F61-C729-21F2-CEC68058D7C1}"/>
                </a:ext>
              </a:extLst>
            </p:cNvPr>
            <p:cNvPicPr>
              <a:picLocks noChangeAspect="1"/>
            </p:cNvPicPr>
            <p:nvPr/>
          </p:nvPicPr>
          <p:blipFill>
            <a:blip r:embed="rId6"/>
            <a:stretch>
              <a:fillRect/>
            </a:stretch>
          </p:blipFill>
          <p:spPr>
            <a:xfrm>
              <a:off x="4176710" y="53789"/>
              <a:ext cx="3891523" cy="833718"/>
            </a:xfrm>
            <a:prstGeom prst="rect">
              <a:avLst/>
            </a:prstGeom>
          </p:spPr>
        </p:pic>
        <p:pic>
          <p:nvPicPr>
            <p:cNvPr id="23" name="Picture 22">
              <a:extLst>
                <a:ext uri="{FF2B5EF4-FFF2-40B4-BE49-F238E27FC236}">
                  <a16:creationId xmlns:a16="http://schemas.microsoft.com/office/drawing/2014/main" id="{C31DC4C7-F94A-6B0F-1B5C-E773B2CE6B58}"/>
                </a:ext>
              </a:extLst>
            </p:cNvPr>
            <p:cNvPicPr>
              <a:picLocks noChangeAspect="1"/>
            </p:cNvPicPr>
            <p:nvPr/>
          </p:nvPicPr>
          <p:blipFill>
            <a:blip r:embed="rId7"/>
            <a:stretch>
              <a:fillRect/>
            </a:stretch>
          </p:blipFill>
          <p:spPr>
            <a:xfrm>
              <a:off x="4689938" y="207233"/>
              <a:ext cx="593569" cy="553998"/>
            </a:xfrm>
            <a:prstGeom prst="rect">
              <a:avLst/>
            </a:prstGeom>
          </p:spPr>
        </p:pic>
        <p:sp>
          <p:nvSpPr>
            <p:cNvPr id="24" name="TextBox 23">
              <a:extLst>
                <a:ext uri="{FF2B5EF4-FFF2-40B4-BE49-F238E27FC236}">
                  <a16:creationId xmlns:a16="http://schemas.microsoft.com/office/drawing/2014/main" id="{1C6D4ADE-4C6E-64F8-F3F9-71245F906B2C}"/>
                </a:ext>
              </a:extLst>
            </p:cNvPr>
            <p:cNvSpPr txBox="1"/>
            <p:nvPr/>
          </p:nvSpPr>
          <p:spPr>
            <a:xfrm>
              <a:off x="5367615" y="207233"/>
              <a:ext cx="2255746" cy="553998"/>
            </a:xfrm>
            <a:prstGeom prst="rect">
              <a:avLst/>
            </a:prstGeom>
            <a:noFill/>
          </p:spPr>
          <p:txBody>
            <a:bodyPr wrap="none" rtlCol="0">
              <a:spAutoFit/>
            </a:bodyPr>
            <a:lstStyle/>
            <a:p>
              <a:r>
                <a:rPr lang="en-US" sz="3000" b="1" dirty="0">
                  <a:solidFill>
                    <a:schemeClr val="bg1"/>
                  </a:solidFill>
                  <a:latin typeface="Arial" panose="020B0604020202020204" pitchFamily="34" charset="0"/>
                  <a:cs typeface="Arial" panose="020B0604020202020204" pitchFamily="34" charset="0"/>
                </a:rPr>
                <a:t>KHÁM PHÁ</a:t>
              </a:r>
            </a:p>
          </p:txBody>
        </p:sp>
      </p:grpSp>
      <p:sp>
        <p:nvSpPr>
          <p:cNvPr id="6" name="TextBox 4">
            <a:extLst>
              <a:ext uri="{FF2B5EF4-FFF2-40B4-BE49-F238E27FC236}">
                <a16:creationId xmlns:a16="http://schemas.microsoft.com/office/drawing/2014/main" id="{2DA91B97-9D18-D209-79F2-A0AF00D3D256}"/>
              </a:ext>
            </a:extLst>
          </p:cNvPr>
          <p:cNvSpPr txBox="1"/>
          <p:nvPr/>
        </p:nvSpPr>
        <p:spPr>
          <a:xfrm>
            <a:off x="1066800" y="5816983"/>
            <a:ext cx="4495800" cy="586740"/>
          </a:xfrm>
          <a:prstGeom prst="rect">
            <a:avLst/>
          </a:prstGeom>
          <a:solidFill>
            <a:schemeClr val="accent4">
              <a:lumMod val="20000"/>
              <a:lumOff val="80000"/>
            </a:schemeClr>
          </a:solidFill>
          <a:ln>
            <a:solidFill>
              <a:srgbClr val="00CC00"/>
            </a:solidFill>
          </a:ln>
        </p:spPr>
        <p:txBody>
          <a:bodyPr lIns="0" tIns="0" rIns="0" bIns="0" rtlCol="0" anchor="t">
            <a:noAutofit/>
          </a:bodyPr>
          <a:lstStyle/>
          <a:p>
            <a:pPr algn="l">
              <a:lnSpc>
                <a:spcPts val="4000"/>
              </a:lnSpc>
            </a:pPr>
            <a:r>
              <a:rPr lang="en-US" b="1" dirty="0">
                <a:solidFill>
                  <a:srgbClr val="1E1E1E"/>
                </a:solidFill>
                <a:latin typeface="Times New Roman" panose="02020603050405020304" pitchFamily="18" charset="0"/>
                <a:cs typeface="Times New Roman" panose="02020603050405020304" pitchFamily="18" charset="0"/>
              </a:rPr>
              <a:t> </a:t>
            </a:r>
            <a:r>
              <a:rPr lang="en-US" b="1" dirty="0" err="1">
                <a:solidFill>
                  <a:srgbClr val="1E1E1E"/>
                </a:solidFill>
                <a:latin typeface="Times New Roman" panose="02020603050405020304" pitchFamily="18" charset="0"/>
                <a:cs typeface="Times New Roman" panose="02020603050405020304" pitchFamily="18" charset="0"/>
              </a:rPr>
              <a:t>Cây</a:t>
            </a:r>
            <a:r>
              <a:rPr lang="en-US" b="1" dirty="0">
                <a:solidFill>
                  <a:srgbClr val="1E1E1E"/>
                </a:solidFill>
                <a:latin typeface="Times New Roman" panose="02020603050405020304" pitchFamily="18" charset="0"/>
                <a:cs typeface="Times New Roman" panose="02020603050405020304" pitchFamily="18" charset="0"/>
              </a:rPr>
              <a:t> </a:t>
            </a:r>
            <a:r>
              <a:rPr lang="en-US" b="1" dirty="0" err="1">
                <a:solidFill>
                  <a:srgbClr val="1E1E1E"/>
                </a:solidFill>
                <a:latin typeface="Times New Roman" panose="02020603050405020304" pitchFamily="18" charset="0"/>
                <a:cs typeface="Times New Roman" panose="02020603050405020304" pitchFamily="18" charset="0"/>
              </a:rPr>
              <a:t>thư</a:t>
            </a:r>
            <a:r>
              <a:rPr lang="en-US" b="1" dirty="0">
                <a:solidFill>
                  <a:srgbClr val="1E1E1E"/>
                </a:solidFill>
                <a:latin typeface="Times New Roman" panose="02020603050405020304" pitchFamily="18" charset="0"/>
                <a:cs typeface="Times New Roman" panose="02020603050405020304" pitchFamily="18" charset="0"/>
              </a:rPr>
              <a:t> </a:t>
            </a:r>
            <a:r>
              <a:rPr lang="en-US" b="1" dirty="0" err="1">
                <a:solidFill>
                  <a:srgbClr val="1E1E1E"/>
                </a:solidFill>
                <a:latin typeface="Times New Roman" panose="02020603050405020304" pitchFamily="18" charset="0"/>
                <a:cs typeface="Times New Roman" panose="02020603050405020304" pitchFamily="18" charset="0"/>
              </a:rPr>
              <a:t>mục</a:t>
            </a:r>
            <a:r>
              <a:rPr lang="en-US" b="1" dirty="0">
                <a:solidFill>
                  <a:srgbClr val="1E1E1E"/>
                </a:solidFill>
                <a:latin typeface="Times New Roman" panose="02020603050405020304" pitchFamily="18" charset="0"/>
                <a:cs typeface="Times New Roman" panose="02020603050405020304" pitchFamily="18" charset="0"/>
              </a:rPr>
              <a:t> </a:t>
            </a:r>
            <a:r>
              <a:rPr lang="en-US" b="1" dirty="0" err="1">
                <a:solidFill>
                  <a:srgbClr val="1E1E1E"/>
                </a:solidFill>
                <a:latin typeface="Times New Roman" panose="02020603050405020304" pitchFamily="18" charset="0"/>
                <a:cs typeface="Times New Roman" panose="02020603050405020304" pitchFamily="18" charset="0"/>
              </a:rPr>
              <a:t>lớp</a:t>
            </a:r>
            <a:r>
              <a:rPr lang="en-US" b="1" dirty="0">
                <a:solidFill>
                  <a:srgbClr val="1E1E1E"/>
                </a:solidFill>
                <a:latin typeface="Times New Roman" panose="02020603050405020304" pitchFamily="18" charset="0"/>
                <a:cs typeface="Times New Roman" panose="02020603050405020304" pitchFamily="18" charset="0"/>
              </a:rPr>
              <a:t> 3C </a:t>
            </a:r>
            <a:r>
              <a:rPr lang="en-US" b="1" dirty="0" err="1">
                <a:solidFill>
                  <a:srgbClr val="1E1E1E"/>
                </a:solidFill>
                <a:latin typeface="Times New Roman" panose="02020603050405020304" pitchFamily="18" charset="0"/>
                <a:cs typeface="Times New Roman" panose="02020603050405020304" pitchFamily="18" charset="0"/>
              </a:rPr>
              <a:t>năm</a:t>
            </a:r>
            <a:r>
              <a:rPr lang="en-US" b="1" dirty="0">
                <a:solidFill>
                  <a:srgbClr val="1E1E1E"/>
                </a:solidFill>
                <a:latin typeface="Times New Roman" panose="02020603050405020304" pitchFamily="18" charset="0"/>
                <a:cs typeface="Times New Roman" panose="02020603050405020304" pitchFamily="18" charset="0"/>
              </a:rPr>
              <a:t> </a:t>
            </a:r>
            <a:r>
              <a:rPr lang="en-US" b="1" dirty="0" err="1">
                <a:solidFill>
                  <a:srgbClr val="1E1E1E"/>
                </a:solidFill>
                <a:latin typeface="Times New Roman" panose="02020603050405020304" pitchFamily="18" charset="0"/>
                <a:cs typeface="Times New Roman" panose="02020603050405020304" pitchFamily="18" charset="0"/>
              </a:rPr>
              <a:t>học</a:t>
            </a:r>
            <a:r>
              <a:rPr lang="en-US" b="1" dirty="0">
                <a:solidFill>
                  <a:srgbClr val="1E1E1E"/>
                </a:solidFill>
                <a:latin typeface="Times New Roman" panose="02020603050405020304" pitchFamily="18" charset="0"/>
                <a:cs typeface="Times New Roman" panose="02020603050405020304" pitchFamily="18" charset="0"/>
              </a:rPr>
              <a:t> 2023 - 2024</a:t>
            </a:r>
          </a:p>
        </p:txBody>
      </p:sp>
      <p:sp>
        <p:nvSpPr>
          <p:cNvPr id="28" name="TextBox 27">
            <a:extLst>
              <a:ext uri="{FF2B5EF4-FFF2-40B4-BE49-F238E27FC236}">
                <a16:creationId xmlns:a16="http://schemas.microsoft.com/office/drawing/2014/main" id="{E28B9404-8B7B-8EB7-2D0A-0BA48F3F84F7}"/>
              </a:ext>
            </a:extLst>
          </p:cNvPr>
          <p:cNvSpPr txBox="1">
            <a:spLocks noChangeArrowheads="1"/>
          </p:cNvSpPr>
          <p:nvPr/>
        </p:nvSpPr>
        <p:spPr bwMode="auto">
          <a:xfrm>
            <a:off x="526596" y="948226"/>
            <a:ext cx="5357933" cy="507831"/>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700" b="1" dirty="0">
                <a:latin typeface="Times New Roman" panose="02020603050405020304" pitchFamily="18" charset="0"/>
                <a:cs typeface="Times New Roman" panose="02020603050405020304" pitchFamily="18" charset="0"/>
              </a:rPr>
              <a:t>3. Di </a:t>
            </a:r>
            <a:r>
              <a:rPr lang="en-US" altLang="en-US" sz="2700" b="1" dirty="0" err="1">
                <a:latin typeface="Times New Roman" panose="02020603050405020304" pitchFamily="18" charset="0"/>
                <a:cs typeface="Times New Roman" panose="02020603050405020304" pitchFamily="18" charset="0"/>
              </a:rPr>
              <a:t>chuyển</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sao</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chép</a:t>
            </a:r>
            <a:r>
              <a:rPr lang="en-US" altLang="en-US" sz="2700" b="1" dirty="0">
                <a:latin typeface="Times New Roman" panose="02020603050405020304" pitchFamily="18" charset="0"/>
                <a:cs typeface="Times New Roman" panose="02020603050405020304" pitchFamily="18" charset="0"/>
              </a:rPr>
              <a:t> </a:t>
            </a:r>
            <a:r>
              <a:rPr lang="en-US" altLang="en-US" sz="2700" b="1" dirty="0" err="1">
                <a:latin typeface="Times New Roman" panose="02020603050405020304" pitchFamily="18" charset="0"/>
                <a:cs typeface="Times New Roman" panose="02020603050405020304" pitchFamily="18" charset="0"/>
              </a:rPr>
              <a:t>tệp</a:t>
            </a:r>
            <a:endParaRPr lang="en-US" altLang="en-US" sz="2700" b="1" dirty="0">
              <a:latin typeface="Times New Roman" panose="02020603050405020304" pitchFamily="18" charset="0"/>
              <a:cs typeface="Times New Roman" panose="02020603050405020304" pitchFamily="18" charset="0"/>
            </a:endParaRPr>
          </a:p>
        </p:txBody>
      </p:sp>
      <p:sp>
        <p:nvSpPr>
          <p:cNvPr id="11" name="TextBox 4">
            <a:extLst>
              <a:ext uri="{FF2B5EF4-FFF2-40B4-BE49-F238E27FC236}">
                <a16:creationId xmlns:a16="http://schemas.microsoft.com/office/drawing/2014/main" id="{5A1CDEF0-7910-2175-FC75-AD718CB94893}"/>
              </a:ext>
            </a:extLst>
          </p:cNvPr>
          <p:cNvSpPr txBox="1"/>
          <p:nvPr/>
        </p:nvSpPr>
        <p:spPr>
          <a:xfrm>
            <a:off x="6629400" y="5816983"/>
            <a:ext cx="4343400" cy="586740"/>
          </a:xfrm>
          <a:prstGeom prst="rect">
            <a:avLst/>
          </a:prstGeom>
          <a:solidFill>
            <a:schemeClr val="accent4">
              <a:lumMod val="20000"/>
              <a:lumOff val="80000"/>
            </a:schemeClr>
          </a:solidFill>
          <a:ln>
            <a:solidFill>
              <a:srgbClr val="00CC00"/>
            </a:solidFill>
          </a:ln>
        </p:spPr>
        <p:txBody>
          <a:bodyPr lIns="0" tIns="0" rIns="0" bIns="0" rtlCol="0" anchor="t">
            <a:noAutofit/>
          </a:bodyPr>
          <a:lstStyle/>
          <a:p>
            <a:pPr algn="l">
              <a:lnSpc>
                <a:spcPts val="4000"/>
              </a:lnSpc>
            </a:pPr>
            <a:r>
              <a:rPr lang="en-US" b="1" dirty="0">
                <a:solidFill>
                  <a:srgbClr val="1E1E1E"/>
                </a:solidFill>
                <a:latin typeface="Times New Roman" panose="02020603050405020304" pitchFamily="18" charset="0"/>
                <a:cs typeface="Times New Roman" panose="02020603050405020304" pitchFamily="18" charset="0"/>
              </a:rPr>
              <a:t> </a:t>
            </a:r>
            <a:r>
              <a:rPr lang="en-US" b="1" dirty="0" err="1">
                <a:solidFill>
                  <a:srgbClr val="1E1E1E"/>
                </a:solidFill>
                <a:latin typeface="Times New Roman" panose="02020603050405020304" pitchFamily="18" charset="0"/>
                <a:cs typeface="Times New Roman" panose="02020603050405020304" pitchFamily="18" charset="0"/>
              </a:rPr>
              <a:t>Cây</a:t>
            </a:r>
            <a:r>
              <a:rPr lang="en-US" b="1" dirty="0">
                <a:solidFill>
                  <a:srgbClr val="1E1E1E"/>
                </a:solidFill>
                <a:latin typeface="Times New Roman" panose="02020603050405020304" pitchFamily="18" charset="0"/>
                <a:cs typeface="Times New Roman" panose="02020603050405020304" pitchFamily="18" charset="0"/>
              </a:rPr>
              <a:t> </a:t>
            </a:r>
            <a:r>
              <a:rPr lang="en-US" b="1" dirty="0" err="1">
                <a:solidFill>
                  <a:srgbClr val="1E1E1E"/>
                </a:solidFill>
                <a:latin typeface="Times New Roman" panose="02020603050405020304" pitchFamily="18" charset="0"/>
                <a:cs typeface="Times New Roman" panose="02020603050405020304" pitchFamily="18" charset="0"/>
              </a:rPr>
              <a:t>thư</a:t>
            </a:r>
            <a:r>
              <a:rPr lang="en-US" b="1" dirty="0">
                <a:solidFill>
                  <a:srgbClr val="1E1E1E"/>
                </a:solidFill>
                <a:latin typeface="Times New Roman" panose="02020603050405020304" pitchFamily="18" charset="0"/>
                <a:cs typeface="Times New Roman" panose="02020603050405020304" pitchFamily="18" charset="0"/>
              </a:rPr>
              <a:t> </a:t>
            </a:r>
            <a:r>
              <a:rPr lang="en-US" b="1" dirty="0" err="1">
                <a:solidFill>
                  <a:srgbClr val="1E1E1E"/>
                </a:solidFill>
                <a:latin typeface="Times New Roman" panose="02020603050405020304" pitchFamily="18" charset="0"/>
                <a:cs typeface="Times New Roman" panose="02020603050405020304" pitchFamily="18" charset="0"/>
              </a:rPr>
              <a:t>mục</a:t>
            </a:r>
            <a:r>
              <a:rPr lang="en-US" b="1" dirty="0">
                <a:solidFill>
                  <a:srgbClr val="1E1E1E"/>
                </a:solidFill>
                <a:latin typeface="Times New Roman" panose="02020603050405020304" pitchFamily="18" charset="0"/>
                <a:cs typeface="Times New Roman" panose="02020603050405020304" pitchFamily="18" charset="0"/>
              </a:rPr>
              <a:t> </a:t>
            </a:r>
            <a:r>
              <a:rPr lang="en-US" b="1" dirty="0" err="1">
                <a:solidFill>
                  <a:srgbClr val="1E1E1E"/>
                </a:solidFill>
                <a:latin typeface="Times New Roman" panose="02020603050405020304" pitchFamily="18" charset="0"/>
                <a:cs typeface="Times New Roman" panose="02020603050405020304" pitchFamily="18" charset="0"/>
              </a:rPr>
              <a:t>lớp</a:t>
            </a:r>
            <a:r>
              <a:rPr lang="en-US" b="1" dirty="0">
                <a:solidFill>
                  <a:srgbClr val="1E1E1E"/>
                </a:solidFill>
                <a:latin typeface="Times New Roman" panose="02020603050405020304" pitchFamily="18" charset="0"/>
                <a:cs typeface="Times New Roman" panose="02020603050405020304" pitchFamily="18" charset="0"/>
              </a:rPr>
              <a:t> 4C </a:t>
            </a:r>
            <a:r>
              <a:rPr lang="en-US" b="1" dirty="0" err="1">
                <a:solidFill>
                  <a:srgbClr val="1E1E1E"/>
                </a:solidFill>
                <a:latin typeface="Times New Roman" panose="02020603050405020304" pitchFamily="18" charset="0"/>
                <a:cs typeface="Times New Roman" panose="02020603050405020304" pitchFamily="18" charset="0"/>
              </a:rPr>
              <a:t>năm</a:t>
            </a:r>
            <a:r>
              <a:rPr lang="en-US" b="1" dirty="0">
                <a:solidFill>
                  <a:srgbClr val="1E1E1E"/>
                </a:solidFill>
                <a:latin typeface="Times New Roman" panose="02020603050405020304" pitchFamily="18" charset="0"/>
                <a:cs typeface="Times New Roman" panose="02020603050405020304" pitchFamily="18" charset="0"/>
              </a:rPr>
              <a:t> </a:t>
            </a:r>
            <a:r>
              <a:rPr lang="en-US" b="1" dirty="0" err="1">
                <a:solidFill>
                  <a:srgbClr val="1E1E1E"/>
                </a:solidFill>
                <a:latin typeface="Times New Roman" panose="02020603050405020304" pitchFamily="18" charset="0"/>
                <a:cs typeface="Times New Roman" panose="02020603050405020304" pitchFamily="18" charset="0"/>
              </a:rPr>
              <a:t>học</a:t>
            </a:r>
            <a:r>
              <a:rPr lang="en-US" b="1" dirty="0">
                <a:solidFill>
                  <a:srgbClr val="1E1E1E"/>
                </a:solidFill>
                <a:latin typeface="Times New Roman" panose="02020603050405020304" pitchFamily="18" charset="0"/>
                <a:cs typeface="Times New Roman" panose="02020603050405020304" pitchFamily="18" charset="0"/>
              </a:rPr>
              <a:t> 2024 - 2025</a:t>
            </a:r>
          </a:p>
        </p:txBody>
      </p:sp>
      <p:pic>
        <p:nvPicPr>
          <p:cNvPr id="9" name="Picture 8">
            <a:extLst>
              <a:ext uri="{FF2B5EF4-FFF2-40B4-BE49-F238E27FC236}">
                <a16:creationId xmlns:a16="http://schemas.microsoft.com/office/drawing/2014/main" id="{8E2A856F-E88F-FE20-143B-A30603CEC7F7}"/>
              </a:ext>
            </a:extLst>
          </p:cNvPr>
          <p:cNvPicPr>
            <a:picLocks noChangeAspect="1"/>
          </p:cNvPicPr>
          <p:nvPr/>
        </p:nvPicPr>
        <p:blipFill>
          <a:blip r:embed="rId8"/>
          <a:stretch>
            <a:fillRect/>
          </a:stretch>
        </p:blipFill>
        <p:spPr>
          <a:xfrm>
            <a:off x="6781800" y="1781944"/>
            <a:ext cx="3891522" cy="3628255"/>
          </a:xfrm>
          <a:prstGeom prst="rect">
            <a:avLst/>
          </a:prstGeom>
          <a:ln>
            <a:solidFill>
              <a:srgbClr val="FF0000"/>
            </a:solidFill>
          </a:ln>
        </p:spPr>
      </p:pic>
      <p:pic>
        <p:nvPicPr>
          <p:cNvPr id="12" name="Picture 11">
            <a:extLst>
              <a:ext uri="{FF2B5EF4-FFF2-40B4-BE49-F238E27FC236}">
                <a16:creationId xmlns:a16="http://schemas.microsoft.com/office/drawing/2014/main" id="{DB5D6555-8811-1083-FF09-9A9FF6A9CBDE}"/>
              </a:ext>
            </a:extLst>
          </p:cNvPr>
          <p:cNvPicPr>
            <a:picLocks noChangeAspect="1"/>
          </p:cNvPicPr>
          <p:nvPr/>
        </p:nvPicPr>
        <p:blipFill>
          <a:blip r:embed="rId9"/>
          <a:stretch>
            <a:fillRect/>
          </a:stretch>
        </p:blipFill>
        <p:spPr>
          <a:xfrm>
            <a:off x="1366278" y="1807703"/>
            <a:ext cx="3891522" cy="3602496"/>
          </a:xfrm>
          <a:prstGeom prst="rect">
            <a:avLst/>
          </a:prstGeom>
          <a:ln>
            <a:solidFill>
              <a:srgbClr val="FF0000"/>
            </a:solidFill>
          </a:ln>
        </p:spPr>
      </p:pic>
    </p:spTree>
    <p:extLst>
      <p:ext uri="{BB962C8B-B14F-4D97-AF65-F5344CB8AC3E}">
        <p14:creationId xmlns:p14="http://schemas.microsoft.com/office/powerpoint/2010/main" val="2595404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DAF92DFE-E85C-9104-C5A7-F26BF6B4956C}"/>
              </a:ext>
            </a:extLst>
          </p:cNvPr>
          <p:cNvSpPr txBox="1"/>
          <p:nvPr/>
        </p:nvSpPr>
        <p:spPr>
          <a:xfrm>
            <a:off x="492578" y="4724400"/>
            <a:ext cx="11370108" cy="954107"/>
          </a:xfrm>
          <a:prstGeom prst="rect">
            <a:avLst/>
          </a:prstGeom>
          <a:solidFill>
            <a:schemeClr val="bg1"/>
          </a:solidFill>
          <a:ln w="19050">
            <a:solidFill>
              <a:srgbClr val="F10F0F"/>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600"/>
              </a:spcBef>
              <a:spcAft>
                <a:spcPts val="600"/>
              </a:spcAft>
            </a:pPr>
            <a:r>
              <a:rPr lang="en-US" sz="2800" b="1" spc="-40" dirty="0" err="1">
                <a:solidFill>
                  <a:srgbClr val="FF0000"/>
                </a:solidFill>
                <a:latin typeface="Times New Roman" panose="02020603050405020304" pitchFamily="18" charset="0"/>
                <a:cs typeface="Times New Roman" panose="02020603050405020304" pitchFamily="18" charset="0"/>
              </a:rPr>
              <a:t>Yêu</a:t>
            </a:r>
            <a:r>
              <a:rPr lang="en-US" sz="2800" b="1" spc="-40" dirty="0">
                <a:solidFill>
                  <a:srgbClr val="FF0000"/>
                </a:solidFill>
                <a:latin typeface="Times New Roman" panose="02020603050405020304" pitchFamily="18" charset="0"/>
                <a:cs typeface="Times New Roman" panose="02020603050405020304" pitchFamily="18" charset="0"/>
              </a:rPr>
              <a:t> </a:t>
            </a:r>
            <a:r>
              <a:rPr lang="en-US" sz="2800" b="1" spc="-40" dirty="0" err="1">
                <a:solidFill>
                  <a:srgbClr val="FF0000"/>
                </a:solidFill>
                <a:latin typeface="Times New Roman" panose="02020603050405020304" pitchFamily="18" charset="0"/>
                <a:cs typeface="Times New Roman" panose="02020603050405020304" pitchFamily="18" charset="0"/>
              </a:rPr>
              <a:t>Cầu</a:t>
            </a:r>
            <a:r>
              <a:rPr lang="en-US" sz="2800" spc="-40" dirty="0">
                <a:latin typeface="Times New Roman" panose="02020603050405020304" pitchFamily="18" charset="0"/>
                <a:cs typeface="Times New Roman" panose="02020603050405020304" pitchFamily="18" charset="0"/>
              </a:rPr>
              <a:t>: </a:t>
            </a:r>
            <a:r>
              <a:rPr lang="en-US" sz="2800" spc="-40" dirty="0" err="1">
                <a:latin typeface="Times New Roman" panose="02020603050405020304" pitchFamily="18" charset="0"/>
                <a:cs typeface="Times New Roman" panose="02020603050405020304" pitchFamily="18" charset="0"/>
              </a:rPr>
              <a:t>Thực</a:t>
            </a:r>
            <a:r>
              <a:rPr lang="en-US" sz="2800" spc="-40" dirty="0">
                <a:latin typeface="Times New Roman" panose="02020603050405020304" pitchFamily="18" charset="0"/>
                <a:cs typeface="Times New Roman" panose="02020603050405020304" pitchFamily="18" charset="0"/>
              </a:rPr>
              <a:t> </a:t>
            </a:r>
            <a:r>
              <a:rPr lang="en-US" sz="2800" spc="-40" dirty="0" err="1">
                <a:latin typeface="Times New Roman" panose="02020603050405020304" pitchFamily="18" charset="0"/>
                <a:cs typeface="Times New Roman" panose="02020603050405020304" pitchFamily="18" charset="0"/>
              </a:rPr>
              <a:t>hiện</a:t>
            </a:r>
            <a:r>
              <a:rPr lang="en-US" sz="2800" spc="-40" dirty="0">
                <a:latin typeface="Times New Roman" panose="02020603050405020304" pitchFamily="18" charset="0"/>
                <a:cs typeface="Times New Roman" panose="02020603050405020304" pitchFamily="18" charset="0"/>
              </a:rPr>
              <a:t> </a:t>
            </a:r>
            <a:r>
              <a:rPr lang="vi-VN" sz="2800" spc="-40" dirty="0">
                <a:latin typeface="Times New Roman" panose="02020603050405020304" pitchFamily="18" charset="0"/>
                <a:cs typeface="Times New Roman" panose="02020603050405020304" pitchFamily="18" charset="0"/>
              </a:rPr>
              <a:t>di chuyển </a:t>
            </a:r>
            <a:r>
              <a:rPr lang="en-US" sz="2800" spc="-40" dirty="0" err="1">
                <a:latin typeface="Times New Roman" panose="02020603050405020304" pitchFamily="18" charset="0"/>
                <a:cs typeface="Times New Roman" panose="02020603050405020304" pitchFamily="18" charset="0"/>
              </a:rPr>
              <a:t>thư</a:t>
            </a:r>
            <a:r>
              <a:rPr lang="en-US" sz="2800" spc="-40" dirty="0">
                <a:latin typeface="Times New Roman" panose="02020603050405020304" pitchFamily="18" charset="0"/>
                <a:cs typeface="Times New Roman" panose="02020603050405020304" pitchFamily="18" charset="0"/>
              </a:rPr>
              <a:t> </a:t>
            </a:r>
            <a:r>
              <a:rPr lang="en-US" sz="2800" spc="-40" dirty="0" err="1">
                <a:latin typeface="Times New Roman" panose="02020603050405020304" pitchFamily="18" charset="0"/>
                <a:cs typeface="Times New Roman" panose="02020603050405020304" pitchFamily="18" charset="0"/>
              </a:rPr>
              <a:t>mục</a:t>
            </a:r>
            <a:r>
              <a:rPr lang="en-US" sz="2800" spc="-40" dirty="0">
                <a:latin typeface="Times New Roman" panose="02020603050405020304" pitchFamily="18" charset="0"/>
                <a:cs typeface="Times New Roman" panose="02020603050405020304" pitchFamily="18" charset="0"/>
              </a:rPr>
              <a:t> </a:t>
            </a:r>
            <a:r>
              <a:rPr lang="en-US" sz="2800" b="1" i="1" spc="-40" dirty="0" err="1">
                <a:solidFill>
                  <a:srgbClr val="0000FF"/>
                </a:solidFill>
                <a:latin typeface="Times New Roman" panose="02020603050405020304" pitchFamily="18" charset="0"/>
                <a:cs typeface="Times New Roman" panose="02020603050405020304" pitchFamily="18" charset="0"/>
              </a:rPr>
              <a:t>Phương</a:t>
            </a:r>
            <a:r>
              <a:rPr lang="en-US" sz="2800" spc="-40" dirty="0">
                <a:latin typeface="Times New Roman" panose="02020603050405020304" pitchFamily="18" charset="0"/>
                <a:cs typeface="Times New Roman" panose="02020603050405020304" pitchFamily="18" charset="0"/>
              </a:rPr>
              <a:t> </a:t>
            </a:r>
            <a:r>
              <a:rPr lang="en-US" sz="2800" spc="-40" dirty="0" err="1">
                <a:latin typeface="Times New Roman" panose="02020603050405020304" pitchFamily="18" charset="0"/>
                <a:cs typeface="Times New Roman" panose="02020603050405020304" pitchFamily="18" charset="0"/>
              </a:rPr>
              <a:t>trong</a:t>
            </a:r>
            <a:r>
              <a:rPr lang="en-US" sz="2800" spc="-40" dirty="0">
                <a:latin typeface="Times New Roman" panose="02020603050405020304" pitchFamily="18" charset="0"/>
                <a:cs typeface="Times New Roman" panose="02020603050405020304" pitchFamily="18" charset="0"/>
              </a:rPr>
              <a:t> </a:t>
            </a:r>
            <a:r>
              <a:rPr lang="en-US" sz="2800" spc="-40" dirty="0" err="1">
                <a:latin typeface="Times New Roman" panose="02020603050405020304" pitchFamily="18" charset="0"/>
                <a:cs typeface="Times New Roman" panose="02020603050405020304" pitchFamily="18" charset="0"/>
              </a:rPr>
              <a:t>thư</a:t>
            </a:r>
            <a:r>
              <a:rPr lang="en-US" sz="2800" spc="-40" dirty="0">
                <a:latin typeface="Times New Roman" panose="02020603050405020304" pitchFamily="18" charset="0"/>
                <a:cs typeface="Times New Roman" panose="02020603050405020304" pitchFamily="18" charset="0"/>
              </a:rPr>
              <a:t> </a:t>
            </a:r>
            <a:r>
              <a:rPr lang="en-US" sz="2800" spc="-40" dirty="0" err="1">
                <a:latin typeface="Times New Roman" panose="02020603050405020304" pitchFamily="18" charset="0"/>
                <a:cs typeface="Times New Roman" panose="02020603050405020304" pitchFamily="18" charset="0"/>
              </a:rPr>
              <a:t>mục</a:t>
            </a:r>
            <a:r>
              <a:rPr lang="en-US" sz="2800" spc="-40" dirty="0">
                <a:latin typeface="Times New Roman" panose="02020603050405020304" pitchFamily="18" charset="0"/>
                <a:cs typeface="Times New Roman" panose="02020603050405020304" pitchFamily="18" charset="0"/>
              </a:rPr>
              <a:t> </a:t>
            </a:r>
            <a:r>
              <a:rPr lang="en-US" sz="2800" b="1" i="1" spc="-40" dirty="0" err="1">
                <a:solidFill>
                  <a:srgbClr val="0000FF"/>
                </a:solidFill>
                <a:latin typeface="Times New Roman" panose="02020603050405020304" pitchFamily="18" charset="0"/>
                <a:cs typeface="Times New Roman" panose="02020603050405020304" pitchFamily="18" charset="0"/>
              </a:rPr>
              <a:t>Tổ</a:t>
            </a:r>
            <a:r>
              <a:rPr lang="en-US" sz="2800" b="1" i="1" spc="-40" dirty="0">
                <a:solidFill>
                  <a:srgbClr val="0000FF"/>
                </a:solidFill>
                <a:latin typeface="Times New Roman" panose="02020603050405020304" pitchFamily="18" charset="0"/>
                <a:cs typeface="Times New Roman" panose="02020603050405020304" pitchFamily="18" charset="0"/>
              </a:rPr>
              <a:t> 1</a:t>
            </a:r>
            <a:r>
              <a:rPr lang="en-US" sz="2800" spc="-40" dirty="0">
                <a:latin typeface="Times New Roman" panose="02020603050405020304" pitchFamily="18" charset="0"/>
                <a:cs typeface="Times New Roman" panose="02020603050405020304" pitchFamily="18" charset="0"/>
              </a:rPr>
              <a:t> </a:t>
            </a:r>
            <a:r>
              <a:rPr lang="en-US" sz="2800" spc="-40" dirty="0" err="1">
                <a:solidFill>
                  <a:schemeClr val="tx1"/>
                </a:solidFill>
                <a:latin typeface="Times New Roman" panose="02020603050405020304" pitchFamily="18" charset="0"/>
                <a:cs typeface="Times New Roman" panose="02020603050405020304" pitchFamily="18" charset="0"/>
              </a:rPr>
              <a:t>vào</a:t>
            </a:r>
            <a:r>
              <a:rPr lang="en-US" sz="2800" spc="-40" dirty="0">
                <a:solidFill>
                  <a:schemeClr val="tx1"/>
                </a:solidFill>
                <a:latin typeface="Times New Roman" panose="02020603050405020304" pitchFamily="18" charset="0"/>
                <a:cs typeface="Times New Roman" panose="02020603050405020304" pitchFamily="18" charset="0"/>
              </a:rPr>
              <a:t> </a:t>
            </a:r>
            <a:r>
              <a:rPr lang="en-US" sz="2800" spc="-40" dirty="0" err="1">
                <a:solidFill>
                  <a:schemeClr val="tx1"/>
                </a:solidFill>
                <a:latin typeface="Times New Roman" panose="02020603050405020304" pitchFamily="18" charset="0"/>
                <a:cs typeface="Times New Roman" panose="02020603050405020304" pitchFamily="18" charset="0"/>
              </a:rPr>
              <a:t>thư</a:t>
            </a:r>
            <a:r>
              <a:rPr lang="en-US" sz="2800" spc="-40" dirty="0">
                <a:solidFill>
                  <a:schemeClr val="tx1"/>
                </a:solidFill>
                <a:latin typeface="Times New Roman" panose="02020603050405020304" pitchFamily="18" charset="0"/>
                <a:cs typeface="Times New Roman" panose="02020603050405020304" pitchFamily="18" charset="0"/>
              </a:rPr>
              <a:t> </a:t>
            </a:r>
            <a:r>
              <a:rPr lang="en-US" sz="2800" spc="-40" dirty="0" err="1">
                <a:solidFill>
                  <a:schemeClr val="tx1"/>
                </a:solidFill>
                <a:latin typeface="Times New Roman" panose="02020603050405020304" pitchFamily="18" charset="0"/>
                <a:cs typeface="Times New Roman" panose="02020603050405020304" pitchFamily="18" charset="0"/>
              </a:rPr>
              <a:t>mục</a:t>
            </a:r>
            <a:r>
              <a:rPr lang="en-US" sz="2800" spc="-40" dirty="0">
                <a:solidFill>
                  <a:schemeClr val="tx1"/>
                </a:solidFill>
                <a:latin typeface="Times New Roman" panose="02020603050405020304" pitchFamily="18" charset="0"/>
                <a:cs typeface="Times New Roman" panose="02020603050405020304" pitchFamily="18" charset="0"/>
              </a:rPr>
              <a:t> </a:t>
            </a:r>
            <a:r>
              <a:rPr lang="en-US" sz="2800" b="1" i="1" spc="-40" dirty="0" err="1">
                <a:solidFill>
                  <a:srgbClr val="0000FF"/>
                </a:solidFill>
                <a:latin typeface="Times New Roman" panose="02020603050405020304" pitchFamily="18" charset="0"/>
                <a:cs typeface="Times New Roman" panose="02020603050405020304" pitchFamily="18" charset="0"/>
              </a:rPr>
              <a:t>Tổ</a:t>
            </a:r>
            <a:r>
              <a:rPr lang="en-US" sz="2800" b="1" i="1" spc="-40" dirty="0">
                <a:solidFill>
                  <a:srgbClr val="0000FF"/>
                </a:solidFill>
                <a:latin typeface="Times New Roman" panose="02020603050405020304" pitchFamily="18" charset="0"/>
                <a:cs typeface="Times New Roman" panose="02020603050405020304" pitchFamily="18" charset="0"/>
              </a:rPr>
              <a:t> 2</a:t>
            </a:r>
          </a:p>
        </p:txBody>
      </p:sp>
      <p:sp>
        <p:nvSpPr>
          <p:cNvPr id="4" name="TextBox 3">
            <a:extLst>
              <a:ext uri="{FF2B5EF4-FFF2-40B4-BE49-F238E27FC236}">
                <a16:creationId xmlns:a16="http://schemas.microsoft.com/office/drawing/2014/main" id="{C911742A-A932-3D09-271A-D5ACC9924B91}"/>
              </a:ext>
            </a:extLst>
          </p:cNvPr>
          <p:cNvSpPr txBox="1"/>
          <p:nvPr/>
        </p:nvSpPr>
        <p:spPr>
          <a:xfrm>
            <a:off x="904598" y="1733894"/>
            <a:ext cx="7096402" cy="2877711"/>
          </a:xfrm>
          <a:prstGeom prst="rect">
            <a:avLst/>
          </a:prstGeom>
          <a:solidFill>
            <a:srgbClr val="FFFFCC"/>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spcAft>
                <a:spcPts val="600"/>
              </a:spcAft>
            </a:pPr>
            <a:r>
              <a:rPr lang="en-US" sz="2600" b="1" dirty="0" err="1">
                <a:solidFill>
                  <a:schemeClr val="tx1"/>
                </a:solidFill>
                <a:latin typeface="Times New Roman" panose="02020603050405020304" pitchFamily="18" charset="0"/>
                <a:cs typeface="Times New Roman" panose="02020603050405020304" pitchFamily="18" charset="0"/>
              </a:rPr>
              <a:t>Các</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bước</a:t>
            </a:r>
            <a:r>
              <a:rPr lang="en-US" sz="2600" b="1" dirty="0">
                <a:solidFill>
                  <a:schemeClr val="tx1"/>
                </a:solidFill>
                <a:latin typeface="Times New Roman" panose="02020603050405020304" pitchFamily="18" charset="0"/>
                <a:cs typeface="Times New Roman" panose="02020603050405020304" pitchFamily="18" charset="0"/>
              </a:rPr>
              <a:t> di </a:t>
            </a:r>
            <a:r>
              <a:rPr lang="en-US" sz="2600" b="1" dirty="0" err="1">
                <a:solidFill>
                  <a:schemeClr val="tx1"/>
                </a:solidFill>
                <a:latin typeface="Times New Roman" panose="02020603050405020304" pitchFamily="18" charset="0"/>
                <a:cs typeface="Times New Roman" panose="02020603050405020304" pitchFamily="18" charset="0"/>
              </a:rPr>
              <a:t>chuyển</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thư</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mục</a:t>
            </a:r>
            <a:r>
              <a:rPr lang="en-US" sz="2600" b="1" dirty="0">
                <a:solidFill>
                  <a:schemeClr val="tx1"/>
                </a:solidFill>
                <a:latin typeface="Times New Roman" panose="02020603050405020304" pitchFamily="18" charset="0"/>
                <a:cs typeface="Times New Roman" panose="02020603050405020304" pitchFamily="18" charset="0"/>
              </a:rPr>
              <a:t>:</a:t>
            </a:r>
          </a:p>
          <a:p>
            <a:pPr>
              <a:spcAft>
                <a:spcPts val="600"/>
              </a:spcAft>
            </a:pPr>
            <a:r>
              <a:rPr lang="en-US" sz="2600" b="1" dirty="0" err="1">
                <a:solidFill>
                  <a:schemeClr val="tx1"/>
                </a:solidFill>
                <a:latin typeface="Times New Roman" panose="02020603050405020304" pitchFamily="18" charset="0"/>
                <a:cs typeface="Times New Roman" panose="02020603050405020304" pitchFamily="18" charset="0"/>
              </a:rPr>
              <a:t>Bước</a:t>
            </a:r>
            <a:r>
              <a:rPr lang="en-US" sz="2600" b="1" dirty="0">
                <a:solidFill>
                  <a:schemeClr val="tx1"/>
                </a:solidFill>
                <a:latin typeface="Times New Roman" panose="02020603050405020304" pitchFamily="18" charset="0"/>
                <a:cs typeface="Times New Roman" panose="02020603050405020304" pitchFamily="18" charset="0"/>
              </a:rPr>
              <a:t> 1</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Mở</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thư</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mục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chứa</a:t>
            </a:r>
            <a:r>
              <a:rPr lang="en-US" sz="2600" dirty="0">
                <a:solidFill>
                  <a:schemeClr val="tx1"/>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thư</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mục</a:t>
            </a:r>
            <a:r>
              <a:rPr lang="en-US" sz="2600" b="1" dirty="0">
                <a:solidFill>
                  <a:srgbClr val="0000FF"/>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cần</a:t>
            </a:r>
            <a:r>
              <a:rPr lang="en-US" sz="2600" dirty="0">
                <a:solidFill>
                  <a:schemeClr val="tx1"/>
                </a:solidFill>
                <a:latin typeface="Times New Roman" panose="02020603050405020304" pitchFamily="18" charset="0"/>
                <a:cs typeface="Times New Roman" panose="02020603050405020304" pitchFamily="18" charset="0"/>
              </a:rPr>
              <a:t> di </a:t>
            </a:r>
            <a:r>
              <a:rPr lang="en-US" sz="2600" dirty="0" err="1">
                <a:solidFill>
                  <a:schemeClr val="tx1"/>
                </a:solidFill>
                <a:latin typeface="Times New Roman" panose="02020603050405020304" pitchFamily="18" charset="0"/>
                <a:cs typeface="Times New Roman" panose="02020603050405020304" pitchFamily="18" charset="0"/>
              </a:rPr>
              <a:t>chuyển</a:t>
            </a:r>
            <a:endParaRPr lang="en-US" sz="2600" dirty="0">
              <a:solidFill>
                <a:schemeClr val="tx1"/>
              </a:solidFill>
              <a:latin typeface="Times New Roman" panose="02020603050405020304" pitchFamily="18" charset="0"/>
              <a:cs typeface="Times New Roman" panose="02020603050405020304" pitchFamily="18" charset="0"/>
            </a:endParaRPr>
          </a:p>
          <a:p>
            <a:pPr algn="just">
              <a:spcAft>
                <a:spcPts val="600"/>
              </a:spcAft>
            </a:pPr>
            <a:r>
              <a:rPr lang="en-US" sz="2600" b="1" dirty="0" err="1">
                <a:latin typeface="Times New Roman" panose="02020603050405020304" pitchFamily="18" charset="0"/>
                <a:cs typeface="Times New Roman" panose="02020603050405020304" pitchFamily="18" charset="0"/>
              </a:rPr>
              <a:t>Bước</a:t>
            </a:r>
            <a:r>
              <a:rPr lang="en-US" sz="2600" b="1" dirty="0">
                <a:latin typeface="Times New Roman" panose="02020603050405020304" pitchFamily="18" charset="0"/>
                <a:cs typeface="Times New Roman" panose="02020603050405020304" pitchFamily="18" charset="0"/>
              </a:rPr>
              <a:t> 2. </a:t>
            </a:r>
            <a:r>
              <a:rPr lang="en-US" sz="2600" dirty="0" err="1">
                <a:latin typeface="Times New Roman" panose="02020603050405020304" pitchFamily="18" charset="0"/>
                <a:cs typeface="Times New Roman" panose="02020603050405020304" pitchFamily="18" charset="0"/>
              </a:rPr>
              <a:t>Nháy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chuột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chọn</a:t>
            </a:r>
            <a:r>
              <a:rPr lang="en-US" sz="2600" dirty="0">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thư</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mục</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cần</a:t>
            </a:r>
            <a:r>
              <a:rPr lang="en-US" sz="2600" dirty="0">
                <a:latin typeface="Times New Roman" panose="02020603050405020304" pitchFamily="18" charset="0"/>
                <a:cs typeface="Times New Roman" panose="02020603050405020304" pitchFamily="18" charset="0"/>
              </a:rPr>
              <a:t> di </a:t>
            </a:r>
            <a:r>
              <a:rPr lang="en-US" sz="2600" dirty="0" err="1">
                <a:latin typeface="Times New Roman" panose="02020603050405020304" pitchFamily="18" charset="0"/>
                <a:cs typeface="Times New Roman" panose="02020603050405020304" pitchFamily="18" charset="0"/>
              </a:rPr>
              <a:t>chuyển</a:t>
            </a:r>
            <a:endParaRPr lang="en-US" sz="2600" b="1" dirty="0">
              <a:latin typeface="Times New Roman" panose="02020603050405020304" pitchFamily="18" charset="0"/>
              <a:cs typeface="Times New Roman" panose="02020603050405020304" pitchFamily="18" charset="0"/>
            </a:endParaRPr>
          </a:p>
          <a:p>
            <a:pPr>
              <a:spcAft>
                <a:spcPts val="600"/>
              </a:spcAft>
            </a:pPr>
            <a:r>
              <a:rPr lang="en-US" sz="2600" b="1" dirty="0" err="1">
                <a:latin typeface="Times New Roman" panose="02020603050405020304" pitchFamily="18" charset="0"/>
                <a:cs typeface="Times New Roman" panose="02020603050405020304" pitchFamily="18" charset="0"/>
              </a:rPr>
              <a:t>Bước</a:t>
            </a:r>
            <a:r>
              <a:rPr lang="en-US" sz="2600" b="1" dirty="0">
                <a:latin typeface="Times New Roman" panose="02020603050405020304" pitchFamily="18" charset="0"/>
                <a:cs typeface="Times New Roman" panose="02020603050405020304" pitchFamily="18" charset="0"/>
              </a:rPr>
              <a:t> 3</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Nháy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chuột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lệnh</a:t>
            </a:r>
            <a:r>
              <a:rPr lang="en-US" sz="2600" dirty="0">
                <a:latin typeface="Times New Roman" panose="02020603050405020304" pitchFamily="18" charset="0"/>
                <a:cs typeface="Times New Roman" panose="02020603050405020304" pitchFamily="18" charset="0"/>
              </a:rPr>
              <a:t> </a:t>
            </a:r>
            <a:r>
              <a:rPr lang="en-US" sz="2600" b="1" dirty="0">
                <a:solidFill>
                  <a:srgbClr val="0000FF"/>
                </a:solidFill>
                <a:latin typeface="Times New Roman" panose="02020603050405020304" pitchFamily="18" charset="0"/>
                <a:cs typeface="Times New Roman" panose="02020603050405020304" pitchFamily="18" charset="0"/>
              </a:rPr>
              <a:t>Cut</a:t>
            </a:r>
          </a:p>
          <a:p>
            <a:pPr algn="just">
              <a:spcAft>
                <a:spcPts val="600"/>
              </a:spcAft>
            </a:pPr>
            <a:r>
              <a:rPr lang="en-US" sz="2600" b="1" dirty="0" err="1">
                <a:latin typeface="Times New Roman" panose="02020603050405020304" pitchFamily="18" charset="0"/>
                <a:cs typeface="Times New Roman" panose="02020603050405020304" pitchFamily="18" charset="0"/>
              </a:rPr>
              <a:t>Bước</a:t>
            </a:r>
            <a:r>
              <a:rPr lang="en-US" sz="2600" b="1" dirty="0">
                <a:latin typeface="Times New Roman" panose="02020603050405020304" pitchFamily="18" charset="0"/>
                <a:cs typeface="Times New Roman" panose="02020603050405020304" pitchFamily="18" charset="0"/>
              </a:rPr>
              <a:t> 4. </a:t>
            </a:r>
            <a:r>
              <a:rPr lang="en-US" sz="2600" dirty="0" err="1">
                <a:latin typeface="Times New Roman" panose="02020603050405020304" pitchFamily="18" charset="0"/>
                <a:cs typeface="Times New Roman" panose="02020603050405020304" pitchFamily="18" charset="0"/>
              </a:rPr>
              <a:t>Chọn</a:t>
            </a:r>
            <a:r>
              <a:rPr lang="en-US" sz="2600" dirty="0">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thư</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mục</a:t>
            </a:r>
            <a:r>
              <a:rPr lang="en-US" sz="2600" b="1" dirty="0">
                <a:solidFill>
                  <a:srgbClr val="0000FF"/>
                </a:solidFill>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chuyển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đến</a:t>
            </a:r>
            <a:endParaRPr lang="en-US" sz="2600" dirty="0">
              <a:latin typeface="Times New Roman" panose="02020603050405020304" pitchFamily="18" charset="0"/>
              <a:cs typeface="Times New Roman" panose="02020603050405020304" pitchFamily="18" charset="0"/>
            </a:endParaRPr>
          </a:p>
          <a:p>
            <a:pPr algn="just">
              <a:spcAft>
                <a:spcPts val="600"/>
              </a:spcAft>
            </a:pPr>
            <a:r>
              <a:rPr lang="en-US" sz="2600" b="1" dirty="0" err="1">
                <a:latin typeface="Times New Roman" panose="02020603050405020304" pitchFamily="18" charset="0"/>
                <a:cs typeface="Times New Roman" panose="02020603050405020304" pitchFamily="18" charset="0"/>
              </a:rPr>
              <a:t>Bước</a:t>
            </a:r>
            <a:r>
              <a:rPr lang="en-US" sz="2600" b="1" dirty="0">
                <a:latin typeface="Times New Roman" panose="02020603050405020304" pitchFamily="18" charset="0"/>
                <a:cs typeface="Times New Roman" panose="02020603050405020304" pitchFamily="18" charset="0"/>
              </a:rPr>
              <a:t> 5</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lệnh</a:t>
            </a:r>
            <a:r>
              <a:rPr lang="en-US" sz="2600" dirty="0">
                <a:latin typeface="Times New Roman" panose="02020603050405020304" pitchFamily="18" charset="0"/>
                <a:cs typeface="Times New Roman" panose="02020603050405020304" pitchFamily="18" charset="0"/>
              </a:rPr>
              <a:t> </a:t>
            </a:r>
            <a:r>
              <a:rPr lang="en-US" sz="2600" b="1" dirty="0">
                <a:solidFill>
                  <a:srgbClr val="0000FF"/>
                </a:solidFill>
                <a:latin typeface="Times New Roman" panose="02020603050405020304" pitchFamily="18" charset="0"/>
                <a:cs typeface="Times New Roman" panose="02020603050405020304" pitchFamily="18" charset="0"/>
              </a:rPr>
              <a:t>Paste</a:t>
            </a:r>
          </a:p>
        </p:txBody>
      </p:sp>
      <p:sp>
        <p:nvSpPr>
          <p:cNvPr id="5" name="TextBox 4">
            <a:extLst>
              <a:ext uri="{FF2B5EF4-FFF2-40B4-BE49-F238E27FC236}">
                <a16:creationId xmlns:a16="http://schemas.microsoft.com/office/drawing/2014/main" id="{3E58363B-1B0F-4492-6B72-F560E656B7DF}"/>
              </a:ext>
            </a:extLst>
          </p:cNvPr>
          <p:cNvSpPr txBox="1">
            <a:spLocks noChangeArrowheads="1"/>
          </p:cNvSpPr>
          <p:nvPr/>
        </p:nvSpPr>
        <p:spPr bwMode="auto">
          <a:xfrm>
            <a:off x="440892" y="572631"/>
            <a:ext cx="4934934" cy="877163"/>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600"/>
              </a:spcBef>
              <a:buFontTx/>
              <a:buNone/>
            </a:pPr>
            <a:r>
              <a:rPr lang="en-US" altLang="en-US" sz="2400" b="1" dirty="0">
                <a:latin typeface="Times New Roman" panose="02020603050405020304" pitchFamily="18" charset="0"/>
                <a:cs typeface="Times New Roman" panose="02020603050405020304" pitchFamily="18" charset="0"/>
              </a:rPr>
              <a:t>3. Di </a:t>
            </a:r>
            <a:r>
              <a:rPr lang="en-US" altLang="en-US" sz="2400" b="1" dirty="0" err="1">
                <a:latin typeface="Times New Roman" panose="02020603050405020304" pitchFamily="18" charset="0"/>
                <a:cs typeface="Times New Roman" panose="02020603050405020304" pitchFamily="18" charset="0"/>
              </a:rPr>
              <a:t>chuyển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sao</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chép</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tệp</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thư</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mục</a:t>
            </a:r>
            <a:endParaRPr lang="en-US" altLang="en-US" sz="2400" b="1" dirty="0">
              <a:latin typeface="Times New Roman" panose="02020603050405020304" pitchFamily="18" charset="0"/>
              <a:cs typeface="Times New Roman" panose="02020603050405020304" pitchFamily="18" charset="0"/>
            </a:endParaRPr>
          </a:p>
          <a:p>
            <a:pPr eaLnBrk="1" hangingPunct="1">
              <a:spcBef>
                <a:spcPts val="600"/>
              </a:spcBef>
              <a:buFontTx/>
              <a:buNone/>
            </a:pPr>
            <a:r>
              <a:rPr lang="en-US" altLang="en-US" sz="2200" b="1" i="1" dirty="0">
                <a:solidFill>
                  <a:srgbClr val="FF0000"/>
                </a:solidFill>
                <a:latin typeface="Times New Roman" panose="02020603050405020304" pitchFamily="18" charset="0"/>
                <a:cs typeface="Times New Roman" panose="02020603050405020304" pitchFamily="18" charset="0"/>
              </a:rPr>
              <a:t>a. Di </a:t>
            </a:r>
            <a:r>
              <a:rPr lang="en-US" altLang="en-US" sz="2200" b="1" i="1" dirty="0" err="1">
                <a:solidFill>
                  <a:srgbClr val="FF0000"/>
                </a:solidFill>
                <a:latin typeface="Times New Roman" panose="02020603050405020304" pitchFamily="18" charset="0"/>
                <a:cs typeface="Times New Roman" panose="02020603050405020304" pitchFamily="18" charset="0"/>
              </a:rPr>
              <a:t>chuyển</a:t>
            </a:r>
            <a:r>
              <a:rPr lang="en-US" altLang="en-US" sz="2200" b="1" i="1" dirty="0">
                <a:solidFill>
                  <a:srgbClr val="FF0000"/>
                </a:solidFill>
                <a:latin typeface="Times New Roman" panose="02020603050405020304" pitchFamily="18" charset="0"/>
                <a:cs typeface="Times New Roman" panose="02020603050405020304" pitchFamily="18" charset="0"/>
              </a:rPr>
              <a:t> </a:t>
            </a:r>
            <a:r>
              <a:rPr lang="en-US" altLang="en-US" sz="2200" b="1" i="1" dirty="0" err="1">
                <a:solidFill>
                  <a:srgbClr val="FF0000"/>
                </a:solidFill>
                <a:latin typeface="Times New Roman" panose="02020603050405020304" pitchFamily="18" charset="0"/>
                <a:cs typeface="Times New Roman" panose="02020603050405020304" pitchFamily="18" charset="0"/>
              </a:rPr>
              <a:t>thư</a:t>
            </a:r>
            <a:r>
              <a:rPr lang="en-US" altLang="en-US" sz="2200" b="1" i="1" dirty="0">
                <a:solidFill>
                  <a:srgbClr val="FF0000"/>
                </a:solidFill>
                <a:latin typeface="Times New Roman" panose="02020603050405020304" pitchFamily="18" charset="0"/>
                <a:cs typeface="Times New Roman" panose="02020603050405020304" pitchFamily="18" charset="0"/>
              </a:rPr>
              <a:t> </a:t>
            </a:r>
            <a:r>
              <a:rPr lang="en-US" altLang="en-US" sz="2200" b="1" i="1" dirty="0" err="1">
                <a:solidFill>
                  <a:srgbClr val="FF0000"/>
                </a:solidFill>
                <a:latin typeface="Times New Roman" panose="02020603050405020304" pitchFamily="18" charset="0"/>
                <a:cs typeface="Times New Roman" panose="02020603050405020304" pitchFamily="18" charset="0"/>
              </a:rPr>
              <a:t>mục</a:t>
            </a:r>
            <a:r>
              <a:rPr lang="en-US" altLang="en-US" sz="2200" b="1" i="1" dirty="0">
                <a:solidFill>
                  <a:srgbClr val="FF0000"/>
                </a:solidFill>
                <a:latin typeface="Times New Roman" panose="02020603050405020304" pitchFamily="18" charset="0"/>
                <a:cs typeface="Times New Roman" panose="02020603050405020304" pitchFamily="18" charset="0"/>
              </a:rPr>
              <a:t>, </a:t>
            </a:r>
            <a:r>
              <a:rPr lang="en-US" altLang="en-US" sz="2200" b="1" i="1" dirty="0" err="1">
                <a:solidFill>
                  <a:srgbClr val="FF0000"/>
                </a:solidFill>
                <a:latin typeface="Times New Roman" panose="02020603050405020304" pitchFamily="18" charset="0"/>
                <a:cs typeface="Times New Roman" panose="02020603050405020304" pitchFamily="18" charset="0"/>
              </a:rPr>
              <a:t>tệp</a:t>
            </a:r>
            <a:endParaRPr lang="en-US" altLang="en-US" sz="2200" b="1" i="1" dirty="0">
              <a:solidFill>
                <a:srgbClr val="FF0000"/>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CE09E494-84A4-5D49-A8B7-489D895F5922}"/>
              </a:ext>
            </a:extLst>
          </p:cNvPr>
          <p:cNvGrpSpPr/>
          <p:nvPr/>
        </p:nvGrpSpPr>
        <p:grpSpPr>
          <a:xfrm>
            <a:off x="5367620" y="100298"/>
            <a:ext cx="3891523" cy="833718"/>
            <a:chOff x="4176710" y="53789"/>
            <a:chExt cx="3891523" cy="833718"/>
          </a:xfrm>
        </p:grpSpPr>
        <p:pic>
          <p:nvPicPr>
            <p:cNvPr id="3" name="Picture 2">
              <a:extLst>
                <a:ext uri="{FF2B5EF4-FFF2-40B4-BE49-F238E27FC236}">
                  <a16:creationId xmlns:a16="http://schemas.microsoft.com/office/drawing/2014/main" id="{9C0D56F8-16CC-4D2A-21EB-FB9656707306}"/>
                </a:ext>
              </a:extLst>
            </p:cNvPr>
            <p:cNvPicPr>
              <a:picLocks noChangeAspect="1"/>
            </p:cNvPicPr>
            <p:nvPr/>
          </p:nvPicPr>
          <p:blipFill>
            <a:blip r:embed="rId2"/>
            <a:stretch>
              <a:fillRect/>
            </a:stretch>
          </p:blipFill>
          <p:spPr>
            <a:xfrm>
              <a:off x="4176710" y="53789"/>
              <a:ext cx="3891523" cy="833718"/>
            </a:xfrm>
            <a:prstGeom prst="rect">
              <a:avLst/>
            </a:prstGeom>
          </p:spPr>
        </p:pic>
        <p:pic>
          <p:nvPicPr>
            <p:cNvPr id="6" name="Picture 5">
              <a:extLst>
                <a:ext uri="{FF2B5EF4-FFF2-40B4-BE49-F238E27FC236}">
                  <a16:creationId xmlns:a16="http://schemas.microsoft.com/office/drawing/2014/main" id="{FD0D7532-820E-6628-232F-86D89B67814C}"/>
                </a:ext>
              </a:extLst>
            </p:cNvPr>
            <p:cNvPicPr>
              <a:picLocks noChangeAspect="1"/>
            </p:cNvPicPr>
            <p:nvPr/>
          </p:nvPicPr>
          <p:blipFill>
            <a:blip r:embed="rId3"/>
            <a:stretch>
              <a:fillRect/>
            </a:stretch>
          </p:blipFill>
          <p:spPr>
            <a:xfrm>
              <a:off x="4689938" y="207233"/>
              <a:ext cx="593569" cy="553998"/>
            </a:xfrm>
            <a:prstGeom prst="rect">
              <a:avLst/>
            </a:prstGeom>
          </p:spPr>
        </p:pic>
        <p:sp>
          <p:nvSpPr>
            <p:cNvPr id="7" name="TextBox 6">
              <a:extLst>
                <a:ext uri="{FF2B5EF4-FFF2-40B4-BE49-F238E27FC236}">
                  <a16:creationId xmlns:a16="http://schemas.microsoft.com/office/drawing/2014/main" id="{4AADC0B8-10C8-E10A-7915-B48BCC0E0DF0}"/>
                </a:ext>
              </a:extLst>
            </p:cNvPr>
            <p:cNvSpPr txBox="1"/>
            <p:nvPr/>
          </p:nvSpPr>
          <p:spPr>
            <a:xfrm>
              <a:off x="5367615" y="207233"/>
              <a:ext cx="2255746" cy="553998"/>
            </a:xfrm>
            <a:prstGeom prst="rect">
              <a:avLst/>
            </a:prstGeom>
            <a:noFill/>
          </p:spPr>
          <p:txBody>
            <a:bodyPr wrap="none" rtlCol="0">
              <a:spAutoFit/>
            </a:bodyPr>
            <a:lstStyle/>
            <a:p>
              <a:r>
                <a:rPr lang="en-US" sz="3000" b="1" dirty="0">
                  <a:solidFill>
                    <a:schemeClr val="bg1"/>
                  </a:solidFill>
                  <a:latin typeface="Arial" panose="020B0604020202020204" pitchFamily="34" charset="0"/>
                  <a:cs typeface="Arial" panose="020B0604020202020204" pitchFamily="34" charset="0"/>
                </a:rPr>
                <a:t>KHÁM PHÁ</a:t>
              </a:r>
            </a:p>
          </p:txBody>
        </p:sp>
      </p:grpSp>
      <p:sp>
        <p:nvSpPr>
          <p:cNvPr id="8" name="TextBox 7">
            <a:extLst>
              <a:ext uri="{FF2B5EF4-FFF2-40B4-BE49-F238E27FC236}">
                <a16:creationId xmlns:a16="http://schemas.microsoft.com/office/drawing/2014/main" id="{37D08B9E-6570-19E0-30F6-15EF957DD049}"/>
              </a:ext>
            </a:extLst>
          </p:cNvPr>
          <p:cNvSpPr txBox="1"/>
          <p:nvPr/>
        </p:nvSpPr>
        <p:spPr>
          <a:xfrm>
            <a:off x="8382000" y="2305317"/>
            <a:ext cx="3276600" cy="1815882"/>
          </a:xfrm>
          <a:prstGeom prst="rect">
            <a:avLst/>
          </a:prstGeom>
          <a:solidFill>
            <a:schemeClr val="bg1"/>
          </a:solidFill>
          <a:ln w="19050">
            <a:solidFill>
              <a:srgbClr val="F10F0F"/>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800" i="1" spc="-40" dirty="0" err="1">
                <a:solidFill>
                  <a:srgbClr val="FF0000"/>
                </a:solidFill>
                <a:latin typeface="Times New Roman" panose="02020603050405020304" pitchFamily="18" charset="0"/>
                <a:cs typeface="Times New Roman" panose="02020603050405020304" pitchFamily="18" charset="0"/>
              </a:rPr>
              <a:t>Lưu</a:t>
            </a:r>
            <a:r>
              <a:rPr lang="en-US" sz="2800" i="1" spc="-40" dirty="0">
                <a:solidFill>
                  <a:srgbClr val="FF0000"/>
                </a:solidFill>
                <a:latin typeface="Times New Roman" panose="02020603050405020304" pitchFamily="18" charset="0"/>
                <a:cs typeface="Times New Roman" panose="02020603050405020304" pitchFamily="18" charset="0"/>
              </a:rPr>
              <a:t> ý: </a:t>
            </a:r>
            <a:r>
              <a:rPr lang="en-US" sz="2800" i="1" spc="-40" dirty="0" err="1">
                <a:solidFill>
                  <a:srgbClr val="FF0000"/>
                </a:solidFill>
                <a:latin typeface="Times New Roman" panose="02020603050405020304" pitchFamily="18" charset="0"/>
                <a:cs typeface="Times New Roman" panose="02020603050405020304" pitchFamily="18" charset="0"/>
              </a:rPr>
              <a:t>Các</a:t>
            </a:r>
            <a:r>
              <a:rPr lang="en-US" sz="2800" i="1" spc="-40" dirty="0">
                <a:solidFill>
                  <a:srgbClr val="FF0000"/>
                </a:solidFill>
                <a:latin typeface="Times New Roman" panose="02020603050405020304" pitchFamily="18" charset="0"/>
                <a:cs typeface="Times New Roman" panose="02020603050405020304" pitchFamily="18" charset="0"/>
              </a:rPr>
              <a:t> </a:t>
            </a:r>
            <a:r>
              <a:rPr lang="en-US" sz="2800" i="1" spc="-40" err="1">
                <a:solidFill>
                  <a:srgbClr val="FF0000"/>
                </a:solidFill>
                <a:latin typeface="Times New Roman" panose="02020603050405020304" pitchFamily="18" charset="0"/>
                <a:cs typeface="Times New Roman" panose="02020603050405020304" pitchFamily="18" charset="0"/>
              </a:rPr>
              <a:t>bước</a:t>
            </a:r>
            <a:r>
              <a:rPr lang="en-US" sz="2800" i="1" spc="-40">
                <a:solidFill>
                  <a:srgbClr val="FF0000"/>
                </a:solidFill>
                <a:latin typeface="Times New Roman" panose="02020603050405020304" pitchFamily="18" charset="0"/>
                <a:cs typeface="Times New Roman" panose="02020603050405020304" pitchFamily="18" charset="0"/>
              </a:rPr>
              <a:t> di chuyển </a:t>
            </a:r>
            <a:r>
              <a:rPr lang="en-US" sz="2800" i="1" spc="-40" dirty="0" err="1">
                <a:solidFill>
                  <a:srgbClr val="FF0000"/>
                </a:solidFill>
                <a:latin typeface="Times New Roman" panose="02020603050405020304" pitchFamily="18" charset="0"/>
                <a:cs typeface="Times New Roman" panose="02020603050405020304" pitchFamily="18" charset="0"/>
              </a:rPr>
              <a:t>tệp</a:t>
            </a:r>
            <a:r>
              <a:rPr lang="en-US" sz="2800" i="1" spc="-40" dirty="0">
                <a:solidFill>
                  <a:srgbClr val="FF0000"/>
                </a:solidFill>
                <a:latin typeface="Times New Roman" panose="02020603050405020304" pitchFamily="18" charset="0"/>
                <a:cs typeface="Times New Roman" panose="02020603050405020304" pitchFamily="18" charset="0"/>
              </a:rPr>
              <a:t> </a:t>
            </a:r>
            <a:r>
              <a:rPr lang="en-US" sz="2800" i="1" spc="-40" dirty="0" err="1">
                <a:solidFill>
                  <a:srgbClr val="FF0000"/>
                </a:solidFill>
                <a:latin typeface="Times New Roman" panose="02020603050405020304" pitchFamily="18" charset="0"/>
                <a:cs typeface="Times New Roman" panose="02020603050405020304" pitchFamily="18" charset="0"/>
              </a:rPr>
              <a:t>cũng</a:t>
            </a:r>
            <a:r>
              <a:rPr lang="en-US" sz="2800" i="1" spc="-40" dirty="0">
                <a:solidFill>
                  <a:srgbClr val="FF0000"/>
                </a:solidFill>
                <a:latin typeface="Times New Roman" panose="02020603050405020304" pitchFamily="18" charset="0"/>
                <a:cs typeface="Times New Roman" panose="02020603050405020304" pitchFamily="18" charset="0"/>
              </a:rPr>
              <a:t> </a:t>
            </a:r>
            <a:r>
              <a:rPr lang="en-US" sz="2800" i="1" spc="-40" dirty="0" err="1">
                <a:solidFill>
                  <a:srgbClr val="FF0000"/>
                </a:solidFill>
                <a:latin typeface="Times New Roman" panose="02020603050405020304" pitchFamily="18" charset="0"/>
                <a:cs typeface="Times New Roman" panose="02020603050405020304" pitchFamily="18" charset="0"/>
              </a:rPr>
              <a:t>giống</a:t>
            </a:r>
            <a:r>
              <a:rPr lang="en-US" sz="2800" i="1" spc="-40" dirty="0">
                <a:solidFill>
                  <a:srgbClr val="FF0000"/>
                </a:solidFill>
                <a:latin typeface="Times New Roman" panose="02020603050405020304" pitchFamily="18" charset="0"/>
                <a:cs typeface="Times New Roman" panose="02020603050405020304" pitchFamily="18" charset="0"/>
              </a:rPr>
              <a:t> </a:t>
            </a:r>
            <a:r>
              <a:rPr lang="en-US" sz="2800" i="1" spc="-40" dirty="0" err="1">
                <a:solidFill>
                  <a:srgbClr val="FF0000"/>
                </a:solidFill>
                <a:latin typeface="Times New Roman" panose="02020603050405020304" pitchFamily="18" charset="0"/>
                <a:cs typeface="Times New Roman" panose="02020603050405020304" pitchFamily="18" charset="0"/>
              </a:rPr>
              <a:t>như</a:t>
            </a:r>
            <a:r>
              <a:rPr lang="en-US" sz="2800" i="1" spc="-40" dirty="0">
                <a:solidFill>
                  <a:srgbClr val="FF0000"/>
                </a:solidFill>
                <a:latin typeface="Times New Roman" panose="02020603050405020304" pitchFamily="18" charset="0"/>
                <a:cs typeface="Times New Roman" panose="02020603050405020304" pitchFamily="18" charset="0"/>
              </a:rPr>
              <a:t> </a:t>
            </a:r>
            <a:r>
              <a:rPr lang="en-US" sz="2800" i="1" spc="-40" dirty="0" err="1">
                <a:solidFill>
                  <a:srgbClr val="FF0000"/>
                </a:solidFill>
                <a:latin typeface="Times New Roman" panose="02020603050405020304" pitchFamily="18" charset="0"/>
                <a:cs typeface="Times New Roman" panose="02020603050405020304" pitchFamily="18" charset="0"/>
              </a:rPr>
              <a:t>các</a:t>
            </a:r>
            <a:r>
              <a:rPr lang="en-US" sz="2800" i="1" spc="-40" dirty="0">
                <a:solidFill>
                  <a:srgbClr val="FF0000"/>
                </a:solidFill>
                <a:latin typeface="Times New Roman" panose="02020603050405020304" pitchFamily="18" charset="0"/>
                <a:cs typeface="Times New Roman" panose="02020603050405020304" pitchFamily="18" charset="0"/>
              </a:rPr>
              <a:t> </a:t>
            </a:r>
            <a:r>
              <a:rPr lang="en-US" sz="2800" i="1" spc="-40" err="1">
                <a:solidFill>
                  <a:srgbClr val="FF0000"/>
                </a:solidFill>
                <a:latin typeface="Times New Roman" panose="02020603050405020304" pitchFamily="18" charset="0"/>
                <a:cs typeface="Times New Roman" panose="02020603050405020304" pitchFamily="18" charset="0"/>
              </a:rPr>
              <a:t>bước</a:t>
            </a:r>
            <a:r>
              <a:rPr lang="en-US" sz="2800" i="1" spc="-40">
                <a:solidFill>
                  <a:srgbClr val="FF0000"/>
                </a:solidFill>
                <a:latin typeface="Times New Roman" panose="02020603050405020304" pitchFamily="18" charset="0"/>
                <a:cs typeface="Times New Roman" panose="02020603050405020304" pitchFamily="18" charset="0"/>
              </a:rPr>
              <a:t> di chuyển thư </a:t>
            </a:r>
            <a:r>
              <a:rPr lang="en-US" sz="2800" i="1" spc="-40" dirty="0" err="1">
                <a:solidFill>
                  <a:srgbClr val="FF0000"/>
                </a:solidFill>
                <a:latin typeface="Times New Roman" panose="02020603050405020304" pitchFamily="18" charset="0"/>
                <a:cs typeface="Times New Roman" panose="02020603050405020304" pitchFamily="18" charset="0"/>
              </a:rPr>
              <a:t>mục</a:t>
            </a:r>
            <a:endParaRPr lang="en-US" sz="2800" i="1" spc="-4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288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81000">
              <a:srgbClr val="88D8F7"/>
            </a:gs>
            <a:gs pos="44000">
              <a:srgbClr val="D7F1EF"/>
            </a:gs>
            <a:gs pos="88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4" name="Video-chưa-đặt-tên-‐-Được-tạo-bằng-Clipchamp-1-">
            <a:hlinkClick r:id="" action="ppaction://media"/>
            <a:extLst>
              <a:ext uri="{FF2B5EF4-FFF2-40B4-BE49-F238E27FC236}">
                <a16:creationId xmlns:a16="http://schemas.microsoft.com/office/drawing/2014/main" id="{264DAF07-9310-4BE8-CA52-3A3F932F79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828800"/>
            <a:ext cx="4419600" cy="5025571"/>
          </a:xfrm>
          <a:prstGeom prst="rect">
            <a:avLst/>
          </a:prstGeom>
        </p:spPr>
      </p:pic>
      <p:grpSp>
        <p:nvGrpSpPr>
          <p:cNvPr id="2" name="Group 1">
            <a:extLst>
              <a:ext uri="{FF2B5EF4-FFF2-40B4-BE49-F238E27FC236}">
                <a16:creationId xmlns:a16="http://schemas.microsoft.com/office/drawing/2014/main" id="{D3FF7F32-2FEB-4860-E081-272E1F018762}"/>
              </a:ext>
            </a:extLst>
          </p:cNvPr>
          <p:cNvGrpSpPr/>
          <p:nvPr/>
        </p:nvGrpSpPr>
        <p:grpSpPr>
          <a:xfrm>
            <a:off x="4038600" y="2514600"/>
            <a:ext cx="8153400" cy="4379686"/>
            <a:chOff x="4648200" y="914400"/>
            <a:chExt cx="7429500" cy="3166672"/>
          </a:xfrm>
        </p:grpSpPr>
        <p:pic>
          <p:nvPicPr>
            <p:cNvPr id="6" name="Picture 5" descr="A screenshot of a computer&#10;&#10;Description automatically generated">
              <a:extLst>
                <a:ext uri="{FF2B5EF4-FFF2-40B4-BE49-F238E27FC236}">
                  <a16:creationId xmlns:a16="http://schemas.microsoft.com/office/drawing/2014/main" id="{E8B6133D-9D97-1A53-C656-D8D412E15D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914400"/>
              <a:ext cx="7429500" cy="3166672"/>
            </a:xfrm>
            <a:prstGeom prst="rect">
              <a:avLst/>
            </a:prstGeom>
          </p:spPr>
        </p:pic>
        <p:sp>
          <p:nvSpPr>
            <p:cNvPr id="7" name="Rectangle 6">
              <a:extLst>
                <a:ext uri="{FF2B5EF4-FFF2-40B4-BE49-F238E27FC236}">
                  <a16:creationId xmlns:a16="http://schemas.microsoft.com/office/drawing/2014/main" id="{DEFAB719-F778-8563-6E34-18CDABAADEAC}"/>
                </a:ext>
              </a:extLst>
            </p:cNvPr>
            <p:cNvSpPr/>
            <p:nvPr/>
          </p:nvSpPr>
          <p:spPr>
            <a:xfrm>
              <a:off x="4691743" y="1600200"/>
              <a:ext cx="1295400" cy="22098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B386E4AB-1846-D61B-A968-FF6FDA6AAE48}"/>
              </a:ext>
            </a:extLst>
          </p:cNvPr>
          <p:cNvSpPr/>
          <p:nvPr/>
        </p:nvSpPr>
        <p:spPr>
          <a:xfrm>
            <a:off x="3657600" y="1204110"/>
            <a:ext cx="5867400" cy="584775"/>
          </a:xfrm>
          <a:prstGeom prst="rect">
            <a:avLst/>
          </a:prstGeom>
        </p:spPr>
        <p:txBody>
          <a:bodyPr wrap="square">
            <a:spAutoFit/>
          </a:bodyPr>
          <a:lstStyle/>
          <a:p>
            <a:pPr algn="ctr">
              <a:spcBef>
                <a:spcPct val="0"/>
              </a:spcBef>
            </a:pPr>
            <a:r>
              <a:rPr lang="en-US" altLang="en-US" sz="3200">
                <a:solidFill>
                  <a:srgbClr val="FF0000"/>
                </a:solidFill>
                <a:latin typeface="Times New Roman" panose="02020603050405020304" pitchFamily="18" charset="0"/>
                <a:cs typeface="Times New Roman" panose="02020603050405020304" pitchFamily="18" charset="0"/>
              </a:rPr>
              <a:t>Tình huống</a:t>
            </a:r>
            <a:endParaRPr lang="en-US" alt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005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TM03457491[[fn=Metropolitan]]</Template>
  <TotalTime>15352</TotalTime>
  <Words>857</Words>
  <Application>Microsoft Office PowerPoint</Application>
  <PresentationFormat>Widescreen</PresentationFormat>
  <Paragraphs>122</Paragraphs>
  <Slides>17</Slides>
  <Notes>1</Notes>
  <HiddenSlides>0</HiddenSlides>
  <MMClips>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等线</vt:lpstr>
      <vt:lpstr>Aptos</vt:lpstr>
      <vt:lpstr>Aptos Display</vt:lpstr>
      <vt:lpstr>Arial</vt:lpstr>
      <vt:lpstr>Arial Bold</vt:lpstr>
      <vt:lpstr>Calibri</vt:lpstr>
      <vt:lpstr>HP001 4 hàng</vt:lpstr>
      <vt:lpstr>Tahoma</vt:lpstr>
      <vt:lpstr>Times New Roman</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WELCOME</dc:creator>
  <cp:lastModifiedBy>Administrator</cp:lastModifiedBy>
  <cp:revision>659</cp:revision>
  <dcterms:created xsi:type="dcterms:W3CDTF">2017-10-03T01:20:28Z</dcterms:created>
  <dcterms:modified xsi:type="dcterms:W3CDTF">2024-11-09T05:13:11Z</dcterms:modified>
</cp:coreProperties>
</file>