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7"/>
  </p:notesMasterIdLst>
  <p:sldIdLst>
    <p:sldId id="451" r:id="rId3"/>
    <p:sldId id="257" r:id="rId4"/>
    <p:sldId id="307" r:id="rId5"/>
    <p:sldId id="262" r:id="rId6"/>
    <p:sldId id="264" r:id="rId7"/>
    <p:sldId id="444" r:id="rId8"/>
    <p:sldId id="443" r:id="rId9"/>
    <p:sldId id="261" r:id="rId10"/>
    <p:sldId id="269" r:id="rId11"/>
    <p:sldId id="445" r:id="rId12"/>
    <p:sldId id="450" r:id="rId13"/>
    <p:sldId id="449" r:id="rId14"/>
    <p:sldId id="448" r:id="rId15"/>
    <p:sldId id="259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008041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3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2025/5/7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36483B-8820-EC48-275F-43C2750C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A8BC44-37BC-8E35-5CBF-3B41A9A0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9FFC0D-EB63-056A-B66C-F47B441D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1039-E847-41C1-9D56-89DD08EEF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95451C-99A4-5F0E-D65E-6329E650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D10AD-26B0-34F2-5C59-1997C340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13DFE-58AA-24E6-03AE-9BD4666C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27DA2-040E-48D3-859B-094681CEA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C93AE-5B15-56C1-7F99-048D9901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D2EB6-6C9A-6CFB-8CC8-DAB5158C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14CFEF-A638-E29D-2AA1-187ACB66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1B3E-8D51-4134-BA52-68652B18C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0470-9DCE-B46D-4CCA-659F8804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77E-0E14-DAB0-2266-5F359D8E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C6E2-1884-5BA8-03E8-3DB72E38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8662-4D69-4F0A-BC23-E91653A0D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78D5E-8646-1078-8894-9045214E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85A6-1F49-8884-1161-32C84B0B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A1DA-5565-6C02-97CB-D1667BB3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00C16-1A7D-459F-B692-2D7F1329D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>
            <a:off x="1" y="1"/>
            <a:ext cx="1988933" cy="3837100"/>
            <a:chOff x="7652300" y="2265675"/>
            <a:chExt cx="1491700" cy="2877825"/>
          </a:xfrm>
        </p:grpSpPr>
        <p:sp>
          <p:nvSpPr>
            <p:cNvPr id="10" name="Google Shape;10;p2"/>
            <p:cNvSpPr/>
            <p:nvPr/>
          </p:nvSpPr>
          <p:spPr>
            <a:xfrm>
              <a:off x="8530400" y="3959675"/>
              <a:ext cx="613600" cy="1183825"/>
            </a:xfrm>
            <a:custGeom>
              <a:avLst/>
              <a:gdLst/>
              <a:ahLst/>
              <a:cxnLst/>
              <a:rect l="l" t="t" r="r" b="b"/>
              <a:pathLst>
                <a:path w="24544" h="47353" extrusionOk="0">
                  <a:moveTo>
                    <a:pt x="24544" y="0"/>
                  </a:moveTo>
                  <a:lnTo>
                    <a:pt x="1" y="47352"/>
                  </a:lnTo>
                  <a:lnTo>
                    <a:pt x="24544" y="47352"/>
                  </a:lnTo>
                  <a:lnTo>
                    <a:pt x="24544" y="1179"/>
                  </a:lnTo>
                  <a:lnTo>
                    <a:pt x="2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652300" y="2265675"/>
              <a:ext cx="1491700" cy="2877825"/>
            </a:xfrm>
            <a:custGeom>
              <a:avLst/>
              <a:gdLst/>
              <a:ahLst/>
              <a:cxnLst/>
              <a:rect l="l" t="t" r="r" b="b"/>
              <a:pathLst>
                <a:path w="59668" h="115113" extrusionOk="0">
                  <a:moveTo>
                    <a:pt x="59668" y="0"/>
                  </a:moveTo>
                  <a:lnTo>
                    <a:pt x="0" y="115112"/>
                  </a:lnTo>
                  <a:lnTo>
                    <a:pt x="35125" y="115112"/>
                  </a:lnTo>
                  <a:lnTo>
                    <a:pt x="59668" y="67760"/>
                  </a:lnTo>
                  <a:lnTo>
                    <a:pt x="59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10203068" y="3020901"/>
            <a:ext cx="1988933" cy="3837100"/>
            <a:chOff x="7652300" y="2265675"/>
            <a:chExt cx="1491700" cy="2877825"/>
          </a:xfrm>
        </p:grpSpPr>
        <p:sp>
          <p:nvSpPr>
            <p:cNvPr id="13" name="Google Shape;13;p2"/>
            <p:cNvSpPr/>
            <p:nvPr/>
          </p:nvSpPr>
          <p:spPr>
            <a:xfrm>
              <a:off x="8530400" y="3959675"/>
              <a:ext cx="613600" cy="1183825"/>
            </a:xfrm>
            <a:custGeom>
              <a:avLst/>
              <a:gdLst/>
              <a:ahLst/>
              <a:cxnLst/>
              <a:rect l="l" t="t" r="r" b="b"/>
              <a:pathLst>
                <a:path w="24544" h="47353" extrusionOk="0">
                  <a:moveTo>
                    <a:pt x="24544" y="0"/>
                  </a:moveTo>
                  <a:lnTo>
                    <a:pt x="1" y="47352"/>
                  </a:lnTo>
                  <a:lnTo>
                    <a:pt x="24544" y="47352"/>
                  </a:lnTo>
                  <a:lnTo>
                    <a:pt x="24544" y="1179"/>
                  </a:lnTo>
                  <a:lnTo>
                    <a:pt x="2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52300" y="2265675"/>
              <a:ext cx="1491700" cy="2877825"/>
            </a:xfrm>
            <a:custGeom>
              <a:avLst/>
              <a:gdLst/>
              <a:ahLst/>
              <a:cxnLst/>
              <a:rect l="l" t="t" r="r" b="b"/>
              <a:pathLst>
                <a:path w="59668" h="115113" extrusionOk="0">
                  <a:moveTo>
                    <a:pt x="59668" y="0"/>
                  </a:moveTo>
                  <a:lnTo>
                    <a:pt x="0" y="115112"/>
                  </a:lnTo>
                  <a:lnTo>
                    <a:pt x="35125" y="115112"/>
                  </a:lnTo>
                  <a:lnTo>
                    <a:pt x="59668" y="67760"/>
                  </a:lnTo>
                  <a:lnTo>
                    <a:pt x="59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4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752801" y="500600"/>
            <a:ext cx="10686400" cy="5856800"/>
          </a:xfrm>
          <a:prstGeom prst="roundRect">
            <a:avLst>
              <a:gd name="adj" fmla="val 388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4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78600" y="1863800"/>
            <a:ext cx="9234800" cy="23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7980" b="0" i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478600" y="4407000"/>
            <a:ext cx="92348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28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2849201" y="3573267"/>
            <a:ext cx="6493600" cy="6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054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1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3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191B-B04F-4D9A-8FBC-DC448CA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6ACC-BB58-F5C2-9E68-CF9F93EE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9466-45FC-3E20-F421-0F1CA1DA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09548-1A6A-48D0-BF53-0D2DF9875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2D53-1D6A-2FEC-4D2F-E071C78A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2C81F-BB70-8288-121B-5F046477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4B23-3594-28F3-CBE2-5397A477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8F8E-E187-4219-BCE1-B3C14077A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67DB-C695-83B3-5B1C-2B701054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8406-2991-B6DD-6041-EBA4FECE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CDE3-501D-6598-AB40-E013ABDF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4949-1505-4884-9C85-CBA1C0FD1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E894DA-31F8-824F-391B-AB3FC0A7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8008CF-1EB3-2B2F-6BE2-E188F7CF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3ACBEB-56B7-D020-44B5-F5728830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33AF-330C-4AEC-80BC-EFA8EDA0D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1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4D3FE9-8426-A5FC-1942-F7C3FD2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3F2B22-99F2-1930-6B0D-CC9D9967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CF6925-9B4B-5189-6FD8-FE0C9466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1EAE9-7CD2-445B-B543-592142730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8709FC-DAAF-C43E-BB70-745ED09D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852DB3-FB00-36F4-8B25-EBD81877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45483-7049-0D74-B66D-BE2D8667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CC42-CE42-42F1-9CED-7E8A9B578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0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83888" y="2351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84449" y="803604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16320" y="934320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03330" y="97071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8374" y="-26280977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26" y="-26280977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4799" y="2942122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88" y="2942122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01799" y="631518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83890" y="19352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-19082170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23916405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44112" y="-19082170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907250" y="23916405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8CE464F-2A83-6398-B58C-A9C2AE2C97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77F85D5-FAE8-9621-0AA9-45EA61003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082C-D4FF-4E30-89DA-1997976F9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D521-A216-4370-9100-3F911F76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8447-69D0-4A14-951E-FB84706F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B09285-C2DF-40A2-A053-58B2BDDCF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8DD082-171F-31D7-13F7-53A7661E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" y="-74776"/>
            <a:ext cx="12283456" cy="6952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CDB5EB-83AA-8C16-A9F0-6ADD2DC62C15}"/>
              </a:ext>
            </a:extLst>
          </p:cNvPr>
          <p:cNvSpPr txBox="1"/>
          <p:nvPr/>
        </p:nvSpPr>
        <p:spPr>
          <a:xfrm>
            <a:off x="188516" y="968929"/>
            <a:ext cx="11922027" cy="82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788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</a:t>
            </a:r>
            <a:endParaRPr lang="en-US" sz="4788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F110C-C7FB-5179-2C0A-0A76451F79CA}"/>
              </a:ext>
            </a:extLst>
          </p:cNvPr>
          <p:cNvSpPr txBox="1"/>
          <p:nvPr/>
        </p:nvSpPr>
        <p:spPr>
          <a:xfrm>
            <a:off x="588579" y="1798067"/>
            <a:ext cx="10886273" cy="364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8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387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387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387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87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387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87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87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87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387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87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387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87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387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793" b="1" dirty="0" err="1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93" b="1" dirty="0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3" b="1" dirty="0" err="1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93" b="1" dirty="0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3" b="1" dirty="0" err="1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93" b="1" dirty="0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3" b="1" dirty="0" err="1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93" b="1" dirty="0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793" b="1" dirty="0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3" b="1" dirty="0" err="1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793" b="1" dirty="0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3" b="1" dirty="0" err="1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93" b="1" dirty="0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3" b="1" dirty="0" err="1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793" b="1" dirty="0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3" b="1" dirty="0" err="1" smtClean="0">
                <a:solidFill>
                  <a:srgbClr val="3475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793" b="1" dirty="0">
              <a:solidFill>
                <a:srgbClr val="3475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0F3BC-8312-09DE-2E33-5CC5530FEF55}"/>
              </a:ext>
            </a:extLst>
          </p:cNvPr>
          <p:cNvSpPr txBox="1"/>
          <p:nvPr/>
        </p:nvSpPr>
        <p:spPr>
          <a:xfrm>
            <a:off x="1531029" y="69801"/>
            <a:ext cx="9237002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BAN NHÂN DÂN  </a:t>
            </a:r>
            <a:r>
              <a:rPr lang="en-US" sz="2394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ỨNG HÒA</a:t>
            </a:r>
          </a:p>
          <a:p>
            <a:pPr algn="ctr"/>
            <a:r>
              <a:rPr lang="en-US" sz="2394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394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394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</a:p>
        </p:txBody>
      </p:sp>
    </p:spTree>
    <p:extLst>
      <p:ext uri="{BB962C8B-B14F-4D97-AF65-F5344CB8AC3E}">
        <p14:creationId xmlns:p14="http://schemas.microsoft.com/office/powerpoint/2010/main" val="38861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651"/>
                                  </p:iterate>
                                  <p:childTnLst>
                                    <p:set>
                                      <p:cBhvr override="childStyle">
                                        <p:cTn id="22" dur="2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3FC7E-89D6-8DF5-131A-00AE001BB30A}"/>
              </a:ext>
            </a:extLst>
          </p:cNvPr>
          <p:cNvSpPr txBox="1"/>
          <p:nvPr/>
        </p:nvSpPr>
        <p:spPr>
          <a:xfrm>
            <a:off x="189978" y="1739137"/>
            <a:ext cx="1200202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smtClean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13800" b="1" dirty="0" err="1" smtClean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13800" b="1" dirty="0" smtClean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1338023" y="71438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Freeform 3">
            <a:extLst>
              <a:ext uri="{FF2B5EF4-FFF2-40B4-BE49-F238E27FC236}">
                <a16:creationId xmlns:a16="http://schemas.microsoft.com/office/drawing/2014/main" id="{1939EF6A-82AD-5C07-08E2-1CAD5313EE6C}"/>
              </a:ext>
            </a:extLst>
          </p:cNvPr>
          <p:cNvSpPr>
            <a:spLocks/>
          </p:cNvSpPr>
          <p:nvPr/>
        </p:nvSpPr>
        <p:spPr bwMode="auto">
          <a:xfrm>
            <a:off x="3655773" y="3309938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97" y="64881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211B-6658-3264-6801-FE01493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2763" y="71438"/>
            <a:ext cx="4496011" cy="66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261884"/>
          </a:xfrm>
          <a:custGeom>
            <a:avLst/>
            <a:gdLst>
              <a:gd name="connsiteX0" fmla="*/ 0 w 9220799"/>
              <a:gd name="connsiteY0" fmla="*/ 0 h 1261884"/>
              <a:gd name="connsiteX1" fmla="*/ 750836 w 9220799"/>
              <a:gd name="connsiteY1" fmla="*/ 0 h 1261884"/>
              <a:gd name="connsiteX2" fmla="*/ 1501673 w 9220799"/>
              <a:gd name="connsiteY2" fmla="*/ 0 h 1261884"/>
              <a:gd name="connsiteX3" fmla="*/ 2252509 w 9220799"/>
              <a:gd name="connsiteY3" fmla="*/ 0 h 1261884"/>
              <a:gd name="connsiteX4" fmla="*/ 3095554 w 9220799"/>
              <a:gd name="connsiteY4" fmla="*/ 0 h 1261884"/>
              <a:gd name="connsiteX5" fmla="*/ 3846390 w 9220799"/>
              <a:gd name="connsiteY5" fmla="*/ 0 h 1261884"/>
              <a:gd name="connsiteX6" fmla="*/ 4320603 w 9220799"/>
              <a:gd name="connsiteY6" fmla="*/ 0 h 1261884"/>
              <a:gd name="connsiteX7" fmla="*/ 4887023 w 9220799"/>
              <a:gd name="connsiteY7" fmla="*/ 0 h 1261884"/>
              <a:gd name="connsiteX8" fmla="*/ 5361236 w 9220799"/>
              <a:gd name="connsiteY8" fmla="*/ 0 h 1261884"/>
              <a:gd name="connsiteX9" fmla="*/ 5835449 w 9220799"/>
              <a:gd name="connsiteY9" fmla="*/ 0 h 1261884"/>
              <a:gd name="connsiteX10" fmla="*/ 6309661 w 9220799"/>
              <a:gd name="connsiteY10" fmla="*/ 0 h 1261884"/>
              <a:gd name="connsiteX11" fmla="*/ 7152706 w 9220799"/>
              <a:gd name="connsiteY11" fmla="*/ 0 h 1261884"/>
              <a:gd name="connsiteX12" fmla="*/ 7719126 w 9220799"/>
              <a:gd name="connsiteY12" fmla="*/ 0 h 1261884"/>
              <a:gd name="connsiteX13" fmla="*/ 8469963 w 9220799"/>
              <a:gd name="connsiteY13" fmla="*/ 0 h 1261884"/>
              <a:gd name="connsiteX14" fmla="*/ 9220799 w 9220799"/>
              <a:gd name="connsiteY14" fmla="*/ 0 h 1261884"/>
              <a:gd name="connsiteX15" fmla="*/ 9220799 w 9220799"/>
              <a:gd name="connsiteY15" fmla="*/ 656180 h 1261884"/>
              <a:gd name="connsiteX16" fmla="*/ 9220799 w 9220799"/>
              <a:gd name="connsiteY16" fmla="*/ 1261884 h 1261884"/>
              <a:gd name="connsiteX17" fmla="*/ 8654378 w 9220799"/>
              <a:gd name="connsiteY17" fmla="*/ 1261884 h 1261884"/>
              <a:gd name="connsiteX18" fmla="*/ 7903542 w 9220799"/>
              <a:gd name="connsiteY18" fmla="*/ 1261884 h 1261884"/>
              <a:gd name="connsiteX19" fmla="*/ 7060498 w 9220799"/>
              <a:gd name="connsiteY19" fmla="*/ 1261884 h 1261884"/>
              <a:gd name="connsiteX20" fmla="*/ 6678493 w 9220799"/>
              <a:gd name="connsiteY20" fmla="*/ 1261884 h 1261884"/>
              <a:gd name="connsiteX21" fmla="*/ 5835449 w 9220799"/>
              <a:gd name="connsiteY21" fmla="*/ 1261884 h 1261884"/>
              <a:gd name="connsiteX22" fmla="*/ 5453444 w 9220799"/>
              <a:gd name="connsiteY22" fmla="*/ 1261884 h 1261884"/>
              <a:gd name="connsiteX23" fmla="*/ 4979231 w 9220799"/>
              <a:gd name="connsiteY23" fmla="*/ 1261884 h 1261884"/>
              <a:gd name="connsiteX24" fmla="*/ 4228395 w 9220799"/>
              <a:gd name="connsiteY24" fmla="*/ 1261884 h 1261884"/>
              <a:gd name="connsiteX25" fmla="*/ 3661974 w 9220799"/>
              <a:gd name="connsiteY25" fmla="*/ 1261884 h 1261884"/>
              <a:gd name="connsiteX26" fmla="*/ 3095554 w 9220799"/>
              <a:gd name="connsiteY26" fmla="*/ 1261884 h 1261884"/>
              <a:gd name="connsiteX27" fmla="*/ 2529133 w 9220799"/>
              <a:gd name="connsiteY27" fmla="*/ 1261884 h 1261884"/>
              <a:gd name="connsiteX28" fmla="*/ 1962713 w 9220799"/>
              <a:gd name="connsiteY28" fmla="*/ 1261884 h 1261884"/>
              <a:gd name="connsiteX29" fmla="*/ 1211876 w 9220799"/>
              <a:gd name="connsiteY29" fmla="*/ 1261884 h 1261884"/>
              <a:gd name="connsiteX30" fmla="*/ 0 w 9220799"/>
              <a:gd name="connsiteY30" fmla="*/ 1261884 h 1261884"/>
              <a:gd name="connsiteX31" fmla="*/ 0 w 9220799"/>
              <a:gd name="connsiteY31" fmla="*/ 668799 h 1261884"/>
              <a:gd name="connsiteX32" fmla="*/ 0 w 9220799"/>
              <a:gd name="connsiteY32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0799" h="1261884" fill="none" extrusionOk="0">
                <a:moveTo>
                  <a:pt x="0" y="0"/>
                </a:moveTo>
                <a:cubicBezTo>
                  <a:pt x="296549" y="30565"/>
                  <a:pt x="383578" y="-13558"/>
                  <a:pt x="750836" y="0"/>
                </a:cubicBezTo>
                <a:cubicBezTo>
                  <a:pt x="1118094" y="13558"/>
                  <a:pt x="1316938" y="-8072"/>
                  <a:pt x="1501673" y="0"/>
                </a:cubicBezTo>
                <a:cubicBezTo>
                  <a:pt x="1686408" y="8072"/>
                  <a:pt x="2021556" y="-35715"/>
                  <a:pt x="2252509" y="0"/>
                </a:cubicBezTo>
                <a:cubicBezTo>
                  <a:pt x="2483462" y="35715"/>
                  <a:pt x="2746906" y="5556"/>
                  <a:pt x="3095554" y="0"/>
                </a:cubicBezTo>
                <a:cubicBezTo>
                  <a:pt x="3444203" y="-5556"/>
                  <a:pt x="3652880" y="5743"/>
                  <a:pt x="3846390" y="0"/>
                </a:cubicBezTo>
                <a:cubicBezTo>
                  <a:pt x="4039900" y="-5743"/>
                  <a:pt x="4154231" y="7130"/>
                  <a:pt x="4320603" y="0"/>
                </a:cubicBezTo>
                <a:cubicBezTo>
                  <a:pt x="4486975" y="-7130"/>
                  <a:pt x="4684946" y="-7108"/>
                  <a:pt x="4887023" y="0"/>
                </a:cubicBezTo>
                <a:cubicBezTo>
                  <a:pt x="5089100" y="7108"/>
                  <a:pt x="5224638" y="19590"/>
                  <a:pt x="5361236" y="0"/>
                </a:cubicBezTo>
                <a:cubicBezTo>
                  <a:pt x="5497834" y="-19590"/>
                  <a:pt x="5618578" y="-19777"/>
                  <a:pt x="5835449" y="0"/>
                </a:cubicBezTo>
                <a:cubicBezTo>
                  <a:pt x="6052320" y="19777"/>
                  <a:pt x="6188789" y="-18702"/>
                  <a:pt x="6309661" y="0"/>
                </a:cubicBezTo>
                <a:cubicBezTo>
                  <a:pt x="6430533" y="18702"/>
                  <a:pt x="6925067" y="-41718"/>
                  <a:pt x="7152706" y="0"/>
                </a:cubicBezTo>
                <a:cubicBezTo>
                  <a:pt x="7380345" y="41718"/>
                  <a:pt x="7461996" y="1298"/>
                  <a:pt x="7719126" y="0"/>
                </a:cubicBezTo>
                <a:cubicBezTo>
                  <a:pt x="7976256" y="-1298"/>
                  <a:pt x="8221135" y="-6232"/>
                  <a:pt x="8469963" y="0"/>
                </a:cubicBezTo>
                <a:cubicBezTo>
                  <a:pt x="8718791" y="6232"/>
                  <a:pt x="8965228" y="-11988"/>
                  <a:pt x="9220799" y="0"/>
                </a:cubicBezTo>
                <a:cubicBezTo>
                  <a:pt x="9249555" y="297327"/>
                  <a:pt x="9233537" y="367484"/>
                  <a:pt x="9220799" y="656180"/>
                </a:cubicBezTo>
                <a:cubicBezTo>
                  <a:pt x="9208061" y="944876"/>
                  <a:pt x="9194565" y="1028338"/>
                  <a:pt x="9220799" y="1261884"/>
                </a:cubicBezTo>
                <a:cubicBezTo>
                  <a:pt x="9025117" y="1260623"/>
                  <a:pt x="8922359" y="1263049"/>
                  <a:pt x="8654378" y="1261884"/>
                </a:cubicBezTo>
                <a:cubicBezTo>
                  <a:pt x="8386397" y="1260719"/>
                  <a:pt x="8125943" y="1232878"/>
                  <a:pt x="7903542" y="1261884"/>
                </a:cubicBezTo>
                <a:cubicBezTo>
                  <a:pt x="7681141" y="1290890"/>
                  <a:pt x="7479452" y="1226923"/>
                  <a:pt x="7060498" y="1261884"/>
                </a:cubicBezTo>
                <a:cubicBezTo>
                  <a:pt x="6641544" y="1296845"/>
                  <a:pt x="6860661" y="1263182"/>
                  <a:pt x="6678493" y="1261884"/>
                </a:cubicBezTo>
                <a:cubicBezTo>
                  <a:pt x="6496326" y="1260586"/>
                  <a:pt x="6185845" y="1301644"/>
                  <a:pt x="5835449" y="1261884"/>
                </a:cubicBezTo>
                <a:cubicBezTo>
                  <a:pt x="5485053" y="1222124"/>
                  <a:pt x="5628826" y="1250883"/>
                  <a:pt x="5453444" y="1261884"/>
                </a:cubicBezTo>
                <a:cubicBezTo>
                  <a:pt x="5278063" y="1272885"/>
                  <a:pt x="5131905" y="1271293"/>
                  <a:pt x="4979231" y="1261884"/>
                </a:cubicBezTo>
                <a:cubicBezTo>
                  <a:pt x="4826557" y="1252475"/>
                  <a:pt x="4513017" y="1296212"/>
                  <a:pt x="4228395" y="1261884"/>
                </a:cubicBezTo>
                <a:cubicBezTo>
                  <a:pt x="3943773" y="1227556"/>
                  <a:pt x="3816100" y="1274938"/>
                  <a:pt x="3661974" y="1261884"/>
                </a:cubicBezTo>
                <a:cubicBezTo>
                  <a:pt x="3507848" y="1248830"/>
                  <a:pt x="3329595" y="1261449"/>
                  <a:pt x="3095554" y="1261884"/>
                </a:cubicBezTo>
                <a:cubicBezTo>
                  <a:pt x="2861513" y="1262319"/>
                  <a:pt x="2737806" y="1250981"/>
                  <a:pt x="2529133" y="1261884"/>
                </a:cubicBezTo>
                <a:cubicBezTo>
                  <a:pt x="2320460" y="1272787"/>
                  <a:pt x="2169003" y="1242012"/>
                  <a:pt x="1962713" y="1261884"/>
                </a:cubicBezTo>
                <a:cubicBezTo>
                  <a:pt x="1756423" y="1281756"/>
                  <a:pt x="1401380" y="1259592"/>
                  <a:pt x="1211876" y="1261884"/>
                </a:cubicBezTo>
                <a:cubicBezTo>
                  <a:pt x="1022372" y="1264176"/>
                  <a:pt x="455042" y="1207278"/>
                  <a:pt x="0" y="1261884"/>
                </a:cubicBezTo>
                <a:cubicBezTo>
                  <a:pt x="971" y="968544"/>
                  <a:pt x="705" y="910499"/>
                  <a:pt x="0" y="668799"/>
                </a:cubicBezTo>
                <a:cubicBezTo>
                  <a:pt x="-705" y="427099"/>
                  <a:pt x="3507" y="268081"/>
                  <a:pt x="0" y="0"/>
                </a:cubicBezTo>
                <a:close/>
              </a:path>
              <a:path w="9220799" h="1261884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193038" y="183171"/>
                  <a:pt x="9210528" y="430331"/>
                  <a:pt x="9220799" y="593085"/>
                </a:cubicBezTo>
                <a:cubicBezTo>
                  <a:pt x="9231070" y="755839"/>
                  <a:pt x="9213336" y="1069309"/>
                  <a:pt x="9220799" y="1261884"/>
                </a:cubicBezTo>
                <a:cubicBezTo>
                  <a:pt x="8930907" y="1235907"/>
                  <a:pt x="8728982" y="1268956"/>
                  <a:pt x="8562171" y="1261884"/>
                </a:cubicBezTo>
                <a:cubicBezTo>
                  <a:pt x="8395360" y="1254812"/>
                  <a:pt x="7951966" y="1282531"/>
                  <a:pt x="7719126" y="1261884"/>
                </a:cubicBezTo>
                <a:cubicBezTo>
                  <a:pt x="7486286" y="1241237"/>
                  <a:pt x="7431302" y="1290123"/>
                  <a:pt x="7152706" y="1261884"/>
                </a:cubicBezTo>
                <a:cubicBezTo>
                  <a:pt x="6874110" y="1233645"/>
                  <a:pt x="6506900" y="1245765"/>
                  <a:pt x="6309661" y="1261884"/>
                </a:cubicBezTo>
                <a:cubicBezTo>
                  <a:pt x="6112423" y="1278003"/>
                  <a:pt x="5823501" y="1295798"/>
                  <a:pt x="5466617" y="1261884"/>
                </a:cubicBezTo>
                <a:cubicBezTo>
                  <a:pt x="5109733" y="1227970"/>
                  <a:pt x="4978847" y="1266868"/>
                  <a:pt x="4715780" y="1261884"/>
                </a:cubicBezTo>
                <a:cubicBezTo>
                  <a:pt x="4452713" y="1256900"/>
                  <a:pt x="4371576" y="1245370"/>
                  <a:pt x="4149360" y="1261884"/>
                </a:cubicBezTo>
                <a:cubicBezTo>
                  <a:pt x="3927144" y="1278398"/>
                  <a:pt x="3482275" y="1238855"/>
                  <a:pt x="3306315" y="1261884"/>
                </a:cubicBezTo>
                <a:cubicBezTo>
                  <a:pt x="3130355" y="1284913"/>
                  <a:pt x="2919344" y="1229624"/>
                  <a:pt x="2555479" y="1261884"/>
                </a:cubicBezTo>
                <a:cubicBezTo>
                  <a:pt x="2191614" y="1294144"/>
                  <a:pt x="2285511" y="1266145"/>
                  <a:pt x="2173474" y="1261884"/>
                </a:cubicBezTo>
                <a:cubicBezTo>
                  <a:pt x="2061438" y="1257623"/>
                  <a:pt x="1807616" y="1245357"/>
                  <a:pt x="1514846" y="1261884"/>
                </a:cubicBezTo>
                <a:cubicBezTo>
                  <a:pt x="1222076" y="1278411"/>
                  <a:pt x="1147673" y="1249419"/>
                  <a:pt x="856217" y="1261884"/>
                </a:cubicBezTo>
                <a:cubicBezTo>
                  <a:pt x="564761" y="1274349"/>
                  <a:pt x="376709" y="1301271"/>
                  <a:pt x="0" y="1261884"/>
                </a:cubicBezTo>
                <a:cubicBezTo>
                  <a:pt x="27338" y="1105098"/>
                  <a:pt x="22163" y="921158"/>
                  <a:pt x="0" y="668799"/>
                </a:cubicBezTo>
                <a:cubicBezTo>
                  <a:pt x="-22163" y="416441"/>
                  <a:pt x="10222" y="32620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Tây Nguyên bao gồm 5 tỉnh: Kon Tum, Gia Lai, Đắk Lắk, Đắk Nông, Lâm Đồng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564445"/>
            <a:chOff x="1354221" y="122093"/>
            <a:chExt cx="9589396" cy="1373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Hãy kể tên các tỉnh thuộc tây nguyên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1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553AD-F667-C5AD-414E-961E2CE2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" y="989071"/>
            <a:ext cx="5551122" cy="4527809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A03FF8B5-3E3C-F5B9-46C9-F8692A7EA4BE}"/>
              </a:ext>
            </a:extLst>
          </p:cNvPr>
          <p:cNvSpPr/>
          <p:nvPr/>
        </p:nvSpPr>
        <p:spPr>
          <a:xfrm>
            <a:off x="5299568" y="1608129"/>
            <a:ext cx="6638431" cy="2506671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trí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lý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vùng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2CE939D-F19B-8645-8EDD-E267128DBF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01" y="3347296"/>
            <a:ext cx="3810577" cy="3510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0E7AAA-246D-6C83-4342-EE88F065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00" y="992292"/>
            <a:ext cx="12739199" cy="365209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ABEF1F8D-AABC-FF46-A405-E7E854514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116" y="4023359"/>
            <a:ext cx="2977563" cy="297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20" y="4313816"/>
            <a:ext cx="3054544" cy="25441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CA3FE4-8C0A-ACF1-2221-627C1E332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00" y="495300"/>
            <a:ext cx="5653578" cy="4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1B0AB08-3DC2-59EA-BDA9-60FB0B21F0C2}"/>
              </a:ext>
            </a:extLst>
          </p:cNvPr>
          <p:cNvSpPr/>
          <p:nvPr/>
        </p:nvSpPr>
        <p:spPr>
          <a:xfrm>
            <a:off x="652608" y="244902"/>
            <a:ext cx="10358292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75F08-A9E6-A273-C239-B31FBD426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0" y="2032001"/>
            <a:ext cx="12198164" cy="4091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DAA98-DCFE-8168-0621-E94073EDF56C}"/>
              </a:ext>
            </a:extLst>
          </p:cNvPr>
          <p:cNvSpPr txBox="1"/>
          <p:nvPr/>
        </p:nvSpPr>
        <p:spPr>
          <a:xfrm>
            <a:off x="-111846" y="306956"/>
            <a:ext cx="1188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srgbClr val="002060"/>
                </a:solidFill>
                <a:latin typeface="Cambrial"/>
                <a:ea typeface="Calibri" panose="020F0502020204030204" pitchFamily="34" charset="0"/>
                <a:cs typeface="Calibri" panose="020F0502020204030204" pitchFamily="34" charset="0"/>
              </a:rPr>
              <a:t>Các hình 1,2 gợi cho em biết những gì về </a:t>
            </a:r>
          </a:p>
          <a:p>
            <a:pPr algn="ctr"/>
            <a:r>
              <a:rPr lang="vi-VN" sz="4600" b="1" dirty="0">
                <a:solidFill>
                  <a:srgbClr val="002060"/>
                </a:solidFill>
                <a:latin typeface="Cambrial"/>
                <a:ea typeface="Calibri" panose="020F0502020204030204" pitchFamily="34" charset="0"/>
                <a:cs typeface="Calibri" panose="020F0502020204030204" pitchFamily="34" charset="0"/>
              </a:rPr>
              <a:t>thiên nhiên Tây Bắc</a:t>
            </a:r>
            <a:endParaRPr lang="en-SG" sz="4600" b="1" dirty="0">
              <a:solidFill>
                <a:srgbClr val="002060"/>
              </a:solidFill>
              <a:latin typeface="Cambrial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17BCA-55C9-5DCB-DE49-83184B21F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867327"/>
            <a:ext cx="7344894" cy="5536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ED7B3-7BDC-6656-C601-AD8665DAF7AF}"/>
              </a:ext>
            </a:extLst>
          </p:cNvPr>
          <p:cNvSpPr txBox="1"/>
          <p:nvPr/>
        </p:nvSpPr>
        <p:spPr>
          <a:xfrm>
            <a:off x="1071017" y="507335"/>
            <a:ext cx="985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baseline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1.VỊ</a:t>
            </a: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TRÍ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ĐỊA LÍ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-1.875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6EB3528-7CB4-B271-7683-2D77D0B99F7E}"/>
              </a:ext>
            </a:extLst>
          </p:cNvPr>
          <p:cNvSpPr/>
          <p:nvPr/>
        </p:nvSpPr>
        <p:spPr>
          <a:xfrm>
            <a:off x="5075975" y="1587281"/>
            <a:ext cx="7116026" cy="2355858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Chỉ trên bản đồ địa lí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 trí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vùng Tây Nguyên.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A0EE9-091F-75CA-BFD2-E8882B0A1C5C}"/>
              </a:ext>
            </a:extLst>
          </p:cNvPr>
          <p:cNvGrpSpPr/>
          <p:nvPr/>
        </p:nvGrpSpPr>
        <p:grpSpPr>
          <a:xfrm>
            <a:off x="6061747" y="398060"/>
            <a:ext cx="5367516" cy="1138751"/>
            <a:chOff x="1317502" y="35831"/>
            <a:chExt cx="9626115" cy="11387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6D0D6C-5E4B-4B08-B6DE-288C6FBAE322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: Diagonal Corners Rounded 4">
                <a:extLst>
                  <a:ext uri="{FF2B5EF4-FFF2-40B4-BE49-F238E27FC236}">
                    <a16:creationId xmlns:a16="http://schemas.microsoft.com/office/drawing/2014/main" id="{D1514C0C-2C0D-8A4C-214F-BB7C95980F0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Rectangle: Diagonal Corners Rounded 39">
                <a:extLst>
                  <a:ext uri="{FF2B5EF4-FFF2-40B4-BE49-F238E27FC236}">
                    <a16:creationId xmlns:a16="http://schemas.microsoft.com/office/drawing/2014/main" id="{41896914-E79F-0B9E-C5AF-6638E111994B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E6E3A-404C-37CA-AE1A-73D23FBE3577}"/>
                </a:ext>
              </a:extLst>
            </p:cNvPr>
            <p:cNvSpPr txBox="1"/>
            <p:nvPr/>
          </p:nvSpPr>
          <p:spPr>
            <a:xfrm>
              <a:off x="1450929" y="294793"/>
              <a:ext cx="9321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VỊ TRÍ ĐỊA LÍ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F00D1AD-A8EA-F46C-4FD9-EA817579F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983" y="4380535"/>
            <a:ext cx="2506280" cy="2477465"/>
          </a:xfrm>
          <a:prstGeom prst="rect">
            <a:avLst/>
          </a:prstGeom>
        </p:spPr>
      </p:pic>
      <p:pic>
        <p:nvPicPr>
          <p:cNvPr id="9" name="Picture 2" descr="02">
            <a:extLst>
              <a:ext uri="{FF2B5EF4-FFF2-40B4-BE49-F238E27FC236}">
                <a16:creationId xmlns:a16="http://schemas.microsoft.com/office/drawing/2014/main" id="{F38DAD2B-2A3B-2574-2815-6195AD68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254737" y="190500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1618B800-8041-580A-48B9-A264FB99C381}"/>
              </a:ext>
            </a:extLst>
          </p:cNvPr>
          <p:cNvSpPr>
            <a:spLocks/>
          </p:cNvSpPr>
          <p:nvPr/>
        </p:nvSpPr>
        <p:spPr bwMode="auto">
          <a:xfrm>
            <a:off x="2572487" y="3429000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9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207963" y="71438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Freeform 3">
            <a:extLst>
              <a:ext uri="{FF2B5EF4-FFF2-40B4-BE49-F238E27FC236}">
                <a16:creationId xmlns:a16="http://schemas.microsoft.com/office/drawing/2014/main" id="{1939EF6A-82AD-5C07-08E2-1CAD5313EE6C}"/>
              </a:ext>
            </a:extLst>
          </p:cNvPr>
          <p:cNvSpPr>
            <a:spLocks/>
          </p:cNvSpPr>
          <p:nvPr/>
        </p:nvSpPr>
        <p:spPr bwMode="auto">
          <a:xfrm>
            <a:off x="2525713" y="3309938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64754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211B-6658-3264-6801-FE01493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90276"/>
            <a:ext cx="4496011" cy="6677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6C60825-2BF1-0203-70E2-BF4E20E8E269}"/>
              </a:ext>
            </a:extLst>
          </p:cNvPr>
          <p:cNvSpPr/>
          <p:nvPr/>
        </p:nvSpPr>
        <p:spPr>
          <a:xfrm>
            <a:off x="0" y="0"/>
            <a:ext cx="12192000" cy="1833265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F8BE9-A208-0B67-2714-DDC5A2854128}"/>
              </a:ext>
            </a:extLst>
          </p:cNvPr>
          <p:cNvSpPr txBox="1"/>
          <p:nvPr/>
        </p:nvSpPr>
        <p:spPr>
          <a:xfrm>
            <a:off x="0" y="0"/>
            <a:ext cx="139954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AFFE4-CBF1-87AE-F80B-CBE42F13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90" y="1877922"/>
            <a:ext cx="3519409" cy="49800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58AE503-B19E-E7A9-21D0-D703F798C48D}"/>
              </a:ext>
            </a:extLst>
          </p:cNvPr>
          <p:cNvSpPr/>
          <p:nvPr/>
        </p:nvSpPr>
        <p:spPr>
          <a:xfrm rot="20981647">
            <a:off x="5976152" y="1890854"/>
            <a:ext cx="848205" cy="3758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2081BB-A336-0B56-DEBE-92B544241DA0}"/>
              </a:ext>
            </a:extLst>
          </p:cNvPr>
          <p:cNvSpPr/>
          <p:nvPr/>
        </p:nvSpPr>
        <p:spPr>
          <a:xfrm rot="1000716">
            <a:off x="4328276" y="1658134"/>
            <a:ext cx="631825" cy="1188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994C65-FF23-0E86-764A-B97BDBCAA53A}"/>
              </a:ext>
            </a:extLst>
          </p:cNvPr>
          <p:cNvSpPr/>
          <p:nvPr/>
        </p:nvSpPr>
        <p:spPr>
          <a:xfrm>
            <a:off x="3993448" y="2844265"/>
            <a:ext cx="1066800" cy="208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16A18-ED8D-A265-71B0-29DA8C12D57A}"/>
              </a:ext>
            </a:extLst>
          </p:cNvPr>
          <p:cNvSpPr/>
          <p:nvPr/>
        </p:nvSpPr>
        <p:spPr>
          <a:xfrm rot="5400000">
            <a:off x="4071375" y="5044643"/>
            <a:ext cx="881062" cy="84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846659"/>
          </a:xfrm>
          <a:custGeom>
            <a:avLst/>
            <a:gdLst>
              <a:gd name="connsiteX0" fmla="*/ 0 w 9220799"/>
              <a:gd name="connsiteY0" fmla="*/ 0 h 1261884"/>
              <a:gd name="connsiteX1" fmla="*/ 750836 w 9220799"/>
              <a:gd name="connsiteY1" fmla="*/ 0 h 1261884"/>
              <a:gd name="connsiteX2" fmla="*/ 1501673 w 9220799"/>
              <a:gd name="connsiteY2" fmla="*/ 0 h 1261884"/>
              <a:gd name="connsiteX3" fmla="*/ 2252509 w 9220799"/>
              <a:gd name="connsiteY3" fmla="*/ 0 h 1261884"/>
              <a:gd name="connsiteX4" fmla="*/ 3095554 w 9220799"/>
              <a:gd name="connsiteY4" fmla="*/ 0 h 1261884"/>
              <a:gd name="connsiteX5" fmla="*/ 3846390 w 9220799"/>
              <a:gd name="connsiteY5" fmla="*/ 0 h 1261884"/>
              <a:gd name="connsiteX6" fmla="*/ 4320603 w 9220799"/>
              <a:gd name="connsiteY6" fmla="*/ 0 h 1261884"/>
              <a:gd name="connsiteX7" fmla="*/ 4887023 w 9220799"/>
              <a:gd name="connsiteY7" fmla="*/ 0 h 1261884"/>
              <a:gd name="connsiteX8" fmla="*/ 5361236 w 9220799"/>
              <a:gd name="connsiteY8" fmla="*/ 0 h 1261884"/>
              <a:gd name="connsiteX9" fmla="*/ 5835449 w 9220799"/>
              <a:gd name="connsiteY9" fmla="*/ 0 h 1261884"/>
              <a:gd name="connsiteX10" fmla="*/ 6309661 w 9220799"/>
              <a:gd name="connsiteY10" fmla="*/ 0 h 1261884"/>
              <a:gd name="connsiteX11" fmla="*/ 7152706 w 9220799"/>
              <a:gd name="connsiteY11" fmla="*/ 0 h 1261884"/>
              <a:gd name="connsiteX12" fmla="*/ 7719126 w 9220799"/>
              <a:gd name="connsiteY12" fmla="*/ 0 h 1261884"/>
              <a:gd name="connsiteX13" fmla="*/ 8469963 w 9220799"/>
              <a:gd name="connsiteY13" fmla="*/ 0 h 1261884"/>
              <a:gd name="connsiteX14" fmla="*/ 9220799 w 9220799"/>
              <a:gd name="connsiteY14" fmla="*/ 0 h 1261884"/>
              <a:gd name="connsiteX15" fmla="*/ 9220799 w 9220799"/>
              <a:gd name="connsiteY15" fmla="*/ 656180 h 1261884"/>
              <a:gd name="connsiteX16" fmla="*/ 9220799 w 9220799"/>
              <a:gd name="connsiteY16" fmla="*/ 1261884 h 1261884"/>
              <a:gd name="connsiteX17" fmla="*/ 8654378 w 9220799"/>
              <a:gd name="connsiteY17" fmla="*/ 1261884 h 1261884"/>
              <a:gd name="connsiteX18" fmla="*/ 7903542 w 9220799"/>
              <a:gd name="connsiteY18" fmla="*/ 1261884 h 1261884"/>
              <a:gd name="connsiteX19" fmla="*/ 7060498 w 9220799"/>
              <a:gd name="connsiteY19" fmla="*/ 1261884 h 1261884"/>
              <a:gd name="connsiteX20" fmla="*/ 6678493 w 9220799"/>
              <a:gd name="connsiteY20" fmla="*/ 1261884 h 1261884"/>
              <a:gd name="connsiteX21" fmla="*/ 5835449 w 9220799"/>
              <a:gd name="connsiteY21" fmla="*/ 1261884 h 1261884"/>
              <a:gd name="connsiteX22" fmla="*/ 5453444 w 9220799"/>
              <a:gd name="connsiteY22" fmla="*/ 1261884 h 1261884"/>
              <a:gd name="connsiteX23" fmla="*/ 4979231 w 9220799"/>
              <a:gd name="connsiteY23" fmla="*/ 1261884 h 1261884"/>
              <a:gd name="connsiteX24" fmla="*/ 4228395 w 9220799"/>
              <a:gd name="connsiteY24" fmla="*/ 1261884 h 1261884"/>
              <a:gd name="connsiteX25" fmla="*/ 3661974 w 9220799"/>
              <a:gd name="connsiteY25" fmla="*/ 1261884 h 1261884"/>
              <a:gd name="connsiteX26" fmla="*/ 3095554 w 9220799"/>
              <a:gd name="connsiteY26" fmla="*/ 1261884 h 1261884"/>
              <a:gd name="connsiteX27" fmla="*/ 2529133 w 9220799"/>
              <a:gd name="connsiteY27" fmla="*/ 1261884 h 1261884"/>
              <a:gd name="connsiteX28" fmla="*/ 1962713 w 9220799"/>
              <a:gd name="connsiteY28" fmla="*/ 1261884 h 1261884"/>
              <a:gd name="connsiteX29" fmla="*/ 1211876 w 9220799"/>
              <a:gd name="connsiteY29" fmla="*/ 1261884 h 1261884"/>
              <a:gd name="connsiteX30" fmla="*/ 0 w 9220799"/>
              <a:gd name="connsiteY30" fmla="*/ 1261884 h 1261884"/>
              <a:gd name="connsiteX31" fmla="*/ 0 w 9220799"/>
              <a:gd name="connsiteY31" fmla="*/ 668799 h 1261884"/>
              <a:gd name="connsiteX32" fmla="*/ 0 w 9220799"/>
              <a:gd name="connsiteY32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0799" h="1261884" fill="none" extrusionOk="0">
                <a:moveTo>
                  <a:pt x="0" y="0"/>
                </a:moveTo>
                <a:cubicBezTo>
                  <a:pt x="296549" y="30565"/>
                  <a:pt x="383578" y="-13558"/>
                  <a:pt x="750836" y="0"/>
                </a:cubicBezTo>
                <a:cubicBezTo>
                  <a:pt x="1118094" y="13558"/>
                  <a:pt x="1316938" y="-8072"/>
                  <a:pt x="1501673" y="0"/>
                </a:cubicBezTo>
                <a:cubicBezTo>
                  <a:pt x="1686408" y="8072"/>
                  <a:pt x="2021556" y="-35715"/>
                  <a:pt x="2252509" y="0"/>
                </a:cubicBezTo>
                <a:cubicBezTo>
                  <a:pt x="2483462" y="35715"/>
                  <a:pt x="2746906" y="5556"/>
                  <a:pt x="3095554" y="0"/>
                </a:cubicBezTo>
                <a:cubicBezTo>
                  <a:pt x="3444203" y="-5556"/>
                  <a:pt x="3652880" y="5743"/>
                  <a:pt x="3846390" y="0"/>
                </a:cubicBezTo>
                <a:cubicBezTo>
                  <a:pt x="4039900" y="-5743"/>
                  <a:pt x="4154231" y="7130"/>
                  <a:pt x="4320603" y="0"/>
                </a:cubicBezTo>
                <a:cubicBezTo>
                  <a:pt x="4486975" y="-7130"/>
                  <a:pt x="4684946" y="-7108"/>
                  <a:pt x="4887023" y="0"/>
                </a:cubicBezTo>
                <a:cubicBezTo>
                  <a:pt x="5089100" y="7108"/>
                  <a:pt x="5224638" y="19590"/>
                  <a:pt x="5361236" y="0"/>
                </a:cubicBezTo>
                <a:cubicBezTo>
                  <a:pt x="5497834" y="-19590"/>
                  <a:pt x="5618578" y="-19777"/>
                  <a:pt x="5835449" y="0"/>
                </a:cubicBezTo>
                <a:cubicBezTo>
                  <a:pt x="6052320" y="19777"/>
                  <a:pt x="6188789" y="-18702"/>
                  <a:pt x="6309661" y="0"/>
                </a:cubicBezTo>
                <a:cubicBezTo>
                  <a:pt x="6430533" y="18702"/>
                  <a:pt x="6925067" y="-41718"/>
                  <a:pt x="7152706" y="0"/>
                </a:cubicBezTo>
                <a:cubicBezTo>
                  <a:pt x="7380345" y="41718"/>
                  <a:pt x="7461996" y="1298"/>
                  <a:pt x="7719126" y="0"/>
                </a:cubicBezTo>
                <a:cubicBezTo>
                  <a:pt x="7976256" y="-1298"/>
                  <a:pt x="8221135" y="-6232"/>
                  <a:pt x="8469963" y="0"/>
                </a:cubicBezTo>
                <a:cubicBezTo>
                  <a:pt x="8718791" y="6232"/>
                  <a:pt x="8965228" y="-11988"/>
                  <a:pt x="9220799" y="0"/>
                </a:cubicBezTo>
                <a:cubicBezTo>
                  <a:pt x="9249555" y="297327"/>
                  <a:pt x="9233537" y="367484"/>
                  <a:pt x="9220799" y="656180"/>
                </a:cubicBezTo>
                <a:cubicBezTo>
                  <a:pt x="9208061" y="944876"/>
                  <a:pt x="9194565" y="1028338"/>
                  <a:pt x="9220799" y="1261884"/>
                </a:cubicBezTo>
                <a:cubicBezTo>
                  <a:pt x="9025117" y="1260623"/>
                  <a:pt x="8922359" y="1263049"/>
                  <a:pt x="8654378" y="1261884"/>
                </a:cubicBezTo>
                <a:cubicBezTo>
                  <a:pt x="8386397" y="1260719"/>
                  <a:pt x="8125943" y="1232878"/>
                  <a:pt x="7903542" y="1261884"/>
                </a:cubicBezTo>
                <a:cubicBezTo>
                  <a:pt x="7681141" y="1290890"/>
                  <a:pt x="7479452" y="1226923"/>
                  <a:pt x="7060498" y="1261884"/>
                </a:cubicBezTo>
                <a:cubicBezTo>
                  <a:pt x="6641544" y="1296845"/>
                  <a:pt x="6860661" y="1263182"/>
                  <a:pt x="6678493" y="1261884"/>
                </a:cubicBezTo>
                <a:cubicBezTo>
                  <a:pt x="6496326" y="1260586"/>
                  <a:pt x="6185845" y="1301644"/>
                  <a:pt x="5835449" y="1261884"/>
                </a:cubicBezTo>
                <a:cubicBezTo>
                  <a:pt x="5485053" y="1222124"/>
                  <a:pt x="5628826" y="1250883"/>
                  <a:pt x="5453444" y="1261884"/>
                </a:cubicBezTo>
                <a:cubicBezTo>
                  <a:pt x="5278063" y="1272885"/>
                  <a:pt x="5131905" y="1271293"/>
                  <a:pt x="4979231" y="1261884"/>
                </a:cubicBezTo>
                <a:cubicBezTo>
                  <a:pt x="4826557" y="1252475"/>
                  <a:pt x="4513017" y="1296212"/>
                  <a:pt x="4228395" y="1261884"/>
                </a:cubicBezTo>
                <a:cubicBezTo>
                  <a:pt x="3943773" y="1227556"/>
                  <a:pt x="3816100" y="1274938"/>
                  <a:pt x="3661974" y="1261884"/>
                </a:cubicBezTo>
                <a:cubicBezTo>
                  <a:pt x="3507848" y="1248830"/>
                  <a:pt x="3329595" y="1261449"/>
                  <a:pt x="3095554" y="1261884"/>
                </a:cubicBezTo>
                <a:cubicBezTo>
                  <a:pt x="2861513" y="1262319"/>
                  <a:pt x="2737806" y="1250981"/>
                  <a:pt x="2529133" y="1261884"/>
                </a:cubicBezTo>
                <a:cubicBezTo>
                  <a:pt x="2320460" y="1272787"/>
                  <a:pt x="2169003" y="1242012"/>
                  <a:pt x="1962713" y="1261884"/>
                </a:cubicBezTo>
                <a:cubicBezTo>
                  <a:pt x="1756423" y="1281756"/>
                  <a:pt x="1401380" y="1259592"/>
                  <a:pt x="1211876" y="1261884"/>
                </a:cubicBezTo>
                <a:cubicBezTo>
                  <a:pt x="1022372" y="1264176"/>
                  <a:pt x="455042" y="1207278"/>
                  <a:pt x="0" y="1261884"/>
                </a:cubicBezTo>
                <a:cubicBezTo>
                  <a:pt x="971" y="968544"/>
                  <a:pt x="705" y="910499"/>
                  <a:pt x="0" y="668799"/>
                </a:cubicBezTo>
                <a:cubicBezTo>
                  <a:pt x="-705" y="427099"/>
                  <a:pt x="3507" y="268081"/>
                  <a:pt x="0" y="0"/>
                </a:cubicBezTo>
                <a:close/>
              </a:path>
              <a:path w="9220799" h="1261884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193038" y="183171"/>
                  <a:pt x="9210528" y="430331"/>
                  <a:pt x="9220799" y="593085"/>
                </a:cubicBezTo>
                <a:cubicBezTo>
                  <a:pt x="9231070" y="755839"/>
                  <a:pt x="9213336" y="1069309"/>
                  <a:pt x="9220799" y="1261884"/>
                </a:cubicBezTo>
                <a:cubicBezTo>
                  <a:pt x="8930907" y="1235907"/>
                  <a:pt x="8728982" y="1268956"/>
                  <a:pt x="8562171" y="1261884"/>
                </a:cubicBezTo>
                <a:cubicBezTo>
                  <a:pt x="8395360" y="1254812"/>
                  <a:pt x="7951966" y="1282531"/>
                  <a:pt x="7719126" y="1261884"/>
                </a:cubicBezTo>
                <a:cubicBezTo>
                  <a:pt x="7486286" y="1241237"/>
                  <a:pt x="7431302" y="1290123"/>
                  <a:pt x="7152706" y="1261884"/>
                </a:cubicBezTo>
                <a:cubicBezTo>
                  <a:pt x="6874110" y="1233645"/>
                  <a:pt x="6506900" y="1245765"/>
                  <a:pt x="6309661" y="1261884"/>
                </a:cubicBezTo>
                <a:cubicBezTo>
                  <a:pt x="6112423" y="1278003"/>
                  <a:pt x="5823501" y="1295798"/>
                  <a:pt x="5466617" y="1261884"/>
                </a:cubicBezTo>
                <a:cubicBezTo>
                  <a:pt x="5109733" y="1227970"/>
                  <a:pt x="4978847" y="1266868"/>
                  <a:pt x="4715780" y="1261884"/>
                </a:cubicBezTo>
                <a:cubicBezTo>
                  <a:pt x="4452713" y="1256900"/>
                  <a:pt x="4371576" y="1245370"/>
                  <a:pt x="4149360" y="1261884"/>
                </a:cubicBezTo>
                <a:cubicBezTo>
                  <a:pt x="3927144" y="1278398"/>
                  <a:pt x="3482275" y="1238855"/>
                  <a:pt x="3306315" y="1261884"/>
                </a:cubicBezTo>
                <a:cubicBezTo>
                  <a:pt x="3130355" y="1284913"/>
                  <a:pt x="2919344" y="1229624"/>
                  <a:pt x="2555479" y="1261884"/>
                </a:cubicBezTo>
                <a:cubicBezTo>
                  <a:pt x="2191614" y="1294144"/>
                  <a:pt x="2285511" y="1266145"/>
                  <a:pt x="2173474" y="1261884"/>
                </a:cubicBezTo>
                <a:cubicBezTo>
                  <a:pt x="2061438" y="1257623"/>
                  <a:pt x="1807616" y="1245357"/>
                  <a:pt x="1514846" y="1261884"/>
                </a:cubicBezTo>
                <a:cubicBezTo>
                  <a:pt x="1222076" y="1278411"/>
                  <a:pt x="1147673" y="1249419"/>
                  <a:pt x="856217" y="1261884"/>
                </a:cubicBezTo>
                <a:cubicBezTo>
                  <a:pt x="564761" y="1274349"/>
                  <a:pt x="376709" y="1301271"/>
                  <a:pt x="0" y="1261884"/>
                </a:cubicBezTo>
                <a:cubicBezTo>
                  <a:pt x="27338" y="1105098"/>
                  <a:pt x="22163" y="921158"/>
                  <a:pt x="0" y="668799"/>
                </a:cubicBezTo>
                <a:cubicBezTo>
                  <a:pt x="-22163" y="416441"/>
                  <a:pt x="10222" y="32620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8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Tây </a:t>
            </a:r>
            <a:r>
              <a:rPr lang="vi-VN" sz="38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Nguyên tiếp giáp với các nước: Lào, Cam – pu – chia; tiếp giáp với các vùng: Duyên hải miền Trung, Nam Bộ.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208675"/>
            <a:chOff x="1354221" y="122093"/>
            <a:chExt cx="9589396" cy="10607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525109" y="174718"/>
              <a:ext cx="9321800" cy="94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Kể tên các vùng và quốc </a:t>
              </a:r>
              <a:r>
                <a:rPr lang="vi-VN" sz="3200" dirty="0" smtClean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gia</a:t>
              </a:r>
              <a:endParaRPr lang="en-US" sz="3200" dirty="0" smtClean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UTM Showcard" panose="02040603050506020204" pitchFamily="18" charset="0"/>
              </a:endParaRPr>
            </a:p>
            <a:p>
              <a:pPr lvl="0" algn="ctr">
                <a:defRPr/>
              </a:pPr>
              <a:r>
                <a:rPr lang="vi-VN" sz="3200" dirty="0" smtClean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tiếp giápvới </a:t>
              </a: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vùng Tây Nguyên</a:t>
              </a:r>
              <a:endParaRPr kumimoji="0" lang="en-US" sz="32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4229C5-63E2-A74B-EC32-103565BF46A3}"/>
              </a:ext>
            </a:extLst>
          </p:cNvPr>
          <p:cNvSpPr txBox="1"/>
          <p:nvPr/>
        </p:nvSpPr>
        <p:spPr>
          <a:xfrm>
            <a:off x="3701302" y="4044258"/>
            <a:ext cx="7808400" cy="1261884"/>
          </a:xfrm>
          <a:custGeom>
            <a:avLst/>
            <a:gdLst>
              <a:gd name="connsiteX0" fmla="*/ 0 w 7808400"/>
              <a:gd name="connsiteY0" fmla="*/ 0 h 1261884"/>
              <a:gd name="connsiteX1" fmla="*/ 494532 w 7808400"/>
              <a:gd name="connsiteY1" fmla="*/ 0 h 1261884"/>
              <a:gd name="connsiteX2" fmla="*/ 1145232 w 7808400"/>
              <a:gd name="connsiteY2" fmla="*/ 0 h 1261884"/>
              <a:gd name="connsiteX3" fmla="*/ 1795932 w 7808400"/>
              <a:gd name="connsiteY3" fmla="*/ 0 h 1261884"/>
              <a:gd name="connsiteX4" fmla="*/ 2368548 w 7808400"/>
              <a:gd name="connsiteY4" fmla="*/ 0 h 1261884"/>
              <a:gd name="connsiteX5" fmla="*/ 3097332 w 7808400"/>
              <a:gd name="connsiteY5" fmla="*/ 0 h 1261884"/>
              <a:gd name="connsiteX6" fmla="*/ 3826116 w 7808400"/>
              <a:gd name="connsiteY6" fmla="*/ 0 h 1261884"/>
              <a:gd name="connsiteX7" fmla="*/ 4554900 w 7808400"/>
              <a:gd name="connsiteY7" fmla="*/ 0 h 1261884"/>
              <a:gd name="connsiteX8" fmla="*/ 5361768 w 7808400"/>
              <a:gd name="connsiteY8" fmla="*/ 0 h 1261884"/>
              <a:gd name="connsiteX9" fmla="*/ 6090552 w 7808400"/>
              <a:gd name="connsiteY9" fmla="*/ 0 h 1261884"/>
              <a:gd name="connsiteX10" fmla="*/ 6585084 w 7808400"/>
              <a:gd name="connsiteY10" fmla="*/ 0 h 1261884"/>
              <a:gd name="connsiteX11" fmla="*/ 7157700 w 7808400"/>
              <a:gd name="connsiteY11" fmla="*/ 0 h 1261884"/>
              <a:gd name="connsiteX12" fmla="*/ 7808400 w 7808400"/>
              <a:gd name="connsiteY12" fmla="*/ 0 h 1261884"/>
              <a:gd name="connsiteX13" fmla="*/ 7808400 w 7808400"/>
              <a:gd name="connsiteY13" fmla="*/ 605704 h 1261884"/>
              <a:gd name="connsiteX14" fmla="*/ 7808400 w 7808400"/>
              <a:gd name="connsiteY14" fmla="*/ 1261884 h 1261884"/>
              <a:gd name="connsiteX15" fmla="*/ 7079616 w 7808400"/>
              <a:gd name="connsiteY15" fmla="*/ 1261884 h 1261884"/>
              <a:gd name="connsiteX16" fmla="*/ 6350832 w 7808400"/>
              <a:gd name="connsiteY16" fmla="*/ 1261884 h 1261884"/>
              <a:gd name="connsiteX17" fmla="*/ 5778216 w 7808400"/>
              <a:gd name="connsiteY17" fmla="*/ 1261884 h 1261884"/>
              <a:gd name="connsiteX18" fmla="*/ 5361768 w 7808400"/>
              <a:gd name="connsiteY18" fmla="*/ 1261884 h 1261884"/>
              <a:gd name="connsiteX19" fmla="*/ 4867236 w 7808400"/>
              <a:gd name="connsiteY19" fmla="*/ 1261884 h 1261884"/>
              <a:gd name="connsiteX20" fmla="*/ 4372704 w 7808400"/>
              <a:gd name="connsiteY20" fmla="*/ 1261884 h 1261884"/>
              <a:gd name="connsiteX21" fmla="*/ 3956256 w 7808400"/>
              <a:gd name="connsiteY21" fmla="*/ 1261884 h 1261884"/>
              <a:gd name="connsiteX22" fmla="*/ 3227472 w 7808400"/>
              <a:gd name="connsiteY22" fmla="*/ 1261884 h 1261884"/>
              <a:gd name="connsiteX23" fmla="*/ 2420604 w 7808400"/>
              <a:gd name="connsiteY23" fmla="*/ 1261884 h 1261884"/>
              <a:gd name="connsiteX24" fmla="*/ 2004156 w 7808400"/>
              <a:gd name="connsiteY24" fmla="*/ 1261884 h 1261884"/>
              <a:gd name="connsiteX25" fmla="*/ 1197288 w 7808400"/>
              <a:gd name="connsiteY25" fmla="*/ 1261884 h 1261884"/>
              <a:gd name="connsiteX26" fmla="*/ 780840 w 7808400"/>
              <a:gd name="connsiteY26" fmla="*/ 1261884 h 1261884"/>
              <a:gd name="connsiteX27" fmla="*/ 0 w 7808400"/>
              <a:gd name="connsiteY27" fmla="*/ 1261884 h 1261884"/>
              <a:gd name="connsiteX28" fmla="*/ 0 w 7808400"/>
              <a:gd name="connsiteY28" fmla="*/ 618323 h 1261884"/>
              <a:gd name="connsiteX29" fmla="*/ 0 w 7808400"/>
              <a:gd name="connsiteY29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08400" h="1261884" fill="none" extrusionOk="0">
                <a:moveTo>
                  <a:pt x="0" y="0"/>
                </a:moveTo>
                <a:cubicBezTo>
                  <a:pt x="243415" y="23699"/>
                  <a:pt x="312906" y="20308"/>
                  <a:pt x="494532" y="0"/>
                </a:cubicBezTo>
                <a:cubicBezTo>
                  <a:pt x="676158" y="-20308"/>
                  <a:pt x="863821" y="3658"/>
                  <a:pt x="1145232" y="0"/>
                </a:cubicBezTo>
                <a:cubicBezTo>
                  <a:pt x="1426643" y="-3658"/>
                  <a:pt x="1548884" y="27047"/>
                  <a:pt x="1795932" y="0"/>
                </a:cubicBezTo>
                <a:cubicBezTo>
                  <a:pt x="2042980" y="-27047"/>
                  <a:pt x="2185031" y="-5149"/>
                  <a:pt x="2368548" y="0"/>
                </a:cubicBezTo>
                <a:cubicBezTo>
                  <a:pt x="2552065" y="5149"/>
                  <a:pt x="2903974" y="21184"/>
                  <a:pt x="3097332" y="0"/>
                </a:cubicBezTo>
                <a:cubicBezTo>
                  <a:pt x="3290690" y="-21184"/>
                  <a:pt x="3585035" y="12024"/>
                  <a:pt x="3826116" y="0"/>
                </a:cubicBezTo>
                <a:cubicBezTo>
                  <a:pt x="4067197" y="-12024"/>
                  <a:pt x="4344483" y="-18534"/>
                  <a:pt x="4554900" y="0"/>
                </a:cubicBezTo>
                <a:cubicBezTo>
                  <a:pt x="4765317" y="18534"/>
                  <a:pt x="5105117" y="29415"/>
                  <a:pt x="5361768" y="0"/>
                </a:cubicBezTo>
                <a:cubicBezTo>
                  <a:pt x="5618419" y="-29415"/>
                  <a:pt x="5923980" y="-5668"/>
                  <a:pt x="6090552" y="0"/>
                </a:cubicBezTo>
                <a:cubicBezTo>
                  <a:pt x="6257124" y="5668"/>
                  <a:pt x="6411619" y="24706"/>
                  <a:pt x="6585084" y="0"/>
                </a:cubicBezTo>
                <a:cubicBezTo>
                  <a:pt x="6758549" y="-24706"/>
                  <a:pt x="6907178" y="2108"/>
                  <a:pt x="7157700" y="0"/>
                </a:cubicBezTo>
                <a:cubicBezTo>
                  <a:pt x="7408222" y="-2108"/>
                  <a:pt x="7665609" y="-18659"/>
                  <a:pt x="7808400" y="0"/>
                </a:cubicBezTo>
                <a:cubicBezTo>
                  <a:pt x="7816198" y="260586"/>
                  <a:pt x="7795354" y="479961"/>
                  <a:pt x="7808400" y="605704"/>
                </a:cubicBezTo>
                <a:cubicBezTo>
                  <a:pt x="7821446" y="731447"/>
                  <a:pt x="7791603" y="1085277"/>
                  <a:pt x="7808400" y="1261884"/>
                </a:cubicBezTo>
                <a:cubicBezTo>
                  <a:pt x="7638711" y="1266908"/>
                  <a:pt x="7429666" y="1244259"/>
                  <a:pt x="7079616" y="1261884"/>
                </a:cubicBezTo>
                <a:cubicBezTo>
                  <a:pt x="6729566" y="1279509"/>
                  <a:pt x="6513000" y="1277063"/>
                  <a:pt x="6350832" y="1261884"/>
                </a:cubicBezTo>
                <a:cubicBezTo>
                  <a:pt x="6188664" y="1246705"/>
                  <a:pt x="5900565" y="1235965"/>
                  <a:pt x="5778216" y="1261884"/>
                </a:cubicBezTo>
                <a:cubicBezTo>
                  <a:pt x="5655867" y="1287803"/>
                  <a:pt x="5450791" y="1277372"/>
                  <a:pt x="5361768" y="1261884"/>
                </a:cubicBezTo>
                <a:cubicBezTo>
                  <a:pt x="5272745" y="1246396"/>
                  <a:pt x="5011633" y="1262923"/>
                  <a:pt x="4867236" y="1261884"/>
                </a:cubicBezTo>
                <a:cubicBezTo>
                  <a:pt x="4722839" y="1260845"/>
                  <a:pt x="4535566" y="1275169"/>
                  <a:pt x="4372704" y="1261884"/>
                </a:cubicBezTo>
                <a:cubicBezTo>
                  <a:pt x="4209842" y="1248599"/>
                  <a:pt x="4144878" y="1258671"/>
                  <a:pt x="3956256" y="1261884"/>
                </a:cubicBezTo>
                <a:cubicBezTo>
                  <a:pt x="3767634" y="1265097"/>
                  <a:pt x="3381018" y="1252398"/>
                  <a:pt x="3227472" y="1261884"/>
                </a:cubicBezTo>
                <a:cubicBezTo>
                  <a:pt x="3073926" y="1271370"/>
                  <a:pt x="2623015" y="1227026"/>
                  <a:pt x="2420604" y="1261884"/>
                </a:cubicBezTo>
                <a:cubicBezTo>
                  <a:pt x="2218193" y="1296742"/>
                  <a:pt x="2197755" y="1279839"/>
                  <a:pt x="2004156" y="1261884"/>
                </a:cubicBezTo>
                <a:cubicBezTo>
                  <a:pt x="1810557" y="1243929"/>
                  <a:pt x="1498773" y="1285808"/>
                  <a:pt x="1197288" y="1261884"/>
                </a:cubicBezTo>
                <a:cubicBezTo>
                  <a:pt x="895803" y="1237960"/>
                  <a:pt x="930294" y="1274082"/>
                  <a:pt x="780840" y="1261884"/>
                </a:cubicBezTo>
                <a:cubicBezTo>
                  <a:pt x="631386" y="1249686"/>
                  <a:pt x="219880" y="1225322"/>
                  <a:pt x="0" y="1261884"/>
                </a:cubicBezTo>
                <a:cubicBezTo>
                  <a:pt x="-20272" y="966143"/>
                  <a:pt x="-31129" y="748848"/>
                  <a:pt x="0" y="618323"/>
                </a:cubicBezTo>
                <a:cubicBezTo>
                  <a:pt x="31129" y="487798"/>
                  <a:pt x="-6995" y="264032"/>
                  <a:pt x="0" y="0"/>
                </a:cubicBezTo>
                <a:close/>
              </a:path>
              <a:path w="7808400" h="1261884" stroke="0" extrusionOk="0">
                <a:moveTo>
                  <a:pt x="0" y="0"/>
                </a:moveTo>
                <a:cubicBezTo>
                  <a:pt x="257311" y="-24186"/>
                  <a:pt x="412626" y="4755"/>
                  <a:pt x="806868" y="0"/>
                </a:cubicBezTo>
                <a:cubicBezTo>
                  <a:pt x="1201110" y="-4755"/>
                  <a:pt x="1181278" y="-8189"/>
                  <a:pt x="1457568" y="0"/>
                </a:cubicBezTo>
                <a:cubicBezTo>
                  <a:pt x="1733858" y="8189"/>
                  <a:pt x="1899590" y="24590"/>
                  <a:pt x="2108268" y="0"/>
                </a:cubicBezTo>
                <a:cubicBezTo>
                  <a:pt x="2316946" y="-24590"/>
                  <a:pt x="2371897" y="-16988"/>
                  <a:pt x="2602800" y="0"/>
                </a:cubicBezTo>
                <a:cubicBezTo>
                  <a:pt x="2833703" y="16988"/>
                  <a:pt x="2910565" y="1342"/>
                  <a:pt x="3097332" y="0"/>
                </a:cubicBezTo>
                <a:cubicBezTo>
                  <a:pt x="3284099" y="-1342"/>
                  <a:pt x="3664580" y="-39036"/>
                  <a:pt x="3904200" y="0"/>
                </a:cubicBezTo>
                <a:cubicBezTo>
                  <a:pt x="4143820" y="39036"/>
                  <a:pt x="4293500" y="-12343"/>
                  <a:pt x="4554900" y="0"/>
                </a:cubicBezTo>
                <a:cubicBezTo>
                  <a:pt x="4816300" y="12343"/>
                  <a:pt x="4980317" y="-10324"/>
                  <a:pt x="5127516" y="0"/>
                </a:cubicBezTo>
                <a:cubicBezTo>
                  <a:pt x="5274715" y="10324"/>
                  <a:pt x="5530418" y="23281"/>
                  <a:pt x="5856300" y="0"/>
                </a:cubicBezTo>
                <a:cubicBezTo>
                  <a:pt x="6182182" y="-23281"/>
                  <a:pt x="6086296" y="17866"/>
                  <a:pt x="6272748" y="0"/>
                </a:cubicBezTo>
                <a:cubicBezTo>
                  <a:pt x="6459200" y="-17866"/>
                  <a:pt x="6627142" y="12473"/>
                  <a:pt x="6845364" y="0"/>
                </a:cubicBezTo>
                <a:cubicBezTo>
                  <a:pt x="7063586" y="-12473"/>
                  <a:pt x="7399722" y="25472"/>
                  <a:pt x="7808400" y="0"/>
                </a:cubicBezTo>
                <a:cubicBezTo>
                  <a:pt x="7788720" y="147765"/>
                  <a:pt x="7808559" y="419150"/>
                  <a:pt x="7808400" y="593085"/>
                </a:cubicBezTo>
                <a:cubicBezTo>
                  <a:pt x="7808241" y="767020"/>
                  <a:pt x="7841182" y="945337"/>
                  <a:pt x="7808400" y="1261884"/>
                </a:cubicBezTo>
                <a:cubicBezTo>
                  <a:pt x="7720012" y="1279168"/>
                  <a:pt x="7526698" y="1252207"/>
                  <a:pt x="7391952" y="1261884"/>
                </a:cubicBezTo>
                <a:cubicBezTo>
                  <a:pt x="7257206" y="1271561"/>
                  <a:pt x="6885637" y="1230306"/>
                  <a:pt x="6741252" y="1261884"/>
                </a:cubicBezTo>
                <a:cubicBezTo>
                  <a:pt x="6596867" y="1293462"/>
                  <a:pt x="6492286" y="1281459"/>
                  <a:pt x="6324804" y="1261884"/>
                </a:cubicBezTo>
                <a:cubicBezTo>
                  <a:pt x="6157322" y="1242309"/>
                  <a:pt x="6111122" y="1241928"/>
                  <a:pt x="5908356" y="1261884"/>
                </a:cubicBezTo>
                <a:cubicBezTo>
                  <a:pt x="5705590" y="1281840"/>
                  <a:pt x="5415241" y="1233859"/>
                  <a:pt x="5101488" y="1261884"/>
                </a:cubicBezTo>
                <a:cubicBezTo>
                  <a:pt x="4787735" y="1289909"/>
                  <a:pt x="4742832" y="1237208"/>
                  <a:pt x="4528872" y="1261884"/>
                </a:cubicBezTo>
                <a:cubicBezTo>
                  <a:pt x="4314912" y="1286560"/>
                  <a:pt x="4066971" y="1242682"/>
                  <a:pt x="3722004" y="1261884"/>
                </a:cubicBezTo>
                <a:cubicBezTo>
                  <a:pt x="3377037" y="1281086"/>
                  <a:pt x="3253909" y="1302036"/>
                  <a:pt x="2915136" y="1261884"/>
                </a:cubicBezTo>
                <a:cubicBezTo>
                  <a:pt x="2576363" y="1221732"/>
                  <a:pt x="2487921" y="1290002"/>
                  <a:pt x="2186352" y="1261884"/>
                </a:cubicBezTo>
                <a:cubicBezTo>
                  <a:pt x="1884783" y="1233766"/>
                  <a:pt x="1877104" y="1257810"/>
                  <a:pt x="1613736" y="1261884"/>
                </a:cubicBezTo>
                <a:cubicBezTo>
                  <a:pt x="1350368" y="1265958"/>
                  <a:pt x="1148986" y="1232731"/>
                  <a:pt x="806868" y="1261884"/>
                </a:cubicBezTo>
                <a:cubicBezTo>
                  <a:pt x="464750" y="1291037"/>
                  <a:pt x="168041" y="1239511"/>
                  <a:pt x="0" y="1261884"/>
                </a:cubicBezTo>
                <a:cubicBezTo>
                  <a:pt x="-11104" y="1004408"/>
                  <a:pt x="13136" y="900751"/>
                  <a:pt x="0" y="668799"/>
                </a:cubicBezTo>
                <a:cubicBezTo>
                  <a:pt x="-13136" y="436847"/>
                  <a:pt x="8350" y="15915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Đây là vùng duy nhất của nước ta không giáp biển.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245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#9Slide07 HoneyCream</vt:lpstr>
      <vt:lpstr>Arial</vt:lpstr>
      <vt:lpstr>Calibri</vt:lpstr>
      <vt:lpstr>Calibri Light</vt:lpstr>
      <vt:lpstr>Cambria</vt:lpstr>
      <vt:lpstr>Cambrial</vt:lpstr>
      <vt:lpstr>等线</vt:lpstr>
      <vt:lpstr>Loved by the King</vt:lpstr>
      <vt:lpstr>SVN-Newton</vt:lpstr>
      <vt:lpstr>Tahoma</vt:lpstr>
      <vt:lpstr>Times New Roman</vt:lpstr>
      <vt:lpstr>UTM Showcard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admin</cp:lastModifiedBy>
  <cp:revision>149</cp:revision>
  <dcterms:created xsi:type="dcterms:W3CDTF">2022-01-05T09:39:01Z</dcterms:created>
  <dcterms:modified xsi:type="dcterms:W3CDTF">2025-05-07T07:39:53Z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