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1"/>
  </p:sldMasterIdLst>
  <p:notesMasterIdLst>
    <p:notesMasterId r:id="rId29"/>
  </p:notesMasterIdLst>
  <p:sldIdLst>
    <p:sldId id="11592" r:id="rId2"/>
    <p:sldId id="337" r:id="rId3"/>
    <p:sldId id="334" r:id="rId4"/>
    <p:sldId id="11596" r:id="rId5"/>
    <p:sldId id="11597" r:id="rId6"/>
    <p:sldId id="11598" r:id="rId7"/>
    <p:sldId id="11593" r:id="rId8"/>
    <p:sldId id="341" r:id="rId9"/>
    <p:sldId id="11599" r:id="rId10"/>
    <p:sldId id="11601" r:id="rId11"/>
    <p:sldId id="11602" r:id="rId12"/>
    <p:sldId id="11603" r:id="rId13"/>
    <p:sldId id="318" r:id="rId14"/>
    <p:sldId id="352" r:id="rId15"/>
    <p:sldId id="11591" r:id="rId16"/>
    <p:sldId id="11606" r:id="rId17"/>
    <p:sldId id="354" r:id="rId18"/>
    <p:sldId id="11607" r:id="rId19"/>
    <p:sldId id="11608" r:id="rId20"/>
    <p:sldId id="11609" r:id="rId21"/>
    <p:sldId id="11610" r:id="rId22"/>
    <p:sldId id="11611" r:id="rId23"/>
    <p:sldId id="11613" r:id="rId24"/>
    <p:sldId id="501" r:id="rId25"/>
    <p:sldId id="272" r:id="rId26"/>
    <p:sldId id="273"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2341" autoAdjust="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6404C-2F97-46E8-9F2A-0A9AC6C55B4E}" type="datetimeFigureOut">
              <a:rPr lang="en-US" smtClean="0"/>
              <a:t>16/10/2024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6235C-E191-4088-BBEB-A76D4EC8F1AF}" type="slidenum">
              <a:rPr lang="en-US" smtClean="0"/>
              <a:t>‹#›</a:t>
            </a:fld>
            <a:endParaRPr lang="en-US"/>
          </a:p>
        </p:txBody>
      </p:sp>
    </p:spTree>
    <p:extLst>
      <p:ext uri="{BB962C8B-B14F-4D97-AF65-F5344CB8AC3E}">
        <p14:creationId xmlns:p14="http://schemas.microsoft.com/office/powerpoint/2010/main" val="284709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9Slide03 AllRoundGothic" panose="020B0703020202020104" pitchFamily="34" charset="0"/>
            </a:endParaRPr>
          </a:p>
        </p:txBody>
      </p:sp>
      <p:sp>
        <p:nvSpPr>
          <p:cNvPr id="4" name="Slide Number Placeholder 3"/>
          <p:cNvSpPr>
            <a:spLocks noGrp="1"/>
          </p:cNvSpPr>
          <p:nvPr>
            <p:ph type="sldNum" sz="quarter" idx="5"/>
          </p:nvPr>
        </p:nvSpPr>
        <p:spPr/>
        <p:txBody>
          <a:bodyPr/>
          <a:lstStyle/>
          <a:p>
            <a:fld id="{8AD6235C-E191-4088-BBEB-A76D4EC8F1AF}" type="slidenum">
              <a:rPr lang="en-US" smtClean="0"/>
              <a:t>1</a:t>
            </a:fld>
            <a:endParaRPr lang="en-US"/>
          </a:p>
        </p:txBody>
      </p:sp>
    </p:spTree>
    <p:extLst>
      <p:ext uri="{BB962C8B-B14F-4D97-AF65-F5344CB8AC3E}">
        <p14:creationId xmlns:p14="http://schemas.microsoft.com/office/powerpoint/2010/main" val="879604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9Slide03 AllRoundGothic" panose="020B0703020202020104" pitchFamily="34" charset="0"/>
            </a:endParaRPr>
          </a:p>
        </p:txBody>
      </p:sp>
      <p:sp>
        <p:nvSpPr>
          <p:cNvPr id="4" name="Slide Number Placeholder 3"/>
          <p:cNvSpPr>
            <a:spLocks noGrp="1"/>
          </p:cNvSpPr>
          <p:nvPr>
            <p:ph type="sldNum" sz="quarter" idx="5"/>
          </p:nvPr>
        </p:nvSpPr>
        <p:spPr/>
        <p:txBody>
          <a:bodyPr/>
          <a:lstStyle/>
          <a:p>
            <a:fld id="{8AD6235C-E191-4088-BBEB-A76D4EC8F1AF}" type="slidenum">
              <a:rPr lang="en-US" smtClean="0"/>
              <a:t>4</a:t>
            </a:fld>
            <a:endParaRPr lang="en-US"/>
          </a:p>
        </p:txBody>
      </p:sp>
    </p:spTree>
    <p:extLst>
      <p:ext uri="{BB962C8B-B14F-4D97-AF65-F5344CB8AC3E}">
        <p14:creationId xmlns:p14="http://schemas.microsoft.com/office/powerpoint/2010/main" val="2784678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55886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495837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1.xml"/><Relationship Id="rId4" Type="http://schemas.openxmlformats.org/officeDocument/2006/relationships/tags" Target="../tags/tag2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646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53104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265272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034755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2024/10/16</a:t>
            </a:fld>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0780903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2024/10/16</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8197513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2024/10/16</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57943149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a:prstGeom prst="rect">
            <a:avLst/>
          </a:prstGeo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2024/10/16</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69882" y="432000"/>
            <a:ext cx="10852237" cy="648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0447356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2024/10/16</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69930" y="952508"/>
            <a:ext cx="10852237" cy="504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15870292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2024/10/16</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669882" y="2588281"/>
            <a:ext cx="10852237" cy="899167"/>
          </a:xfrm>
          <a:prstGeom prst="rect">
            <a:avLst/>
          </a:prstGeo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52284376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247760187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422773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864392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386626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478376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229389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1861670"/>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173145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CC">
            <a:alpha val="51000"/>
          </a:srgbClr>
        </a:solidFill>
        <a:effectLst/>
      </p:bgPr>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extLst>
      <p:ext uri="{BB962C8B-B14F-4D97-AF65-F5344CB8AC3E}">
        <p14:creationId xmlns:p14="http://schemas.microsoft.com/office/powerpoint/2010/main" val="9637004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Lst>
  <p:transition>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6.emf"/><Relationship Id="rId5" Type="http://schemas.openxmlformats.org/officeDocument/2006/relationships/image" Target="../media/image35.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6.emf"/><Relationship Id="rId5" Type="http://schemas.openxmlformats.org/officeDocument/2006/relationships/image" Target="../media/image3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5" Type="http://schemas.openxmlformats.org/officeDocument/2006/relationships/image" Target="../media/image45.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6.emf"/><Relationship Id="rId5" Type="http://schemas.openxmlformats.org/officeDocument/2006/relationships/image" Target="../media/image35.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8.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5" Type="http://schemas.openxmlformats.org/officeDocument/2006/relationships/image" Target="../media/image45.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53.png"/><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75.svg"/><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1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11" Type="http://schemas.openxmlformats.org/officeDocument/2006/relationships/slide" Target="slide7.xml"/><Relationship Id="rId5" Type="http://schemas.openxmlformats.org/officeDocument/2006/relationships/slideLayout" Target="../slideLayouts/slideLayout8.xml"/><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1.jp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FD2864A-0958-BB6C-CB15-791C8DB19F76}"/>
              </a:ext>
            </a:extLst>
          </p:cNvPr>
          <p:cNvPicPr>
            <a:picLocks noChangeAspect="1"/>
          </p:cNvPicPr>
          <p:nvPr/>
        </p:nvPicPr>
        <p:blipFill rotWithShape="1">
          <a:blip r:embed="rId3"/>
          <a:srcRect l="3630" t="11370" r="4340" b="2722"/>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0C2CC51-D67D-4CA9-B60A-7C3DB4E0DF17}"/>
              </a:ext>
            </a:extLst>
          </p:cNvPr>
          <p:cNvPicPr>
            <a:picLocks noChangeAspect="1"/>
          </p:cNvPicPr>
          <p:nvPr/>
        </p:nvPicPr>
        <p:blipFill>
          <a:blip r:embed="rId4"/>
          <a:stretch>
            <a:fillRect/>
          </a:stretch>
        </p:blipFill>
        <p:spPr>
          <a:xfrm>
            <a:off x="2419820" y="864035"/>
            <a:ext cx="7218290" cy="725487"/>
          </a:xfrm>
          <a:prstGeom prst="rect">
            <a:avLst/>
          </a:prstGeom>
        </p:spPr>
      </p:pic>
      <p:pic>
        <p:nvPicPr>
          <p:cNvPr id="2" name="Picture 1">
            <a:extLst>
              <a:ext uri="{FF2B5EF4-FFF2-40B4-BE49-F238E27FC236}">
                <a16:creationId xmlns:a16="http://schemas.microsoft.com/office/drawing/2014/main" id="{2D06CE72-9F48-D420-6DBC-4E627CA5B2DF}"/>
              </a:ext>
            </a:extLst>
          </p:cNvPr>
          <p:cNvPicPr>
            <a:picLocks noChangeAspect="1"/>
          </p:cNvPicPr>
          <p:nvPr/>
        </p:nvPicPr>
        <p:blipFill>
          <a:blip r:embed="rId5"/>
          <a:stretch>
            <a:fillRect/>
          </a:stretch>
        </p:blipFill>
        <p:spPr>
          <a:xfrm rot="20161086">
            <a:off x="192169" y="1366965"/>
            <a:ext cx="2408129" cy="1457070"/>
          </a:xfrm>
          <a:prstGeom prst="rect">
            <a:avLst/>
          </a:prstGeom>
        </p:spPr>
      </p:pic>
      <p:pic>
        <p:nvPicPr>
          <p:cNvPr id="4" name="Picture 3">
            <a:extLst>
              <a:ext uri="{FF2B5EF4-FFF2-40B4-BE49-F238E27FC236}">
                <a16:creationId xmlns:a16="http://schemas.microsoft.com/office/drawing/2014/main" id="{70E38413-0B05-5E54-B7FD-7E351F38D53F}"/>
              </a:ext>
            </a:extLst>
          </p:cNvPr>
          <p:cNvPicPr>
            <a:picLocks noChangeAspect="1"/>
          </p:cNvPicPr>
          <p:nvPr/>
        </p:nvPicPr>
        <p:blipFill>
          <a:blip r:embed="rId6"/>
          <a:stretch>
            <a:fillRect/>
          </a:stretch>
        </p:blipFill>
        <p:spPr>
          <a:xfrm>
            <a:off x="2025426" y="1501703"/>
            <a:ext cx="8083997" cy="4578493"/>
          </a:xfrm>
          <a:prstGeom prst="rect">
            <a:avLst/>
          </a:prstGeom>
        </p:spPr>
      </p:pic>
      <p:pic>
        <p:nvPicPr>
          <p:cNvPr id="6" name="Picture 5" descr="A cartoon of a child reading a book&#10;&#10;Description automatically generated">
            <a:extLst>
              <a:ext uri="{FF2B5EF4-FFF2-40B4-BE49-F238E27FC236}">
                <a16:creationId xmlns:a16="http://schemas.microsoft.com/office/drawing/2014/main" id="{E14C44EE-BF2B-FC6C-AB42-06B458FD92C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24749" y="3200400"/>
            <a:ext cx="4524375" cy="4524375"/>
          </a:xfrm>
          <a:prstGeom prst="rect">
            <a:avLst/>
          </a:prstGeom>
        </p:spPr>
      </p:pic>
      <p:pic>
        <p:nvPicPr>
          <p:cNvPr id="8" name="Picture 7" descr="A person and a child reading a book&#10;&#10;Description automatically generated">
            <a:extLst>
              <a:ext uri="{FF2B5EF4-FFF2-40B4-BE49-F238E27FC236}">
                <a16:creationId xmlns:a16="http://schemas.microsoft.com/office/drawing/2014/main" id="{93AE978D-3BA4-8EB0-06AA-144580F61D4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09576" y="3486151"/>
            <a:ext cx="3848100" cy="3848100"/>
          </a:xfrm>
          <a:prstGeom prst="rect">
            <a:avLst/>
          </a:prstGeom>
        </p:spPr>
      </p:pic>
    </p:spTree>
    <p:extLst>
      <p:ext uri="{BB962C8B-B14F-4D97-AF65-F5344CB8AC3E}">
        <p14:creationId xmlns:p14="http://schemas.microsoft.com/office/powerpoint/2010/main" val="2936055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116024C-D2FC-3C94-8ED8-44AD4D6E7D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0530" y="1354455"/>
            <a:ext cx="7076496" cy="4084320"/>
          </a:xfrm>
          <a:prstGeom prst="rect">
            <a:avLst/>
          </a:prstGeom>
          <a:noFill/>
        </p:spPr>
      </p:pic>
      <p:sp>
        <p:nvSpPr>
          <p:cNvPr id="3" name="TextBox 2">
            <a:extLst>
              <a:ext uri="{FF2B5EF4-FFF2-40B4-BE49-F238E27FC236}">
                <a16:creationId xmlns:a16="http://schemas.microsoft.com/office/drawing/2014/main" id="{F517C9CE-8FFD-4D54-FA09-90E80CFC30CE}"/>
              </a:ext>
            </a:extLst>
          </p:cNvPr>
          <p:cNvSpPr txBox="1"/>
          <p:nvPr/>
        </p:nvSpPr>
        <p:spPr>
          <a:xfrm>
            <a:off x="368373" y="428625"/>
            <a:ext cx="1984302" cy="858857"/>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Gợi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ý:</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66646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24AEE1-7707-410F-8B73-47F11D0D9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1164938" y="2137026"/>
            <a:ext cx="2808179" cy="5344965"/>
          </a:xfrm>
          <a:prstGeom prst="rect">
            <a:avLst/>
          </a:prstGeom>
        </p:spPr>
      </p:pic>
      <p:sp>
        <p:nvSpPr>
          <p:cNvPr id="2" name="TextBox 1">
            <a:extLst>
              <a:ext uri="{FF2B5EF4-FFF2-40B4-BE49-F238E27FC236}">
                <a16:creationId xmlns:a16="http://schemas.microsoft.com/office/drawing/2014/main" id="{BE987B23-A64C-2334-2060-DFACEACA62EC}"/>
              </a:ext>
            </a:extLst>
          </p:cNvPr>
          <p:cNvSpPr txBox="1"/>
          <p:nvPr/>
        </p:nvSpPr>
        <p:spPr>
          <a:xfrm>
            <a:off x="476250" y="295275"/>
            <a:ext cx="11049000" cy="94065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Em hãy phân loại các công việc đó theo nhóm sau:</a:t>
            </a:r>
            <a:endParaRPr lang="en-US" sz="4000" b="1" i="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591D76A6-13E5-3FC8-8357-A945F2E0DEA2}"/>
              </a:ext>
            </a:extLst>
          </p:cNvPr>
          <p:cNvPicPr>
            <a:picLocks noChangeAspect="1"/>
          </p:cNvPicPr>
          <p:nvPr/>
        </p:nvPicPr>
        <p:blipFill>
          <a:blip r:embed="rId5"/>
          <a:stretch>
            <a:fillRect/>
          </a:stretch>
        </p:blipFill>
        <p:spPr>
          <a:xfrm>
            <a:off x="3124200" y="1466849"/>
            <a:ext cx="2188906" cy="1304925"/>
          </a:xfrm>
          <a:prstGeom prst="rect">
            <a:avLst/>
          </a:prstGeom>
        </p:spPr>
      </p:pic>
      <p:pic>
        <p:nvPicPr>
          <p:cNvPr id="11" name="Picture 10">
            <a:extLst>
              <a:ext uri="{FF2B5EF4-FFF2-40B4-BE49-F238E27FC236}">
                <a16:creationId xmlns:a16="http://schemas.microsoft.com/office/drawing/2014/main" id="{08BDB765-7E12-B211-24EA-6AD6B97F79F0}"/>
              </a:ext>
            </a:extLst>
          </p:cNvPr>
          <p:cNvPicPr>
            <a:picLocks noChangeAspect="1"/>
          </p:cNvPicPr>
          <p:nvPr/>
        </p:nvPicPr>
        <p:blipFill>
          <a:blip r:embed="rId6"/>
          <a:stretch>
            <a:fillRect/>
          </a:stretch>
        </p:blipFill>
        <p:spPr>
          <a:xfrm>
            <a:off x="6681787" y="1514474"/>
            <a:ext cx="2757347" cy="1209675"/>
          </a:xfrm>
          <a:prstGeom prst="rect">
            <a:avLst/>
          </a:prstGeom>
        </p:spPr>
      </p:pic>
      <p:pic>
        <p:nvPicPr>
          <p:cNvPr id="13" name="Picture 12">
            <a:extLst>
              <a:ext uri="{FF2B5EF4-FFF2-40B4-BE49-F238E27FC236}">
                <a16:creationId xmlns:a16="http://schemas.microsoft.com/office/drawing/2014/main" id="{2212C43B-C25B-9B52-E0B2-084F93FC6983}"/>
              </a:ext>
            </a:extLst>
          </p:cNvPr>
          <p:cNvPicPr>
            <a:picLocks noChangeAspect="1"/>
          </p:cNvPicPr>
          <p:nvPr/>
        </p:nvPicPr>
        <p:blipFill>
          <a:blip r:embed="rId7"/>
          <a:stretch>
            <a:fillRect/>
          </a:stretch>
        </p:blipFill>
        <p:spPr>
          <a:xfrm>
            <a:off x="2452687" y="3267074"/>
            <a:ext cx="3451272" cy="1228725"/>
          </a:xfrm>
          <a:prstGeom prst="rect">
            <a:avLst/>
          </a:prstGeom>
        </p:spPr>
      </p:pic>
      <p:pic>
        <p:nvPicPr>
          <p:cNvPr id="15" name="Picture 14">
            <a:extLst>
              <a:ext uri="{FF2B5EF4-FFF2-40B4-BE49-F238E27FC236}">
                <a16:creationId xmlns:a16="http://schemas.microsoft.com/office/drawing/2014/main" id="{E52735D6-C4D8-EC01-D3C5-69D3189260DE}"/>
              </a:ext>
            </a:extLst>
          </p:cNvPr>
          <p:cNvPicPr>
            <a:picLocks noChangeAspect="1"/>
          </p:cNvPicPr>
          <p:nvPr/>
        </p:nvPicPr>
        <p:blipFill>
          <a:blip r:embed="rId8"/>
          <a:stretch>
            <a:fillRect/>
          </a:stretch>
        </p:blipFill>
        <p:spPr>
          <a:xfrm>
            <a:off x="6224587" y="3262311"/>
            <a:ext cx="5198165" cy="1033463"/>
          </a:xfrm>
          <a:prstGeom prst="rect">
            <a:avLst/>
          </a:prstGeom>
        </p:spPr>
      </p:pic>
    </p:spTree>
    <p:extLst>
      <p:ext uri="{BB962C8B-B14F-4D97-AF65-F5344CB8AC3E}">
        <p14:creationId xmlns:p14="http://schemas.microsoft.com/office/powerpoint/2010/main" val="4199127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3"/>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556BC1D-241D-D6BD-AD8E-CCAB174E425A}"/>
              </a:ext>
            </a:extLst>
          </p:cNvPr>
          <p:cNvGrpSpPr/>
          <p:nvPr/>
        </p:nvGrpSpPr>
        <p:grpSpPr>
          <a:xfrm>
            <a:off x="0" y="1919609"/>
            <a:ext cx="4538416" cy="4771716"/>
            <a:chOff x="8001897" y="2517912"/>
            <a:chExt cx="3807499" cy="4003226"/>
          </a:xfrm>
        </p:grpSpPr>
        <p:sp>
          <p:nvSpPr>
            <p:cNvPr id="3" name="Rectangle: Rounded Corners 2">
              <a:extLst>
                <a:ext uri="{FF2B5EF4-FFF2-40B4-BE49-F238E27FC236}">
                  <a16:creationId xmlns:a16="http://schemas.microsoft.com/office/drawing/2014/main" id="{6433B7DF-8221-7559-F36A-A5F58AE7ED9F}"/>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HOẠT ĐỘNG NHÓM ĐÔI</a:t>
              </a:r>
            </a:p>
          </p:txBody>
        </p:sp>
        <p:grpSp>
          <p:nvGrpSpPr>
            <p:cNvPr id="4" name="Group 3">
              <a:extLst>
                <a:ext uri="{FF2B5EF4-FFF2-40B4-BE49-F238E27FC236}">
                  <a16:creationId xmlns:a16="http://schemas.microsoft.com/office/drawing/2014/main" id="{DD941E34-CB02-093A-DEBD-BDFC6AE664EC}"/>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9975FE7B-86B0-CD36-089E-0D9A5AECBE1E}"/>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3E99413B-C6DB-5300-1BC0-5F9A3B51D9BB}"/>
                  </a:ext>
                </a:extLst>
              </p:cNvPr>
              <p:cNvPicPr>
                <a:picLocks noChangeAspect="1"/>
              </p:cNvPicPr>
              <p:nvPr/>
            </p:nvPicPr>
            <p:blipFill>
              <a:blip r:embed="rId5"/>
              <a:stretch>
                <a:fillRect/>
              </a:stretch>
            </p:blipFill>
            <p:spPr>
              <a:xfrm>
                <a:off x="1197026" y="4232126"/>
                <a:ext cx="1811038" cy="2616200"/>
              </a:xfrm>
              <a:prstGeom prst="rect">
                <a:avLst/>
              </a:prstGeom>
            </p:spPr>
          </p:pic>
        </p:grpSp>
      </p:grpSp>
      <p:sp>
        <p:nvSpPr>
          <p:cNvPr id="9" name="Rectangle: Rounded Corners 8">
            <a:extLst>
              <a:ext uri="{FF2B5EF4-FFF2-40B4-BE49-F238E27FC236}">
                <a16:creationId xmlns:a16="http://schemas.microsoft.com/office/drawing/2014/main" id="{3E3D1BA7-95EA-5B6E-92BF-0152C6419813}"/>
              </a:ext>
            </a:extLst>
          </p:cNvPr>
          <p:cNvSpPr/>
          <p:nvPr/>
        </p:nvSpPr>
        <p:spPr>
          <a:xfrm>
            <a:off x="4752974" y="600074"/>
            <a:ext cx="6524626" cy="2333625"/>
          </a:xfrm>
          <a:custGeom>
            <a:avLst/>
            <a:gdLst>
              <a:gd name="connsiteX0" fmla="*/ 0 w 6524626"/>
              <a:gd name="connsiteY0" fmla="*/ 388945 h 2333625"/>
              <a:gd name="connsiteX1" fmla="*/ 388945 w 6524626"/>
              <a:gd name="connsiteY1" fmla="*/ 0 h 2333625"/>
              <a:gd name="connsiteX2" fmla="*/ 6135681 w 6524626"/>
              <a:gd name="connsiteY2" fmla="*/ 0 h 2333625"/>
              <a:gd name="connsiteX3" fmla="*/ 6524626 w 6524626"/>
              <a:gd name="connsiteY3" fmla="*/ 388945 h 2333625"/>
              <a:gd name="connsiteX4" fmla="*/ 6524626 w 6524626"/>
              <a:gd name="connsiteY4" fmla="*/ 1944680 h 2333625"/>
              <a:gd name="connsiteX5" fmla="*/ 6135681 w 6524626"/>
              <a:gd name="connsiteY5" fmla="*/ 2333625 h 2333625"/>
              <a:gd name="connsiteX6" fmla="*/ 388945 w 6524626"/>
              <a:gd name="connsiteY6" fmla="*/ 2333625 h 2333625"/>
              <a:gd name="connsiteX7" fmla="*/ 0 w 6524626"/>
              <a:gd name="connsiteY7" fmla="*/ 1944680 h 2333625"/>
              <a:gd name="connsiteX8" fmla="*/ 0 w 6524626"/>
              <a:gd name="connsiteY8" fmla="*/ 388945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26" h="2333625" fill="none" extrusionOk="0">
                <a:moveTo>
                  <a:pt x="0" y="388945"/>
                </a:moveTo>
                <a:cubicBezTo>
                  <a:pt x="-1240" y="214758"/>
                  <a:pt x="175875" y="-3506"/>
                  <a:pt x="388945" y="0"/>
                </a:cubicBezTo>
                <a:cubicBezTo>
                  <a:pt x="1120607" y="29483"/>
                  <a:pt x="4939549" y="4220"/>
                  <a:pt x="6135681" y="0"/>
                </a:cubicBezTo>
                <a:cubicBezTo>
                  <a:pt x="6354591" y="1545"/>
                  <a:pt x="6508492" y="195075"/>
                  <a:pt x="6524626" y="388945"/>
                </a:cubicBezTo>
                <a:cubicBezTo>
                  <a:pt x="6523649" y="624503"/>
                  <a:pt x="6564615" y="1724144"/>
                  <a:pt x="6524626" y="1944680"/>
                </a:cubicBezTo>
                <a:cubicBezTo>
                  <a:pt x="6554569" y="2175602"/>
                  <a:pt x="6356731" y="2339245"/>
                  <a:pt x="6135681" y="2333625"/>
                </a:cubicBezTo>
                <a:cubicBezTo>
                  <a:pt x="5028997" y="2367753"/>
                  <a:pt x="2403476" y="2210833"/>
                  <a:pt x="388945" y="2333625"/>
                </a:cubicBezTo>
                <a:cubicBezTo>
                  <a:pt x="170141" y="2341586"/>
                  <a:pt x="-10564" y="2177096"/>
                  <a:pt x="0" y="1944680"/>
                </a:cubicBezTo>
                <a:cubicBezTo>
                  <a:pt x="-222" y="1611439"/>
                  <a:pt x="-79962" y="994579"/>
                  <a:pt x="0" y="388945"/>
                </a:cubicBezTo>
                <a:close/>
              </a:path>
              <a:path w="6524626" h="2333625" stroke="0" extrusionOk="0">
                <a:moveTo>
                  <a:pt x="0" y="388945"/>
                </a:moveTo>
                <a:cubicBezTo>
                  <a:pt x="-7182" y="186362"/>
                  <a:pt x="191032" y="9128"/>
                  <a:pt x="388945" y="0"/>
                </a:cubicBezTo>
                <a:cubicBezTo>
                  <a:pt x="1235895" y="-40312"/>
                  <a:pt x="3956940" y="-70188"/>
                  <a:pt x="6135681" y="0"/>
                </a:cubicBezTo>
                <a:cubicBezTo>
                  <a:pt x="6330816" y="-1851"/>
                  <a:pt x="6542231" y="139960"/>
                  <a:pt x="6524626" y="388945"/>
                </a:cubicBezTo>
                <a:cubicBezTo>
                  <a:pt x="6552025" y="969157"/>
                  <a:pt x="6468374" y="1481204"/>
                  <a:pt x="6524626" y="1944680"/>
                </a:cubicBezTo>
                <a:cubicBezTo>
                  <a:pt x="6521102" y="2201564"/>
                  <a:pt x="6345812" y="2333694"/>
                  <a:pt x="6135681" y="2333625"/>
                </a:cubicBezTo>
                <a:cubicBezTo>
                  <a:pt x="3785408" y="2350976"/>
                  <a:pt x="1439659" y="2456971"/>
                  <a:pt x="388945" y="2333625"/>
                </a:cubicBezTo>
                <a:cubicBezTo>
                  <a:pt x="183760" y="2293111"/>
                  <a:pt x="26009" y="2191971"/>
                  <a:pt x="0" y="1944680"/>
                </a:cubicBezTo>
                <a:cubicBezTo>
                  <a:pt x="29184" y="1711431"/>
                  <a:pt x="-35895" y="748406"/>
                  <a:pt x="0" y="388945"/>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Hai bạn cùng bàn đổi Phiếu công việc với nhau và so sánh số lượng công việc trong từng nhóm và thời gian thực hiện.</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Giải thích sự khác nhau giữa hai bạn?</a:t>
            </a:r>
          </a:p>
        </p:txBody>
      </p:sp>
      <p:pic>
        <p:nvPicPr>
          <p:cNvPr id="11" name="Picture 10">
            <a:extLst>
              <a:ext uri="{FF2B5EF4-FFF2-40B4-BE49-F238E27FC236}">
                <a16:creationId xmlns:a16="http://schemas.microsoft.com/office/drawing/2014/main" id="{F46B7340-0810-4F53-A93B-247C9E94C233}"/>
              </a:ext>
            </a:extLst>
          </p:cNvPr>
          <p:cNvPicPr>
            <a:picLocks noChangeAspect="1"/>
          </p:cNvPicPr>
          <p:nvPr/>
        </p:nvPicPr>
        <p:blipFill>
          <a:blip r:embed="rId6"/>
          <a:stretch>
            <a:fillRect/>
          </a:stretch>
        </p:blipFill>
        <p:spPr>
          <a:xfrm>
            <a:off x="5033962" y="3228974"/>
            <a:ext cx="6069403" cy="2657475"/>
          </a:xfrm>
          <a:prstGeom prst="rect">
            <a:avLst/>
          </a:prstGeom>
        </p:spPr>
      </p:pic>
    </p:spTree>
    <p:extLst>
      <p:ext uri="{BB962C8B-B14F-4D97-AF65-F5344CB8AC3E}">
        <p14:creationId xmlns:p14="http://schemas.microsoft.com/office/powerpoint/2010/main" val="4084893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5"/>
          <a:stretch>
            <a:fillRect/>
          </a:stretch>
        </p:blipFill>
        <p:spPr>
          <a:xfrm>
            <a:off x="7106422" y="164570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189878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1200329"/>
          </a:xfrm>
          <a:prstGeom prst="rect">
            <a:avLst/>
          </a:prstGeom>
          <a:noFill/>
        </p:spPr>
        <p:txBody>
          <a:bodyPr wrap="square" rtlCol="0">
            <a:spAutoFit/>
          </a:bodyPr>
          <a:lstStyle/>
          <a:p>
            <a:pPr algn="ctr"/>
            <a:r>
              <a:rPr lang="vi-VN" sz="3600" b="1" dirty="0">
                <a:solidFill>
                  <a:srgbClr val="002060"/>
                </a:solidFill>
                <a:latin typeface="Calibri" panose="020F0502020204030204" pitchFamily="34" charset="0"/>
                <a:cs typeface="Calibri" panose="020F0502020204030204" pitchFamily="34" charset="0"/>
              </a:rPr>
              <a:t>Làm thế nào để thực hiện được nhiều việc với thời gian hợp lí?</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715225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B72A69-184B-D368-9090-809A2E22EEA5}"/>
              </a:ext>
            </a:extLst>
          </p:cNvPr>
          <p:cNvPicPr>
            <a:picLocks noChangeAspect="1"/>
          </p:cNvPicPr>
          <p:nvPr/>
        </p:nvPicPr>
        <p:blipFill>
          <a:blip r:embed="rId3"/>
          <a:stretch>
            <a:fillRect/>
          </a:stretch>
        </p:blipFill>
        <p:spPr>
          <a:xfrm>
            <a:off x="1911080" y="2667268"/>
            <a:ext cx="9150889" cy="2609314"/>
          </a:xfrm>
          <a:prstGeom prst="rect">
            <a:avLst/>
          </a:prstGeom>
        </p:spPr>
      </p:pic>
    </p:spTree>
    <p:extLst>
      <p:ext uri="{BB962C8B-B14F-4D97-AF65-F5344CB8AC3E}">
        <p14:creationId xmlns:p14="http://schemas.microsoft.com/office/powerpoint/2010/main" val="330298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0"/>
            <a:ext cx="768053" cy="841469"/>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10343037" y="1"/>
            <a:ext cx="1848964" cy="1411491"/>
          </a:xfrm>
          <a:prstGeom prst="rect">
            <a:avLst/>
          </a:prstGeom>
        </p:spPr>
      </p:pic>
      <p:grpSp>
        <p:nvGrpSpPr>
          <p:cNvPr id="2" name="Group 1">
            <a:extLst>
              <a:ext uri="{FF2B5EF4-FFF2-40B4-BE49-F238E27FC236}">
                <a16:creationId xmlns:a16="http://schemas.microsoft.com/office/drawing/2014/main" id="{74F4FB46-0E8D-545B-E2B6-D336A8D476C4}"/>
              </a:ext>
            </a:extLst>
          </p:cNvPr>
          <p:cNvGrpSpPr/>
          <p:nvPr/>
        </p:nvGrpSpPr>
        <p:grpSpPr>
          <a:xfrm>
            <a:off x="3876675" y="419100"/>
            <a:ext cx="5667375" cy="1819275"/>
            <a:chOff x="5019675" y="1933575"/>
            <a:chExt cx="3495675" cy="1400175"/>
          </a:xfrm>
        </p:grpSpPr>
        <p:sp>
          <p:nvSpPr>
            <p:cNvPr id="3" name="Cloud 2">
              <a:extLst>
                <a:ext uri="{FF2B5EF4-FFF2-40B4-BE49-F238E27FC236}">
                  <a16:creationId xmlns:a16="http://schemas.microsoft.com/office/drawing/2014/main" id="{4A9B3740-12AD-7BC8-DAE8-7A641FCB6F26}"/>
                </a:ext>
              </a:extLst>
            </p:cNvPr>
            <p:cNvSpPr/>
            <p:nvPr/>
          </p:nvSpPr>
          <p:spPr>
            <a:xfrm>
              <a:off x="5019675" y="1933575"/>
              <a:ext cx="3495675" cy="1400175"/>
            </a:xfrm>
            <a:prstGeom prst="cloud">
              <a:avLst/>
            </a:prstGeom>
            <a:solidFill>
              <a:schemeClr val="accent4">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53C4F7-A341-4D18-2BD7-A53EC64203CC}"/>
                </a:ext>
              </a:extLst>
            </p:cNvPr>
            <p:cNvSpPr txBox="1"/>
            <p:nvPr/>
          </p:nvSpPr>
          <p:spPr>
            <a:xfrm>
              <a:off x="5418573" y="2136493"/>
              <a:ext cx="2705100" cy="1065939"/>
            </a:xfrm>
            <a:prstGeom prst="rect">
              <a:avLst/>
            </a:prstGeom>
            <a:noFill/>
          </p:spPr>
          <p:txBody>
            <a:bodyPr wrap="square" rtlCol="0">
              <a:spAutoFit/>
            </a:bodyPr>
            <a:lstStyle/>
            <a:p>
              <a:pPr marL="0" marR="0" algn="ctr">
                <a:spcBef>
                  <a:spcPts val="0"/>
                </a:spcBef>
                <a:spcAft>
                  <a:spcPts val="0"/>
                </a:spcAft>
              </a:pP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nhiều</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với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hợp</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lí</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7" name="Straight Arrow Connector 6">
            <a:extLst>
              <a:ext uri="{FF2B5EF4-FFF2-40B4-BE49-F238E27FC236}">
                <a16:creationId xmlns:a16="http://schemas.microsoft.com/office/drawing/2014/main" id="{672CF4F8-E9B9-925E-9CA1-5B05450590F3}"/>
              </a:ext>
            </a:extLst>
          </p:cNvPr>
          <p:cNvCxnSpPr>
            <a:cxnSpLocks/>
            <a:endCxn id="11" idx="0"/>
          </p:cNvCxnSpPr>
          <p:nvPr/>
        </p:nvCxnSpPr>
        <p:spPr>
          <a:xfrm flipH="1">
            <a:off x="1919288" y="2124075"/>
            <a:ext cx="2928937" cy="106680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2E48CC7-3BD8-DC06-53EB-E39E7CFB1E4A}"/>
              </a:ext>
            </a:extLst>
          </p:cNvPr>
          <p:cNvGrpSpPr/>
          <p:nvPr/>
        </p:nvGrpSpPr>
        <p:grpSpPr>
          <a:xfrm>
            <a:off x="400050" y="3190876"/>
            <a:ext cx="3038475" cy="2857499"/>
            <a:chOff x="5019675" y="1933575"/>
            <a:chExt cx="3495675" cy="1400175"/>
          </a:xfrm>
          <a:solidFill>
            <a:srgbClr val="BBEFFB"/>
          </a:solidFill>
        </p:grpSpPr>
        <p:sp>
          <p:nvSpPr>
            <p:cNvPr id="11" name="Cloud 15">
              <a:extLst>
                <a:ext uri="{FF2B5EF4-FFF2-40B4-BE49-F238E27FC236}">
                  <a16:creationId xmlns:a16="http://schemas.microsoft.com/office/drawing/2014/main" id="{3C6A3353-49D8-B3CC-E5C1-0F216D7B08B7}"/>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D728AFD8-0AD9-37C6-2AFE-80EDDB42A078}"/>
                </a:ext>
              </a:extLst>
            </p:cNvPr>
            <p:cNvSpPr txBox="1"/>
            <p:nvPr/>
          </p:nvSpPr>
          <p:spPr>
            <a:xfrm>
              <a:off x="5092519" y="2024609"/>
              <a:ext cx="3357080" cy="1184665"/>
            </a:xfrm>
            <a:prstGeom prst="roundRect">
              <a:avLst/>
            </a:prstGeom>
            <a:grpFill/>
          </p:spPr>
          <p:txBody>
            <a:bodyPr wrap="square" rtlCol="0">
              <a:spAutoFit/>
            </a:bodyPr>
            <a:lstStyle/>
            <a:p>
              <a:pPr algn="ctr" rtl="0">
                <a:spcBef>
                  <a:spcPts val="0"/>
                </a:spcBef>
                <a:spcAft>
                  <a:spcPts val="500"/>
                </a:spcAft>
              </a:pPr>
              <a:r>
                <a:rPr lang="vi-VN" sz="3400" b="1" i="0" u="none" strike="noStrike" dirty="0">
                  <a:solidFill>
                    <a:srgbClr val="002060"/>
                  </a:solidFill>
                  <a:effectLst/>
                  <a:latin typeface="Calibri" panose="020F0502020204030204" pitchFamily="34" charset="0"/>
                  <a:cs typeface="Calibri" panose="020F0502020204030204" pitchFamily="34" charset="0"/>
                </a:rPr>
                <a:t>Liệt kê những công việc cần làm cụ thể và chi tiết.</a:t>
              </a:r>
              <a:endParaRPr lang="vi-VN" sz="3400" b="1" dirty="0">
                <a:solidFill>
                  <a:srgbClr val="002060"/>
                </a:solidFill>
                <a:effectLst/>
                <a:latin typeface="Calibri" panose="020F0502020204030204" pitchFamily="34" charset="0"/>
                <a:cs typeface="Calibri" panose="020F0502020204030204" pitchFamily="34" charset="0"/>
              </a:endParaRPr>
            </a:p>
          </p:txBody>
        </p:sp>
      </p:grpSp>
      <p:cxnSp>
        <p:nvCxnSpPr>
          <p:cNvPr id="13" name="Straight Arrow Connector 12">
            <a:extLst>
              <a:ext uri="{FF2B5EF4-FFF2-40B4-BE49-F238E27FC236}">
                <a16:creationId xmlns:a16="http://schemas.microsoft.com/office/drawing/2014/main" id="{22827001-6FDC-81C2-CF07-F79316564462}"/>
              </a:ext>
            </a:extLst>
          </p:cNvPr>
          <p:cNvCxnSpPr>
            <a:cxnSpLocks/>
          </p:cNvCxnSpPr>
          <p:nvPr/>
        </p:nvCxnSpPr>
        <p:spPr>
          <a:xfrm flipH="1">
            <a:off x="5562600" y="2171700"/>
            <a:ext cx="161925" cy="140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C26D6E1-BB0A-666D-7613-4349BB98437B}"/>
              </a:ext>
            </a:extLst>
          </p:cNvPr>
          <p:cNvGrpSpPr/>
          <p:nvPr/>
        </p:nvGrpSpPr>
        <p:grpSpPr>
          <a:xfrm>
            <a:off x="3695700" y="3609976"/>
            <a:ext cx="2828925" cy="2857499"/>
            <a:chOff x="5019675" y="1933575"/>
            <a:chExt cx="3495675" cy="1400175"/>
          </a:xfrm>
          <a:solidFill>
            <a:srgbClr val="BBEFFB"/>
          </a:solidFill>
        </p:grpSpPr>
        <p:sp>
          <p:nvSpPr>
            <p:cNvPr id="15" name="Cloud 15">
              <a:extLst>
                <a:ext uri="{FF2B5EF4-FFF2-40B4-BE49-F238E27FC236}">
                  <a16:creationId xmlns:a16="http://schemas.microsoft.com/office/drawing/2014/main" id="{6EC9ABE6-4A52-EB74-2799-FA1B66120935}"/>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10B250A-7227-FB2C-1814-A08224AD4581}"/>
                </a:ext>
              </a:extLst>
            </p:cNvPr>
            <p:cNvSpPr txBox="1"/>
            <p:nvPr/>
          </p:nvSpPr>
          <p:spPr>
            <a:xfrm>
              <a:off x="5217229" y="2043278"/>
              <a:ext cx="3193600"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Lên thời gian cụ thể cho từng công việc.</a:t>
              </a:r>
              <a:endParaRPr lang="vi-VN" sz="3600" b="1" dirty="0">
                <a:solidFill>
                  <a:srgbClr val="002060"/>
                </a:solidFill>
                <a:effectLst/>
                <a:latin typeface="Calibri" panose="020F0502020204030204" pitchFamily="34" charset="0"/>
                <a:cs typeface="Calibri" panose="020F0502020204030204" pitchFamily="34" charset="0"/>
              </a:endParaRPr>
            </a:p>
          </p:txBody>
        </p:sp>
      </p:grpSp>
      <p:cxnSp>
        <p:nvCxnSpPr>
          <p:cNvPr id="18" name="Straight Arrow Connector 17">
            <a:extLst>
              <a:ext uri="{FF2B5EF4-FFF2-40B4-BE49-F238E27FC236}">
                <a16:creationId xmlns:a16="http://schemas.microsoft.com/office/drawing/2014/main" id="{341DFFB6-671C-310B-A99D-EE86D33E9435}"/>
              </a:ext>
            </a:extLst>
          </p:cNvPr>
          <p:cNvCxnSpPr>
            <a:cxnSpLocks/>
          </p:cNvCxnSpPr>
          <p:nvPr/>
        </p:nvCxnSpPr>
        <p:spPr>
          <a:xfrm>
            <a:off x="7496175" y="2124075"/>
            <a:ext cx="400050" cy="13906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7519D41-F622-0F36-8DAC-CFE1E415A615}"/>
              </a:ext>
            </a:extLst>
          </p:cNvPr>
          <p:cNvGrpSpPr/>
          <p:nvPr/>
        </p:nvGrpSpPr>
        <p:grpSpPr>
          <a:xfrm>
            <a:off x="6648451" y="3571875"/>
            <a:ext cx="2724149" cy="2857498"/>
            <a:chOff x="5019676" y="1933575"/>
            <a:chExt cx="3219991" cy="1400175"/>
          </a:xfrm>
          <a:solidFill>
            <a:srgbClr val="BBEFFB"/>
          </a:solidFill>
        </p:grpSpPr>
        <p:sp>
          <p:nvSpPr>
            <p:cNvPr id="20" name="Cloud 15">
              <a:extLst>
                <a:ext uri="{FF2B5EF4-FFF2-40B4-BE49-F238E27FC236}">
                  <a16:creationId xmlns:a16="http://schemas.microsoft.com/office/drawing/2014/main" id="{D83B6E55-30D8-5A80-CC9D-FCFB987C5473}"/>
                </a:ext>
              </a:extLst>
            </p:cNvPr>
            <p:cNvSpPr/>
            <p:nvPr/>
          </p:nvSpPr>
          <p:spPr>
            <a:xfrm>
              <a:off x="5019676" y="1933575"/>
              <a:ext cx="3219991"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5CE11AFC-08E3-00C0-492C-52BE9B3275D9}"/>
                </a:ext>
              </a:extLst>
            </p:cNvPr>
            <p:cNvSpPr txBox="1"/>
            <p:nvPr/>
          </p:nvSpPr>
          <p:spPr>
            <a:xfrm>
              <a:off x="5180740" y="2005940"/>
              <a:ext cx="2970707"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Sắp xếp công việc theo thứ tự ưu tiên.</a:t>
              </a:r>
              <a:endParaRPr lang="vi-VN" sz="3600" b="1" dirty="0">
                <a:solidFill>
                  <a:srgbClr val="002060"/>
                </a:solidFill>
                <a:effectLst/>
                <a:latin typeface="Calibri" panose="020F0502020204030204" pitchFamily="34" charset="0"/>
                <a:cs typeface="Calibri" panose="020F0502020204030204" pitchFamily="34" charset="0"/>
              </a:endParaRPr>
            </a:p>
          </p:txBody>
        </p:sp>
      </p:grpSp>
      <p:cxnSp>
        <p:nvCxnSpPr>
          <p:cNvPr id="27" name="Straight Arrow Connector 26">
            <a:extLst>
              <a:ext uri="{FF2B5EF4-FFF2-40B4-BE49-F238E27FC236}">
                <a16:creationId xmlns:a16="http://schemas.microsoft.com/office/drawing/2014/main" id="{32AAB2D9-5976-1F81-3CD8-6DAE3A077208}"/>
              </a:ext>
            </a:extLst>
          </p:cNvPr>
          <p:cNvCxnSpPr>
            <a:cxnSpLocks/>
          </p:cNvCxnSpPr>
          <p:nvPr/>
        </p:nvCxnSpPr>
        <p:spPr>
          <a:xfrm>
            <a:off x="8715375" y="1905000"/>
            <a:ext cx="1847850" cy="140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0F0D297-E91B-3D92-6F85-E2CD40703EAE}"/>
              </a:ext>
            </a:extLst>
          </p:cNvPr>
          <p:cNvGrpSpPr/>
          <p:nvPr/>
        </p:nvGrpSpPr>
        <p:grpSpPr>
          <a:xfrm>
            <a:off x="9525001" y="3333750"/>
            <a:ext cx="2543173" cy="2857498"/>
            <a:chOff x="5019676" y="1933575"/>
            <a:chExt cx="3219991" cy="1400175"/>
          </a:xfrm>
          <a:solidFill>
            <a:srgbClr val="BBEFFB"/>
          </a:solidFill>
        </p:grpSpPr>
        <p:sp>
          <p:nvSpPr>
            <p:cNvPr id="29" name="Cloud 15">
              <a:extLst>
                <a:ext uri="{FF2B5EF4-FFF2-40B4-BE49-F238E27FC236}">
                  <a16:creationId xmlns:a16="http://schemas.microsoft.com/office/drawing/2014/main" id="{DFF39DAE-2C51-7C7C-2454-D02F16CB6B01}"/>
                </a:ext>
              </a:extLst>
            </p:cNvPr>
            <p:cNvSpPr/>
            <p:nvPr/>
          </p:nvSpPr>
          <p:spPr>
            <a:xfrm>
              <a:off x="5019676" y="1933575"/>
              <a:ext cx="3219991"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A87FCCCC-6609-F34A-B512-9593D68A20D0}"/>
                </a:ext>
              </a:extLst>
            </p:cNvPr>
            <p:cNvSpPr txBox="1"/>
            <p:nvPr/>
          </p:nvSpPr>
          <p:spPr>
            <a:xfrm>
              <a:off x="5180740" y="2005940"/>
              <a:ext cx="2970707"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Rèn luyện tính kỉ luật và tập trung</a:t>
              </a:r>
              <a:endParaRPr lang="vi-VN" sz="3600" b="1" dirty="0">
                <a:solidFill>
                  <a:srgbClr val="002060"/>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84770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5"/>
          <a:stretch>
            <a:fillRect/>
          </a:stretch>
        </p:blipFill>
        <p:spPr>
          <a:xfrm>
            <a:off x="7896997" y="177905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347993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2862322"/>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Có bạn nào muốn bổ sung hoặc bỏ bớt các công việc hàng ngày của mình không?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Em muốn bổ sung hoặc bỏ bớt công việc gì? Vì sao?</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240854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814A7-16F9-9B12-E481-217493F612A1}"/>
              </a:ext>
            </a:extLst>
          </p:cNvPr>
          <p:cNvPicPr>
            <a:picLocks noChangeAspect="1"/>
          </p:cNvPicPr>
          <p:nvPr/>
        </p:nvPicPr>
        <p:blipFill rotWithShape="1">
          <a:blip r:embed="rId2"/>
          <a:srcRect l="1135" t="4001" r="1231" b="3703"/>
          <a:stretch/>
        </p:blipFill>
        <p:spPr>
          <a:xfrm>
            <a:off x="0" y="-193040"/>
            <a:ext cx="12192000" cy="7051040"/>
          </a:xfrm>
          <a:prstGeom prst="rect">
            <a:avLst/>
          </a:prstGeom>
        </p:spPr>
      </p:pic>
      <p:sp>
        <p:nvSpPr>
          <p:cNvPr id="9" name="Rectangle: Folded Corner 8">
            <a:extLst>
              <a:ext uri="{FF2B5EF4-FFF2-40B4-BE49-F238E27FC236}">
                <a16:creationId xmlns:a16="http://schemas.microsoft.com/office/drawing/2014/main" id="{71A9B3D9-33B4-23D9-705E-866E328BE9F5}"/>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1" name="Picture 10" descr="A picture containing clipart&#10;&#10;Description automatically generated">
            <a:extLst>
              <a:ext uri="{FF2B5EF4-FFF2-40B4-BE49-F238E27FC236}">
                <a16:creationId xmlns:a16="http://schemas.microsoft.com/office/drawing/2014/main" id="{50E10250-53FD-60DD-02E1-193CB17CED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12" name="Group 11">
            <a:extLst>
              <a:ext uri="{FF2B5EF4-FFF2-40B4-BE49-F238E27FC236}">
                <a16:creationId xmlns:a16="http://schemas.microsoft.com/office/drawing/2014/main" id="{AF49B600-449F-F0A2-683A-3EEDF46B6672}"/>
              </a:ext>
            </a:extLst>
          </p:cNvPr>
          <p:cNvGrpSpPr/>
          <p:nvPr/>
        </p:nvGrpSpPr>
        <p:grpSpPr>
          <a:xfrm>
            <a:off x="3585743" y="2635098"/>
            <a:ext cx="7463743" cy="2975126"/>
            <a:chOff x="647361" y="477443"/>
            <a:chExt cx="8438540" cy="1187014"/>
          </a:xfrm>
        </p:grpSpPr>
        <p:sp>
          <p:nvSpPr>
            <p:cNvPr id="13" name="Rectangle: Rounded Corners 12">
              <a:extLst>
                <a:ext uri="{FF2B5EF4-FFF2-40B4-BE49-F238E27FC236}">
                  <a16:creationId xmlns:a16="http://schemas.microsoft.com/office/drawing/2014/main" id="{FA5ED6DE-0776-7952-08D1-3DD877BD25CD}"/>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id="{196FB82D-4D27-2268-FD92-26A0A4AF547D}"/>
                </a:ext>
              </a:extLst>
            </p:cNvPr>
            <p:cNvSpPr txBox="1"/>
            <p:nvPr/>
          </p:nvSpPr>
          <p:spPr>
            <a:xfrm>
              <a:off x="836293" y="548635"/>
              <a:ext cx="8022910" cy="1019211"/>
            </a:xfrm>
            <a:prstGeom prst="rect">
              <a:avLst/>
            </a:prstGeom>
            <a:noFill/>
          </p:spPr>
          <p:txBody>
            <a:bodyPr wrap="square" rtlCol="0">
              <a:spAutoFit/>
            </a:bodyPr>
            <a:lstStyle/>
            <a:p>
              <a:pPr marL="0" marR="0" algn="just">
                <a:spcBef>
                  <a:spcPts val="0"/>
                </a:spcBef>
                <a:spcAft>
                  <a:spcPts val="0"/>
                </a:spcAft>
              </a:pP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hạn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nên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gì</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rất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trọng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xác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định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ưu</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rút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318305A4-E4AB-6A27-B5E2-3786843369BC}"/>
              </a:ext>
            </a:extLst>
          </p:cNvPr>
          <p:cNvPicPr>
            <a:picLocks noChangeAspect="1"/>
          </p:cNvPicPr>
          <p:nvPr/>
        </p:nvPicPr>
        <p:blipFill>
          <a:blip r:embed="rId5"/>
          <a:stretch>
            <a:fillRect/>
          </a:stretch>
        </p:blipFill>
        <p:spPr>
          <a:xfrm>
            <a:off x="5000625" y="1059411"/>
            <a:ext cx="4471585" cy="1351227"/>
          </a:xfrm>
          <a:prstGeom prst="rect">
            <a:avLst/>
          </a:prstGeom>
        </p:spPr>
      </p:pic>
    </p:spTree>
    <p:extLst>
      <p:ext uri="{BB962C8B-B14F-4D97-AF65-F5344CB8AC3E}">
        <p14:creationId xmlns:p14="http://schemas.microsoft.com/office/powerpoint/2010/main" val="2667686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352539-566A-46E5-BCCB-8304F5DA59D5}"/>
              </a:ext>
            </a:extLst>
          </p:cNvPr>
          <p:cNvSpPr txBox="1"/>
          <p:nvPr/>
        </p:nvSpPr>
        <p:spPr>
          <a:xfrm>
            <a:off x="2025748" y="2056880"/>
            <a:ext cx="8426548" cy="1569660"/>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4800" b="1" i="0" u="sng" strike="noStrike" kern="0" cap="none" spc="0" normalizeH="0" baseline="0" noProof="0" dirty="0">
                <a:ln>
                  <a:noFill/>
                </a:ln>
                <a:solidFill>
                  <a:srgbClr val="7030A0"/>
                </a:solidFill>
                <a:effectLst/>
                <a:uLnTx/>
                <a:uFillTx/>
                <a:latin typeface="Arial"/>
                <a:ea typeface="+mn-ea"/>
                <a:cs typeface="Arial"/>
                <a:sym typeface="Arial"/>
              </a:rPr>
              <a:t>Hoạt động 2: </a:t>
            </a:r>
            <a:r>
              <a:rPr kumimoji="0" lang="vi-VN" sz="4800" b="1" i="0" strike="noStrike" kern="0" cap="none" spc="0" normalizeH="0" baseline="0" noProof="0" dirty="0">
                <a:ln>
                  <a:noFill/>
                </a:ln>
                <a:solidFill>
                  <a:srgbClr val="7030A0"/>
                </a:solidFill>
                <a:effectLst/>
                <a:uLnTx/>
                <a:uFillTx/>
                <a:latin typeface="Arial"/>
                <a:ea typeface="+mn-ea"/>
                <a:cs typeface="Arial"/>
                <a:sym typeface="Arial"/>
              </a:rPr>
              <a:t>Xây dựng thời gian biểu cá nhân</a:t>
            </a:r>
            <a:endParaRPr kumimoji="0" lang="en-US" sz="3200" b="0" i="0"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900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lập thời gian biểu_">
            <a:hlinkClick r:id="" action="ppaction://media"/>
            <a:extLst>
              <a:ext uri="{FF2B5EF4-FFF2-40B4-BE49-F238E27FC236}">
                <a16:creationId xmlns:a16="http://schemas.microsoft.com/office/drawing/2014/main" id="{E6207579-BA08-E7A9-80E5-73F0885B6E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50851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片 2">
            <a:extLst>
              <a:ext uri="{FF2B5EF4-FFF2-40B4-BE49-F238E27FC236}">
                <a16:creationId xmlns:a16="http://schemas.microsoft.com/office/drawing/2014/main" id="{2E74CAA4-148B-C46E-AC96-D62A227DEB8F}"/>
              </a:ext>
            </a:extLst>
          </p:cNvPr>
          <p:cNvPicPr>
            <a:picLocks noChangeAspect="1"/>
          </p:cNvPicPr>
          <p:nvPr/>
        </p:nvPicPr>
        <p:blipFill>
          <a:blip r:embed="rId3"/>
          <a:stretch>
            <a:fillRect/>
          </a:stretch>
        </p:blipFill>
        <p:spPr>
          <a:xfrm>
            <a:off x="991458" y="988802"/>
            <a:ext cx="9082354" cy="1954423"/>
          </a:xfrm>
          <a:prstGeom prst="rect">
            <a:avLst/>
          </a:prstGeom>
        </p:spPr>
      </p:pic>
      <p:sp>
        <p:nvSpPr>
          <p:cNvPr id="7" name="文本框 9">
            <a:extLst>
              <a:ext uri="{FF2B5EF4-FFF2-40B4-BE49-F238E27FC236}">
                <a16:creationId xmlns:a16="http://schemas.microsoft.com/office/drawing/2014/main" id="{F047DCC2-1F39-7C42-A9D9-BA6223304274}"/>
              </a:ext>
            </a:extLst>
          </p:cNvPr>
          <p:cNvSpPr txBox="1"/>
          <p:nvPr/>
        </p:nvSpPr>
        <p:spPr>
          <a:xfrm>
            <a:off x="3132537" y="1569384"/>
            <a:ext cx="6197470" cy="1077218"/>
          </a:xfrm>
          <a:prstGeom prst="rect">
            <a:avLst/>
          </a:prstGeom>
          <a:noFill/>
        </p:spPr>
        <p:txBody>
          <a:bodyPr wrap="square" rtlCol="0">
            <a:spAutoFit/>
          </a:bodyPr>
          <a:lstStyle/>
          <a:p>
            <a:pPr lvl="0"/>
            <a:r>
              <a:rPr lang="vi-VN" sz="3200" b="1" dirty="0">
                <a:latin typeface="Calibri" panose="020F0502020204030204" pitchFamily="34" charset="0"/>
                <a:cs typeface="Calibri" panose="020F0502020204030204" pitchFamily="34" charset="0"/>
              </a:rPr>
              <a:t>Biết cách sắp xếp thời gian biểu khoa học và hợp lí.</a:t>
            </a:r>
            <a:endParaRPr lang="en-US" sz="32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D544911-4E8F-7A26-6D3B-EBE490909510}"/>
              </a:ext>
            </a:extLst>
          </p:cNvPr>
          <p:cNvPicPr>
            <a:picLocks noChangeAspect="1"/>
          </p:cNvPicPr>
          <p:nvPr/>
        </p:nvPicPr>
        <p:blipFill>
          <a:blip r:embed="rId4"/>
          <a:stretch>
            <a:fillRect/>
          </a:stretch>
        </p:blipFill>
        <p:spPr>
          <a:xfrm>
            <a:off x="3739351" y="0"/>
            <a:ext cx="4651651" cy="1072989"/>
          </a:xfrm>
          <a:prstGeom prst="rect">
            <a:avLst/>
          </a:prstGeom>
        </p:spPr>
      </p:pic>
      <p:pic>
        <p:nvPicPr>
          <p:cNvPr id="9" name="图片 2">
            <a:extLst>
              <a:ext uri="{FF2B5EF4-FFF2-40B4-BE49-F238E27FC236}">
                <a16:creationId xmlns:a16="http://schemas.microsoft.com/office/drawing/2014/main" id="{DBC77272-B565-D03D-7489-4B70BB322517}"/>
              </a:ext>
            </a:extLst>
          </p:cNvPr>
          <p:cNvPicPr>
            <a:picLocks noChangeAspect="1"/>
          </p:cNvPicPr>
          <p:nvPr/>
        </p:nvPicPr>
        <p:blipFill>
          <a:blip r:embed="rId3"/>
          <a:stretch>
            <a:fillRect/>
          </a:stretch>
        </p:blipFill>
        <p:spPr>
          <a:xfrm>
            <a:off x="962883" y="2827127"/>
            <a:ext cx="9082354" cy="1954423"/>
          </a:xfrm>
          <a:prstGeom prst="rect">
            <a:avLst/>
          </a:prstGeom>
        </p:spPr>
      </p:pic>
      <p:sp>
        <p:nvSpPr>
          <p:cNvPr id="10" name="文本框 9">
            <a:extLst>
              <a:ext uri="{FF2B5EF4-FFF2-40B4-BE49-F238E27FC236}">
                <a16:creationId xmlns:a16="http://schemas.microsoft.com/office/drawing/2014/main" id="{48F4C063-9A2D-D823-4461-FE0EC9C451CE}"/>
              </a:ext>
            </a:extLst>
          </p:cNvPr>
          <p:cNvSpPr txBox="1"/>
          <p:nvPr/>
        </p:nvSpPr>
        <p:spPr>
          <a:xfrm>
            <a:off x="3161112" y="3312459"/>
            <a:ext cx="6197470" cy="1077218"/>
          </a:xfrm>
          <a:prstGeom prst="rect">
            <a:avLst/>
          </a:prstGeom>
          <a:noFill/>
        </p:spPr>
        <p:txBody>
          <a:bodyPr wrap="square" rtlCol="0">
            <a:spAutoFit/>
          </a:bodyPr>
          <a:lstStyle/>
          <a:p>
            <a:pPr lvl="0"/>
            <a:r>
              <a:rPr lang="vi-VN" sz="3200" b="1" dirty="0">
                <a:latin typeface="Calibri" panose="020F0502020204030204" pitchFamily="34" charset="0"/>
                <a:cs typeface="Calibri" panose="020F0502020204030204" pitchFamily="34" charset="0"/>
              </a:rPr>
              <a:t>Xây dựng thời gian biểu để đảm bảo nền nếp sinh hoạt.</a:t>
            </a:r>
            <a:endParaRPr lang="en-US" sz="3200" b="1" dirty="0">
              <a:latin typeface="Calibri" panose="020F0502020204030204" pitchFamily="34" charset="0"/>
              <a:cs typeface="Calibri" panose="020F0502020204030204" pitchFamily="34" charset="0"/>
            </a:endParaRPr>
          </a:p>
        </p:txBody>
      </p:sp>
      <p:pic>
        <p:nvPicPr>
          <p:cNvPr id="12" name="图片 2">
            <a:extLst>
              <a:ext uri="{FF2B5EF4-FFF2-40B4-BE49-F238E27FC236}">
                <a16:creationId xmlns:a16="http://schemas.microsoft.com/office/drawing/2014/main" id="{EB1818B0-C442-E1D8-D08E-C7B1D64D4838}"/>
              </a:ext>
            </a:extLst>
          </p:cNvPr>
          <p:cNvPicPr>
            <a:picLocks noChangeAspect="1"/>
          </p:cNvPicPr>
          <p:nvPr/>
        </p:nvPicPr>
        <p:blipFill>
          <a:blip r:embed="rId3"/>
          <a:stretch>
            <a:fillRect/>
          </a:stretch>
        </p:blipFill>
        <p:spPr>
          <a:xfrm>
            <a:off x="943833" y="4541627"/>
            <a:ext cx="9082354" cy="1954423"/>
          </a:xfrm>
          <a:prstGeom prst="rect">
            <a:avLst/>
          </a:prstGeom>
        </p:spPr>
      </p:pic>
      <p:sp>
        <p:nvSpPr>
          <p:cNvPr id="13" name="文本框 9">
            <a:extLst>
              <a:ext uri="{FF2B5EF4-FFF2-40B4-BE49-F238E27FC236}">
                <a16:creationId xmlns:a16="http://schemas.microsoft.com/office/drawing/2014/main" id="{189E6AE3-E4F7-4120-283B-CEB53C2D72F6}"/>
              </a:ext>
            </a:extLst>
          </p:cNvPr>
          <p:cNvSpPr txBox="1"/>
          <p:nvPr/>
        </p:nvSpPr>
        <p:spPr>
          <a:xfrm>
            <a:off x="3151586" y="5131734"/>
            <a:ext cx="6621063" cy="954107"/>
          </a:xfrm>
          <a:prstGeom prst="rect">
            <a:avLst/>
          </a:prstGeom>
          <a:noFill/>
        </p:spPr>
        <p:txBody>
          <a:bodyPr wrap="square" rtlCol="0">
            <a:spAutoFit/>
          </a:bodyPr>
          <a:lstStyle/>
          <a:p>
            <a:pPr lvl="0"/>
            <a:r>
              <a:rPr lang="vi-VN" sz="2800" b="1" dirty="0">
                <a:latin typeface="Calibri" panose="020F0502020204030204" pitchFamily="34" charset="0"/>
                <a:cs typeface="Calibri" panose="020F0502020204030204" pitchFamily="34" charset="0"/>
              </a:rPr>
              <a:t>Chia sẻ cảm xúc, suy nghĩ sau khi bắt đầu thực hiện thời gian biểu đã điều chỉnh.</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6666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5"/>
          <a:stretch>
            <a:fillRect/>
          </a:stretch>
        </p:blipFill>
        <p:spPr>
          <a:xfrm>
            <a:off x="7896997" y="177905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248933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1938992"/>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Sau khi xem xong video, em hãy nêu các bước lập thời gian biểu.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52515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83500" b="67837"/>
          <a:stretch>
            <a:fillRect/>
          </a:stretch>
        </p:blipFill>
        <p:spPr>
          <a:xfrm>
            <a:off x="0" y="0"/>
            <a:ext cx="768053" cy="841469"/>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10343037" y="1"/>
            <a:ext cx="1848964" cy="1411491"/>
          </a:xfrm>
          <a:prstGeom prst="rect">
            <a:avLst/>
          </a:prstGeom>
        </p:spPr>
      </p:pic>
      <p:sp>
        <p:nvSpPr>
          <p:cNvPr id="17" name="TextBox 16">
            <a:extLst>
              <a:ext uri="{FF2B5EF4-FFF2-40B4-BE49-F238E27FC236}">
                <a16:creationId xmlns:a16="http://schemas.microsoft.com/office/drawing/2014/main" id="{322B8DA5-9DBB-5DB3-23E4-B96AEFE8D379}"/>
              </a:ext>
            </a:extLst>
          </p:cNvPr>
          <p:cNvSpPr txBox="1"/>
          <p:nvPr/>
        </p:nvSpPr>
        <p:spPr>
          <a:xfrm>
            <a:off x="1682308" y="439206"/>
            <a:ext cx="8328467" cy="864918"/>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4000" dirty="0">
                <a:solidFill>
                  <a:srgbClr val="000000"/>
                </a:solidFill>
                <a:latin typeface="Calibri" panose="020F0502020204030204" pitchFamily="34" charset="0"/>
                <a:cs typeface="Calibri" panose="020F0502020204030204" pitchFamily="34" charset="0"/>
              </a:rPr>
              <a:t>Bước 1: Chuẩn bị 1 tờ giấy A3, A4</a:t>
            </a:r>
          </a:p>
        </p:txBody>
      </p:sp>
      <p:sp>
        <p:nvSpPr>
          <p:cNvPr id="22" name="TextBox 21">
            <a:extLst>
              <a:ext uri="{FF2B5EF4-FFF2-40B4-BE49-F238E27FC236}">
                <a16:creationId xmlns:a16="http://schemas.microsoft.com/office/drawing/2014/main" id="{98E52669-ED34-1D46-D3DA-46A092AE60F2}"/>
              </a:ext>
            </a:extLst>
          </p:cNvPr>
          <p:cNvSpPr txBox="1"/>
          <p:nvPr/>
        </p:nvSpPr>
        <p:spPr>
          <a:xfrm>
            <a:off x="1796608" y="1572681"/>
            <a:ext cx="6899717" cy="864918"/>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4000" dirty="0">
                <a:solidFill>
                  <a:srgbClr val="000000"/>
                </a:solidFill>
                <a:latin typeface="Calibri" panose="020F0502020204030204" pitchFamily="34" charset="0"/>
                <a:cs typeface="Calibri" panose="020F0502020204030204" pitchFamily="34" charset="0"/>
              </a:rPr>
              <a:t>Bước 2: Lập bảng theo mẫu</a:t>
            </a:r>
          </a:p>
        </p:txBody>
      </p:sp>
      <p:pic>
        <p:nvPicPr>
          <p:cNvPr id="23" name="Picture 22">
            <a:extLst>
              <a:ext uri="{FF2B5EF4-FFF2-40B4-BE49-F238E27FC236}">
                <a16:creationId xmlns:a16="http://schemas.microsoft.com/office/drawing/2014/main" id="{6F808C23-5209-E2F6-A77F-E62783A5E4A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26827" y="2644457"/>
            <a:ext cx="4422476" cy="2575243"/>
          </a:xfrm>
          <a:prstGeom prst="rect">
            <a:avLst/>
          </a:prstGeom>
          <a:noFill/>
        </p:spPr>
      </p:pic>
      <p:sp>
        <p:nvSpPr>
          <p:cNvPr id="24" name="TextBox 23">
            <a:extLst>
              <a:ext uri="{FF2B5EF4-FFF2-40B4-BE49-F238E27FC236}">
                <a16:creationId xmlns:a16="http://schemas.microsoft.com/office/drawing/2014/main" id="{AAEB4721-9073-590E-41C5-D757B7C47DFE}"/>
              </a:ext>
            </a:extLst>
          </p:cNvPr>
          <p:cNvSpPr txBox="1"/>
          <p:nvPr/>
        </p:nvSpPr>
        <p:spPr>
          <a:xfrm>
            <a:off x="1577533" y="5373156"/>
            <a:ext cx="9614342" cy="1366190"/>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3200" dirty="0">
                <a:solidFill>
                  <a:srgbClr val="000000"/>
                </a:solidFill>
                <a:latin typeface="Calibri" panose="020F0502020204030204" pitchFamily="34" charset="0"/>
                <a:cs typeface="Calibri" panose="020F0502020204030204" pitchFamily="34" charset="0"/>
              </a:rPr>
              <a:t>Bước 3: Trang trí, sáng tạo thời gian biểu thật đẹp và dán lên góc học tập để thường xuyên theo dõi.</a:t>
            </a:r>
          </a:p>
        </p:txBody>
      </p:sp>
    </p:spTree>
    <p:extLst>
      <p:ext uri="{BB962C8B-B14F-4D97-AF65-F5344CB8AC3E}">
        <p14:creationId xmlns:p14="http://schemas.microsoft.com/office/powerpoint/2010/main" val="3351288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323850" y="365760"/>
            <a:ext cx="11515725" cy="61302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358EAC1-8671-A989-4465-8D5E5808C347}"/>
              </a:ext>
            </a:extLst>
          </p:cNvPr>
          <p:cNvSpPr txBox="1"/>
          <p:nvPr/>
        </p:nvSpPr>
        <p:spPr>
          <a:xfrm>
            <a:off x="845586" y="295275"/>
            <a:ext cx="10068674" cy="175861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lvl="0" algn="ctr"/>
            <a:r>
              <a:rPr lang="vi-VN" sz="4000" b="1" dirty="0">
                <a:solidFill>
                  <a:srgbClr val="002060"/>
                </a:solidFill>
                <a:latin typeface="Calibri" panose="020F0502020204030204" pitchFamily="34" charset="0"/>
                <a:cs typeface="Calibri" panose="020F0502020204030204" pitchFamily="34" charset="0"/>
              </a:rPr>
              <a:t>Em hãy xây dựng thời gian biểu cá nhân trong một tuần theo mẫu sau:</a:t>
            </a:r>
            <a:endPar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7B05FAC-867D-9347-42AB-7B3DE86267C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190750" y="2409825"/>
            <a:ext cx="7524750" cy="335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33521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814A7-16F9-9B12-E481-217493F612A1}"/>
              </a:ext>
            </a:extLst>
          </p:cNvPr>
          <p:cNvPicPr>
            <a:picLocks noChangeAspect="1"/>
          </p:cNvPicPr>
          <p:nvPr/>
        </p:nvPicPr>
        <p:blipFill rotWithShape="1">
          <a:blip r:embed="rId2"/>
          <a:srcRect l="1135" t="4001" r="1231" b="3703"/>
          <a:stretch/>
        </p:blipFill>
        <p:spPr>
          <a:xfrm>
            <a:off x="0" y="-193040"/>
            <a:ext cx="12192000" cy="7051040"/>
          </a:xfrm>
          <a:prstGeom prst="rect">
            <a:avLst/>
          </a:prstGeom>
        </p:spPr>
      </p:pic>
      <p:sp>
        <p:nvSpPr>
          <p:cNvPr id="9" name="Rectangle: Folded Corner 8">
            <a:extLst>
              <a:ext uri="{FF2B5EF4-FFF2-40B4-BE49-F238E27FC236}">
                <a16:creationId xmlns:a16="http://schemas.microsoft.com/office/drawing/2014/main" id="{71A9B3D9-33B4-23D9-705E-866E328BE9F5}"/>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1" name="Picture 10" descr="A picture containing clipart&#10;&#10;Description automatically generated">
            <a:extLst>
              <a:ext uri="{FF2B5EF4-FFF2-40B4-BE49-F238E27FC236}">
                <a16:creationId xmlns:a16="http://schemas.microsoft.com/office/drawing/2014/main" id="{50E10250-53FD-60DD-02E1-193CB17CED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12" name="Group 11">
            <a:extLst>
              <a:ext uri="{FF2B5EF4-FFF2-40B4-BE49-F238E27FC236}">
                <a16:creationId xmlns:a16="http://schemas.microsoft.com/office/drawing/2014/main" id="{AF49B600-449F-F0A2-683A-3EEDF46B6672}"/>
              </a:ext>
            </a:extLst>
          </p:cNvPr>
          <p:cNvGrpSpPr/>
          <p:nvPr/>
        </p:nvGrpSpPr>
        <p:grpSpPr>
          <a:xfrm>
            <a:off x="3585743" y="2635098"/>
            <a:ext cx="7463743" cy="2975126"/>
            <a:chOff x="647361" y="477443"/>
            <a:chExt cx="8438540" cy="1187014"/>
          </a:xfrm>
        </p:grpSpPr>
        <p:sp>
          <p:nvSpPr>
            <p:cNvPr id="13" name="Rectangle: Rounded Corners 12">
              <a:extLst>
                <a:ext uri="{FF2B5EF4-FFF2-40B4-BE49-F238E27FC236}">
                  <a16:creationId xmlns:a16="http://schemas.microsoft.com/office/drawing/2014/main" id="{FA5ED6DE-0776-7952-08D1-3DD877BD25CD}"/>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id="{196FB82D-4D27-2268-FD92-26A0A4AF547D}"/>
                </a:ext>
              </a:extLst>
            </p:cNvPr>
            <p:cNvSpPr txBox="1"/>
            <p:nvPr/>
          </p:nvSpPr>
          <p:spPr>
            <a:xfrm>
              <a:off x="836293" y="548635"/>
              <a:ext cx="8022910" cy="920974"/>
            </a:xfrm>
            <a:prstGeom prst="rect">
              <a:avLst/>
            </a:prstGeom>
            <a:noFill/>
          </p:spPr>
          <p:txBody>
            <a:bodyPr wrap="square" rtlCol="0">
              <a:spAutoFit/>
            </a:bodyPr>
            <a:lstStyle/>
            <a:p>
              <a:pPr marL="0" marR="0" algn="just">
                <a:spcBef>
                  <a:spcPts val="0"/>
                </a:spcBef>
                <a:spcAft>
                  <a:spcPts val="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tăng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kỹ</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lý</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quỹ</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nhất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318305A4-E4AB-6A27-B5E2-3786843369BC}"/>
              </a:ext>
            </a:extLst>
          </p:cNvPr>
          <p:cNvPicPr>
            <a:picLocks noChangeAspect="1"/>
          </p:cNvPicPr>
          <p:nvPr/>
        </p:nvPicPr>
        <p:blipFill>
          <a:blip r:embed="rId5"/>
          <a:stretch>
            <a:fillRect/>
          </a:stretch>
        </p:blipFill>
        <p:spPr>
          <a:xfrm>
            <a:off x="5000625" y="1059411"/>
            <a:ext cx="4471585" cy="1351227"/>
          </a:xfrm>
          <a:prstGeom prst="rect">
            <a:avLst/>
          </a:prstGeom>
        </p:spPr>
      </p:pic>
    </p:spTree>
    <p:extLst>
      <p:ext uri="{BB962C8B-B14F-4D97-AF65-F5344CB8AC3E}">
        <p14:creationId xmlns:p14="http://schemas.microsoft.com/office/powerpoint/2010/main" val="349129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sp>
        <p:nvSpPr>
          <p:cNvPr id="3" name="TextBox 2">
            <a:extLst>
              <a:ext uri="{FF2B5EF4-FFF2-40B4-BE49-F238E27FC236}">
                <a16:creationId xmlns:a16="http://schemas.microsoft.com/office/drawing/2014/main" id="{D8605152-DE87-A048-26D1-635248A23982}"/>
              </a:ext>
            </a:extLst>
          </p:cNvPr>
          <p:cNvSpPr txBox="1"/>
          <p:nvPr/>
        </p:nvSpPr>
        <p:spPr>
          <a:xfrm>
            <a:off x="2886891" y="1333500"/>
            <a:ext cx="6426925" cy="1384995"/>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T</a:t>
            </a:r>
            <a:r>
              <a:rPr lang="vi-VN" sz="4000" b="1" dirty="0" smtClean="0">
                <a:solidFill>
                  <a:srgbClr val="FF0000"/>
                </a:solidFill>
                <a:latin typeface="Times New Roman" panose="02020603050405020304" pitchFamily="18" charset="0"/>
                <a:cs typeface="Times New Roman" panose="02020603050405020304" pitchFamily="18" charset="0"/>
              </a:rPr>
              <a:t>rò </a:t>
            </a:r>
            <a:r>
              <a:rPr lang="vi-VN" sz="4000" b="1" dirty="0">
                <a:solidFill>
                  <a:srgbClr val="FF0000"/>
                </a:solidFill>
                <a:latin typeface="Times New Roman" panose="02020603050405020304" pitchFamily="18" charset="0"/>
                <a:cs typeface="Times New Roman" panose="02020603050405020304" pitchFamily="18" charset="0"/>
              </a:rPr>
              <a:t>chơi </a:t>
            </a:r>
            <a:endParaRPr lang="en-US" sz="4000" b="1" dirty="0" smtClean="0">
              <a:solidFill>
                <a:srgbClr val="FF0000"/>
              </a:solidFill>
              <a:latin typeface="Times New Roman" panose="02020603050405020304" pitchFamily="18" charset="0"/>
              <a:cs typeface="Times New Roman" panose="02020603050405020304" pitchFamily="18" charset="0"/>
            </a:endParaRPr>
          </a:p>
          <a:p>
            <a:pPr algn="ctr"/>
            <a:r>
              <a:rPr lang="vi-VN" sz="4400" b="1" dirty="0" smtClean="0">
                <a:solidFill>
                  <a:schemeClr val="bg1"/>
                </a:solidFill>
              </a:rPr>
              <a:t>Nếu </a:t>
            </a:r>
            <a:r>
              <a:rPr lang="vi-VN" sz="4400" b="1" dirty="0">
                <a:solidFill>
                  <a:schemeClr val="bg1"/>
                </a:solidFill>
              </a:rPr>
              <a:t>quên…, bạn nên…</a:t>
            </a:r>
            <a:endParaRPr lang="en-US" sz="4400" b="1" dirty="0">
              <a:solidFill>
                <a:schemeClr val="bg1"/>
              </a:solidFill>
            </a:endParaRPr>
          </a:p>
        </p:txBody>
      </p:sp>
    </p:spTree>
    <p:extLst>
      <p:ext uri="{BB962C8B-B14F-4D97-AF65-F5344CB8AC3E}">
        <p14:creationId xmlns:p14="http://schemas.microsoft.com/office/powerpoint/2010/main" val="1808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sp>
        <p:nvSpPr>
          <p:cNvPr id="8" name="TextBox 7">
            <a:extLst>
              <a:ext uri="{FF2B5EF4-FFF2-40B4-BE49-F238E27FC236}">
                <a16:creationId xmlns:a16="http://schemas.microsoft.com/office/drawing/2014/main" id="{8F8346C6-3043-E72A-69B4-9E249C24EF11}"/>
              </a:ext>
            </a:extLst>
          </p:cNvPr>
          <p:cNvSpPr txBox="1"/>
          <p:nvPr/>
        </p:nvSpPr>
        <p:spPr>
          <a:xfrm>
            <a:off x="3624595" y="2194073"/>
            <a:ext cx="7857460" cy="4031873"/>
          </a:xfrm>
          <a:prstGeom prst="rect">
            <a:avLst/>
          </a:prstGeom>
          <a:noFill/>
        </p:spPr>
        <p:txBody>
          <a:bodyPr wrap="square" rtlCol="0">
            <a:spAutoFit/>
          </a:bodyPr>
          <a:lstStyle/>
          <a:p>
            <a:pPr marL="342900" lvl="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HS viết một công việc mình chưa thực hiện được theo đúng thời gian biểu lên tờ giấy và bỏ vào chiếc hộp hoặc giỏ chung.</a:t>
            </a:r>
            <a:endParaRPr lang="en-US" sz="3200" b="1" dirty="0">
              <a:solidFill>
                <a:srgbClr val="FF0000"/>
              </a:solidFill>
              <a:latin typeface="Calibri" panose="020F0502020204030204" pitchFamily="34" charset="0"/>
              <a:cs typeface="Calibri" panose="020F0502020204030204" pitchFamily="34" charset="0"/>
            </a:endParaRPr>
          </a:p>
          <a:p>
            <a:pPr marL="342900" lvl="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Sau đó, một thành viên trong nhóm sẽ lần lượt bắt thăm từng tờ, đọc to nội dung và đề nghị các bạn khác đưa ra lời khuyên tương ứng. Hãy bắt đầu bằng: “Nếu quên…, bạn nên…”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84C4CE59-1253-E5C2-2866-2A3B315ED903}"/>
              </a:ext>
            </a:extLst>
          </p:cNvPr>
          <p:cNvPicPr>
            <a:picLocks noChangeAspect="1"/>
          </p:cNvPicPr>
          <p:nvPr/>
        </p:nvPicPr>
        <p:blipFill>
          <a:blip r:embed="rId3"/>
          <a:stretch>
            <a:fillRect/>
          </a:stretch>
        </p:blipFill>
        <p:spPr>
          <a:xfrm>
            <a:off x="5695031" y="970736"/>
            <a:ext cx="3621338" cy="1182727"/>
          </a:xfrm>
          <a:prstGeom prst="rect">
            <a:avLst/>
          </a:prstGeom>
        </p:spPr>
      </p:pic>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id="{877661EF-3D1B-5075-4C79-FBD23FC4723A}"/>
              </a:ext>
            </a:extLst>
          </p:cNvPr>
          <p:cNvSpPr txBox="1"/>
          <p:nvPr/>
        </p:nvSpPr>
        <p:spPr>
          <a:xfrm>
            <a:off x="2486024" y="1773055"/>
            <a:ext cx="7648576" cy="2862322"/>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3600" b="1" dirty="0">
                <a:solidFill>
                  <a:prstClr val="white"/>
                </a:solidFill>
                <a:latin typeface="Calibri" panose="020F0502020204030204"/>
              </a:rPr>
              <a:t>V</a:t>
            </a:r>
            <a:r>
              <a:rPr lang="vi-VN" sz="3600" b="1" dirty="0">
                <a:solidFill>
                  <a:prstClr val="white"/>
                </a:solidFill>
                <a:latin typeface="Calibri" panose="020F0502020204030204"/>
              </a:rPr>
              <a:t>í dụ: </a:t>
            </a:r>
          </a:p>
          <a:p>
            <a:pPr lvl="0" algn="just">
              <a:defRPr/>
            </a:pPr>
            <a:r>
              <a:rPr lang="vi-VN" sz="3600" b="1" dirty="0">
                <a:solidFill>
                  <a:prstClr val="white"/>
                </a:solidFill>
                <a:latin typeface="Calibri" panose="020F0502020204030204"/>
              </a:rPr>
              <a:t>+ Nếu quên gội đầu, bạn nên nhờ người thân nhắc nhở.</a:t>
            </a:r>
          </a:p>
          <a:p>
            <a:pPr lvl="0" algn="just">
              <a:defRPr/>
            </a:pPr>
            <a:r>
              <a:rPr lang="vi-VN" sz="3600" b="1" dirty="0">
                <a:solidFill>
                  <a:prstClr val="white"/>
                </a:solidFill>
                <a:latin typeface="Calibri" panose="020F0502020204030204"/>
              </a:rPr>
              <a:t>+ Nếu quên sắp quần áo trước khi ngủ, bạn nên dán tờ giấy nhớ vào tủ.</a:t>
            </a: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921595" y="3977446"/>
            <a:ext cx="411128" cy="59455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26698"/>
            <a:ext cx="12192000" cy="3057197"/>
          </a:xfrm>
          <a:prstGeom prst="rect">
            <a:avLst/>
          </a:prstGeom>
        </p:spPr>
      </p:pic>
      <p:pic>
        <p:nvPicPr>
          <p:cNvPr id="6" name="Picture 5">
            <a:extLst>
              <a:ext uri="{FF2B5EF4-FFF2-40B4-BE49-F238E27FC236}">
                <a16:creationId xmlns:a16="http://schemas.microsoft.com/office/drawing/2014/main" id="{721C2DFC-EDBA-414D-8A59-DB8DA11176CF}"/>
              </a:ext>
            </a:extLst>
          </p:cNvPr>
          <p:cNvPicPr>
            <a:picLocks noChangeAspect="1"/>
          </p:cNvPicPr>
          <p:nvPr/>
        </p:nvPicPr>
        <p:blipFill>
          <a:blip r:embed="rId10"/>
          <a:stretch>
            <a:fillRect/>
          </a:stretch>
        </p:blipFill>
        <p:spPr>
          <a:xfrm>
            <a:off x="1142570" y="1661007"/>
            <a:ext cx="9906859" cy="3535986"/>
          </a:xfrm>
          <a:prstGeom prst="rect">
            <a:avLst/>
          </a:prstGeom>
        </p:spPr>
      </p:pic>
    </p:spTree>
    <p:extLst>
      <p:ext uri="{BB962C8B-B14F-4D97-AF65-F5344CB8AC3E}">
        <p14:creationId xmlns:p14="http://schemas.microsoft.com/office/powerpoint/2010/main" val="276097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14" presetClass="entr" presetSubtype="1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 name="Picture 21">
            <a:extLst>
              <a:ext uri="{FF2B5EF4-FFF2-40B4-BE49-F238E27FC236}">
                <a16:creationId xmlns:a16="http://schemas.microsoft.com/office/drawing/2014/main" id="{3BAED61F-A530-4591-F118-10F144DC757D}"/>
              </a:ext>
            </a:extLst>
          </p:cNvPr>
          <p:cNvPicPr>
            <a:picLocks noChangeAspect="1"/>
          </p:cNvPicPr>
          <p:nvPr/>
        </p:nvPicPr>
        <p:blipFill>
          <a:blip r:embed="rId4"/>
          <a:srcRect/>
          <a:stretch>
            <a:fillRect/>
          </a:stretch>
        </p:blipFill>
        <p:spPr>
          <a:xfrm flipH="1">
            <a:off x="1147193" y="614866"/>
            <a:ext cx="3062909" cy="6045215"/>
          </a:xfrm>
          <a:prstGeom prst="rect">
            <a:avLst/>
          </a:prstGeom>
        </p:spPr>
      </p:pic>
      <p:grpSp>
        <p:nvGrpSpPr>
          <p:cNvPr id="37" name="Group 36">
            <a:extLst>
              <a:ext uri="{FF2B5EF4-FFF2-40B4-BE49-F238E27FC236}">
                <a16:creationId xmlns:a16="http://schemas.microsoft.com/office/drawing/2014/main" id="{4DE28C13-7BF6-C826-CAD8-DAF0FA0FD96F}"/>
              </a:ext>
            </a:extLst>
          </p:cNvPr>
          <p:cNvGrpSpPr/>
          <p:nvPr/>
        </p:nvGrpSpPr>
        <p:grpSpPr>
          <a:xfrm>
            <a:off x="4210102" y="-109953"/>
            <a:ext cx="7549758" cy="5578268"/>
            <a:chOff x="4294213" y="85355"/>
            <a:chExt cx="7549758" cy="5578268"/>
          </a:xfrm>
        </p:grpSpPr>
        <p:grpSp>
          <p:nvGrpSpPr>
            <p:cNvPr id="13" name="Group 12">
              <a:extLst>
                <a:ext uri="{FF2B5EF4-FFF2-40B4-BE49-F238E27FC236}">
                  <a16:creationId xmlns:a16="http://schemas.microsoft.com/office/drawing/2014/main" id="{7608F0D5-DF11-9D42-D36B-474D4FFA7DFE}"/>
                </a:ext>
              </a:extLst>
            </p:cNvPr>
            <p:cNvGrpSpPr/>
            <p:nvPr/>
          </p:nvGrpSpPr>
          <p:grpSpPr>
            <a:xfrm>
              <a:off x="4294213" y="1611322"/>
              <a:ext cx="7375374" cy="4052301"/>
              <a:chOff x="1462568" y="964746"/>
              <a:chExt cx="8064432" cy="4918849"/>
            </a:xfrm>
          </p:grpSpPr>
          <p:grpSp>
            <p:nvGrpSpPr>
              <p:cNvPr id="14" name="Group 13">
                <a:extLst>
                  <a:ext uri="{FF2B5EF4-FFF2-40B4-BE49-F238E27FC236}">
                    <a16:creationId xmlns:a16="http://schemas.microsoft.com/office/drawing/2014/main" id="{0F668B05-2873-9B88-FE28-00624B113269}"/>
                  </a:ext>
                </a:extLst>
              </p:cNvPr>
              <p:cNvGrpSpPr/>
              <p:nvPr/>
            </p:nvGrpSpPr>
            <p:grpSpPr>
              <a:xfrm>
                <a:off x="1462568" y="974404"/>
                <a:ext cx="8064432" cy="4909191"/>
                <a:chOff x="2337509" y="692955"/>
                <a:chExt cx="8064432" cy="4909191"/>
              </a:xfrm>
            </p:grpSpPr>
            <p:sp>
              <p:nvSpPr>
                <p:cNvPr id="32" name="Rounded Rectangle 35">
                  <a:extLst>
                    <a:ext uri="{FF2B5EF4-FFF2-40B4-BE49-F238E27FC236}">
                      <a16:creationId xmlns:a16="http://schemas.microsoft.com/office/drawing/2014/main" id="{0BD4FD09-7325-1649-29A1-680BA7732505}"/>
                    </a:ext>
                  </a:extLst>
                </p:cNvPr>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3">
                  <a:extLst>
                    <a:ext uri="{FF2B5EF4-FFF2-40B4-BE49-F238E27FC236}">
                      <a16:creationId xmlns:a16="http://schemas.microsoft.com/office/drawing/2014/main" id="{0C314FBA-1CF6-4492-B8B6-BF3C39FEDE1B}"/>
                    </a:ext>
                  </a:extLst>
                </p:cNvPr>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338FCFCD-DB75-007E-91E1-68B1E29A3089}"/>
                  </a:ext>
                </a:extLst>
              </p:cNvPr>
              <p:cNvGrpSpPr/>
              <p:nvPr/>
            </p:nvGrpSpPr>
            <p:grpSpPr>
              <a:xfrm rot="5400000">
                <a:off x="5127612" y="-1791430"/>
                <a:ext cx="655709" cy="6168062"/>
                <a:chOff x="323528" y="735556"/>
                <a:chExt cx="432048" cy="3672388"/>
              </a:xfrm>
              <a:solidFill>
                <a:srgbClr val="91C908"/>
              </a:solidFill>
            </p:grpSpPr>
            <p:sp>
              <p:nvSpPr>
                <p:cNvPr id="16" name="Oval 15">
                  <a:extLst>
                    <a:ext uri="{FF2B5EF4-FFF2-40B4-BE49-F238E27FC236}">
                      <a16:creationId xmlns:a16="http://schemas.microsoft.com/office/drawing/2014/main" id="{861748A2-A370-200A-4793-056D30547A64}"/>
                    </a:ext>
                  </a:extLst>
                </p:cNvPr>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7C4EE93-AF6E-DE63-E88F-3F772C4F99C9}"/>
                    </a:ext>
                  </a:extLst>
                </p:cNvPr>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2361DCB-0A49-736E-EF27-6298F914A778}"/>
                    </a:ext>
                  </a:extLst>
                </p:cNvPr>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85C6834-D197-DC54-A416-D2DEC2629250}"/>
                    </a:ext>
                  </a:extLst>
                </p:cNvPr>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4BCBC46A-9B37-4B03-F76D-C287F0711B90}"/>
                    </a:ext>
                  </a:extLst>
                </p:cNvPr>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6B38BFF-14C5-FB89-3C5B-0EE453EFA7C1}"/>
                    </a:ext>
                  </a:extLst>
                </p:cNvPr>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7BBAE6C-579D-E0B7-8D21-15B27A521DDE}"/>
                    </a:ext>
                  </a:extLst>
                </p:cNvPr>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D2BF6EE-4DA6-8654-652A-8FF75EE0B9E3}"/>
                    </a:ext>
                  </a:extLst>
                </p:cNvPr>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ounded Rectangle 45">
                  <a:extLst>
                    <a:ext uri="{FF2B5EF4-FFF2-40B4-BE49-F238E27FC236}">
                      <a16:creationId xmlns:a16="http://schemas.microsoft.com/office/drawing/2014/main" id="{C29AB41B-D679-B18E-EFBE-2A54D87A08BA}"/>
                    </a:ext>
                  </a:extLst>
                </p:cNvPr>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ounded Rectangle 46">
                  <a:extLst>
                    <a:ext uri="{FF2B5EF4-FFF2-40B4-BE49-F238E27FC236}">
                      <a16:creationId xmlns:a16="http://schemas.microsoft.com/office/drawing/2014/main" id="{29210933-6573-4D81-456C-9E3C3180E8E1}"/>
                    </a:ext>
                  </a:extLst>
                </p:cNvPr>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47">
                  <a:extLst>
                    <a:ext uri="{FF2B5EF4-FFF2-40B4-BE49-F238E27FC236}">
                      <a16:creationId xmlns:a16="http://schemas.microsoft.com/office/drawing/2014/main" id="{05654CBB-DB93-87FA-178F-9CF19AA12A6F}"/>
                    </a:ext>
                  </a:extLst>
                </p:cNvPr>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48">
                  <a:extLst>
                    <a:ext uri="{FF2B5EF4-FFF2-40B4-BE49-F238E27FC236}">
                      <a16:creationId xmlns:a16="http://schemas.microsoft.com/office/drawing/2014/main" id="{E78FAAF7-5B59-E6DB-747B-2E2DEAFEF064}"/>
                    </a:ext>
                  </a:extLst>
                </p:cNvPr>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ounded Rectangle 49">
                  <a:extLst>
                    <a:ext uri="{FF2B5EF4-FFF2-40B4-BE49-F238E27FC236}">
                      <a16:creationId xmlns:a16="http://schemas.microsoft.com/office/drawing/2014/main" id="{4252F511-0E45-43CF-CF13-DA0775E41174}"/>
                    </a:ext>
                  </a:extLst>
                </p:cNvPr>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50">
                  <a:extLst>
                    <a:ext uri="{FF2B5EF4-FFF2-40B4-BE49-F238E27FC236}">
                      <a16:creationId xmlns:a16="http://schemas.microsoft.com/office/drawing/2014/main" id="{3B5B9A4B-449B-E876-F4B0-30610B5D9DC6}"/>
                    </a:ext>
                  </a:extLst>
                </p:cNvPr>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51">
                  <a:extLst>
                    <a:ext uri="{FF2B5EF4-FFF2-40B4-BE49-F238E27FC236}">
                      <a16:creationId xmlns:a16="http://schemas.microsoft.com/office/drawing/2014/main" id="{69EBD27D-08F4-3A97-B299-D01702ACE700}"/>
                    </a:ext>
                  </a:extLst>
                </p:cNvPr>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52">
                  <a:extLst>
                    <a:ext uri="{FF2B5EF4-FFF2-40B4-BE49-F238E27FC236}">
                      <a16:creationId xmlns:a16="http://schemas.microsoft.com/office/drawing/2014/main" id="{39C1B067-1AD8-8872-66B8-A0BAB94670FE}"/>
                    </a:ext>
                  </a:extLst>
                </p:cNvPr>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36" name="Picture 35">
              <a:extLst>
                <a:ext uri="{FF2B5EF4-FFF2-40B4-BE49-F238E27FC236}">
                  <a16:creationId xmlns:a16="http://schemas.microsoft.com/office/drawing/2014/main" id="{75A2DD65-11EC-18AB-85A8-5C1BF82F443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rot="20581877">
              <a:off x="9698369" y="85355"/>
              <a:ext cx="2145602" cy="2450561"/>
            </a:xfrm>
            <a:prstGeom prst="rect">
              <a:avLst/>
            </a:prstGeom>
          </p:spPr>
        </p:pic>
      </p:grpSp>
      <p:pic>
        <p:nvPicPr>
          <p:cNvPr id="2" name="Picture 1">
            <a:extLst>
              <a:ext uri="{FF2B5EF4-FFF2-40B4-BE49-F238E27FC236}">
                <a16:creationId xmlns:a16="http://schemas.microsoft.com/office/drawing/2014/main" id="{E8BC18F2-4141-CEE3-94D1-BEB62BACCE10}"/>
              </a:ext>
            </a:extLst>
          </p:cNvPr>
          <p:cNvPicPr>
            <a:picLocks noChangeAspect="1"/>
          </p:cNvPicPr>
          <p:nvPr/>
        </p:nvPicPr>
        <p:blipFill>
          <a:blip r:embed="rId7"/>
          <a:stretch>
            <a:fillRect/>
          </a:stretch>
        </p:blipFill>
        <p:spPr>
          <a:xfrm>
            <a:off x="4905497" y="1737947"/>
            <a:ext cx="5962405" cy="4029805"/>
          </a:xfrm>
          <a:prstGeom prst="rect">
            <a:avLst/>
          </a:prstGeom>
        </p:spPr>
      </p:pic>
    </p:spTree>
    <p:extLst>
      <p:ext uri="{BB962C8B-B14F-4D97-AF65-F5344CB8AC3E}">
        <p14:creationId xmlns:p14="http://schemas.microsoft.com/office/powerpoint/2010/main" val="148541608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片 73732" descr="PPT素材-12">
            <a:extLst>
              <a:ext uri="{FF2B5EF4-FFF2-40B4-BE49-F238E27FC236}">
                <a16:creationId xmlns:a16="http://schemas.microsoft.com/office/drawing/2014/main" id="{8228ADE7-1227-4DF4-BEE7-A13AAAFD83A3}"/>
              </a:ext>
            </a:extLst>
          </p:cNvPr>
          <p:cNvPicPr>
            <a:picLocks noChangeAspect="1"/>
          </p:cNvPicPr>
          <p:nvPr/>
        </p:nvPicPr>
        <p:blipFill>
          <a:blip r:embed="rId4"/>
          <a:stretch>
            <a:fillRect/>
          </a:stretch>
        </p:blipFill>
        <p:spPr>
          <a:xfrm>
            <a:off x="1378722" y="-342899"/>
            <a:ext cx="9434557" cy="7200900"/>
          </a:xfrm>
          <a:prstGeom prst="rect">
            <a:avLst/>
          </a:prstGeom>
          <a:noFill/>
          <a:ln w="9525">
            <a:noFill/>
          </a:ln>
        </p:spPr>
      </p:pic>
      <p:sp>
        <p:nvSpPr>
          <p:cNvPr id="7" name="Text Box 4">
            <a:extLst>
              <a:ext uri="{FF2B5EF4-FFF2-40B4-BE49-F238E27FC236}">
                <a16:creationId xmlns:a16="http://schemas.microsoft.com/office/drawing/2014/main" id="{B1E13D58-0DCC-4844-B4F9-19659CB5C234}"/>
              </a:ext>
            </a:extLst>
          </p:cNvPr>
          <p:cNvSpPr txBox="1"/>
          <p:nvPr/>
        </p:nvSpPr>
        <p:spPr>
          <a:xfrm>
            <a:off x="3035169" y="1472448"/>
            <a:ext cx="6604000" cy="3570206"/>
          </a:xfrm>
          <a:prstGeom prst="rect">
            <a:avLst/>
          </a:prstGeom>
          <a:noFill/>
          <a:ln w="9525">
            <a:noFill/>
          </a:ln>
        </p:spPr>
        <p:txBody>
          <a:bodyPr lIns="121917" tIns="60959" rIns="121917" bIns="60959">
            <a:spAutoFit/>
          </a:bodyPr>
          <a:lstStyle/>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srgbClr val="0070C0"/>
                </a:solidFill>
                <a:effectLst/>
                <a:uLnTx/>
                <a:uFillTx/>
                <a:latin typeface="Arial"/>
                <a:ea typeface="+mn-ea"/>
                <a:cs typeface="Times New Roman" panose="02020603050405020304" pitchFamily="18" charset="0"/>
                <a:sym typeface="Arial"/>
              </a:rPr>
              <a:t>Trò</a:t>
            </a:r>
            <a:r>
              <a:rPr kumimoji="0" lang="en-US" altLang="en-US" sz="6400" b="0" i="0" u="none" strike="noStrike" kern="1200" cap="none" spc="0" normalizeH="0" baseline="0" noProof="0" dirty="0">
                <a:ln>
                  <a:noFill/>
                </a:ln>
                <a:solidFill>
                  <a:srgbClr val="0070C0"/>
                </a:solidFill>
                <a:effectLst/>
                <a:uLnTx/>
                <a:uFillTx/>
                <a:latin typeface="Arial"/>
                <a:ea typeface="+mn-ea"/>
                <a:cs typeface="Times New Roman" panose="02020603050405020304" pitchFamily="18" charset="0"/>
                <a:sym typeface="Arial"/>
              </a:rPr>
              <a:t> </a:t>
            </a:r>
            <a:r>
              <a:rPr kumimoji="0" lang="en-US" altLang="en-US" sz="6400" b="0" i="0" u="none" strike="noStrike" kern="1200" cap="none" spc="0" normalizeH="0" baseline="0" noProof="0" dirty="0" err="1">
                <a:ln>
                  <a:noFill/>
                </a:ln>
                <a:solidFill>
                  <a:srgbClr val="0070C0"/>
                </a:solidFill>
                <a:effectLst/>
                <a:uLnTx/>
                <a:uFillTx/>
                <a:latin typeface="Arial"/>
                <a:ea typeface="+mn-ea"/>
                <a:cs typeface="Times New Roman" panose="02020603050405020304" pitchFamily="18" charset="0"/>
                <a:sym typeface="Arial"/>
              </a:rPr>
              <a:t>chơi</a:t>
            </a:r>
            <a:r>
              <a:rPr kumimoji="0" lang="en-US" altLang="en-US" sz="6400" b="0" i="0" u="none" strike="noStrike" kern="1200" cap="none" spc="0" normalizeH="0" baseline="0" noProof="0" dirty="0">
                <a:ln>
                  <a:noFill/>
                </a:ln>
                <a:solidFill>
                  <a:srgbClr val="0070C0"/>
                </a:solidFill>
                <a:effectLst/>
                <a:uLnTx/>
                <a:uFillTx/>
                <a:latin typeface="Arial"/>
                <a:ea typeface="+mn-ea"/>
                <a:cs typeface="Times New Roman" panose="02020603050405020304" pitchFamily="18" charset="0"/>
                <a:sym typeface="Arial"/>
              </a:rPr>
              <a:t>:</a:t>
            </a:r>
          </a:p>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400" b="1" i="1" u="none" strike="noStrike" kern="1200" cap="none" spc="0" normalizeH="0" baseline="0" noProof="0" dirty="0">
                <a:ln>
                  <a:noFill/>
                </a:ln>
                <a:solidFill>
                  <a:srgbClr val="FF0000"/>
                </a:solidFill>
                <a:effectLst/>
                <a:uLnTx/>
                <a:uFillTx/>
                <a:latin typeface="Arial"/>
                <a:ea typeface="Arial" panose="020B0604020202020204" pitchFamily="34" charset="0"/>
                <a:cs typeface="Times New Roman" panose="02020603050405020304" pitchFamily="18" charset="0"/>
                <a:sym typeface="Arial"/>
              </a:rPr>
              <a:t>VÒNG QUAY </a:t>
            </a:r>
            <a:r>
              <a:rPr lang="en-US" altLang="en-US" sz="6400" b="1" i="1" dirty="0">
                <a:solidFill>
                  <a:srgbClr val="FF0000"/>
                </a:solidFill>
                <a:latin typeface="Arial"/>
                <a:ea typeface="Arial" panose="020B0604020202020204" pitchFamily="34" charset="0"/>
                <a:cs typeface="Times New Roman" panose="02020603050405020304" pitchFamily="18" charset="0"/>
                <a:sym typeface="Arial"/>
              </a:rPr>
              <a:t>KÌ DIỆU</a:t>
            </a:r>
            <a:endParaRPr kumimoji="0" lang="en-US" altLang="en-US" sz="6400" b="1" i="1" u="none" strike="noStrike" kern="1200" cap="none" spc="0" normalizeH="0" baseline="0" noProof="0" dirty="0">
              <a:ln>
                <a:noFill/>
              </a:ln>
              <a:solidFill>
                <a:srgbClr val="FF0000"/>
              </a:solidFill>
              <a:effectLst/>
              <a:uLnTx/>
              <a:uFillTx/>
              <a:latin typeface="Arial"/>
              <a:ea typeface="Arial" panose="020B0604020202020204" pitchFamily="34"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4985F257-BBEA-47BE-9322-91697CECF300}"/>
              </a:ext>
            </a:extLst>
          </p:cNvPr>
          <p:cNvPicPr>
            <a:picLocks noChangeAspect="1"/>
          </p:cNvPicPr>
          <p:nvPr/>
        </p:nvPicPr>
        <p:blipFill rotWithShape="1">
          <a:blip r:embed="rId5">
            <a:extLst>
              <a:ext uri="{28A0092B-C50C-407E-A947-70E740481C1C}">
                <a14:useLocalDpi xmlns:a14="http://schemas.microsoft.com/office/drawing/2010/main" val="0"/>
              </a:ext>
            </a:extLst>
          </a:blip>
          <a:srcRect l="50931"/>
          <a:stretch/>
        </p:blipFill>
        <p:spPr>
          <a:xfrm>
            <a:off x="9792370" y="2324567"/>
            <a:ext cx="2581465" cy="5676527"/>
          </a:xfrm>
          <a:prstGeom prst="rect">
            <a:avLst/>
          </a:prstGeom>
        </p:spPr>
      </p:pic>
      <p:pic>
        <p:nvPicPr>
          <p:cNvPr id="9" name="Picture 8">
            <a:extLst>
              <a:ext uri="{FF2B5EF4-FFF2-40B4-BE49-F238E27FC236}">
                <a16:creationId xmlns:a16="http://schemas.microsoft.com/office/drawing/2014/main" id="{C460C54D-2234-4BB5-B36F-0E9BC3865B0E}"/>
              </a:ext>
            </a:extLst>
          </p:cNvPr>
          <p:cNvPicPr>
            <a:picLocks noChangeAspect="1"/>
          </p:cNvPicPr>
          <p:nvPr/>
        </p:nvPicPr>
        <p:blipFill rotWithShape="1">
          <a:blip r:embed="rId5">
            <a:extLst>
              <a:ext uri="{28A0092B-C50C-407E-A947-70E740481C1C}">
                <a14:useLocalDpi xmlns:a14="http://schemas.microsoft.com/office/drawing/2010/main" val="0"/>
              </a:ext>
            </a:extLst>
          </a:blip>
          <a:srcRect r="49693"/>
          <a:stretch/>
        </p:blipFill>
        <p:spPr>
          <a:xfrm>
            <a:off x="-264063" y="2324568"/>
            <a:ext cx="2568000" cy="5507897"/>
          </a:xfrm>
          <a:prstGeom prst="rect">
            <a:avLst/>
          </a:prstGeom>
        </p:spPr>
      </p:pic>
    </p:spTree>
    <p:extLst>
      <p:ext uri="{BB962C8B-B14F-4D97-AF65-F5344CB8AC3E}">
        <p14:creationId xmlns:p14="http://schemas.microsoft.com/office/powerpoint/2010/main" val="3117809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985F257-BBEA-47BE-9322-91697CECF300}"/>
              </a:ext>
            </a:extLst>
          </p:cNvPr>
          <p:cNvPicPr>
            <a:picLocks noChangeAspect="1"/>
          </p:cNvPicPr>
          <p:nvPr/>
        </p:nvPicPr>
        <p:blipFill rotWithShape="1">
          <a:blip r:embed="rId3">
            <a:extLst>
              <a:ext uri="{28A0092B-C50C-407E-A947-70E740481C1C}">
                <a14:useLocalDpi xmlns:a14="http://schemas.microsoft.com/office/drawing/2010/main" val="0"/>
              </a:ext>
            </a:extLst>
          </a:blip>
          <a:srcRect l="50931"/>
          <a:stretch/>
        </p:blipFill>
        <p:spPr>
          <a:xfrm>
            <a:off x="9792370" y="2324567"/>
            <a:ext cx="2581465" cy="5676527"/>
          </a:xfrm>
          <a:prstGeom prst="rect">
            <a:avLst/>
          </a:prstGeom>
        </p:spPr>
      </p:pic>
      <p:pic>
        <p:nvPicPr>
          <p:cNvPr id="9" name="Picture 8">
            <a:extLst>
              <a:ext uri="{FF2B5EF4-FFF2-40B4-BE49-F238E27FC236}">
                <a16:creationId xmlns:a16="http://schemas.microsoft.com/office/drawing/2014/main" id="{C460C54D-2234-4BB5-B36F-0E9BC3865B0E}"/>
              </a:ext>
            </a:extLst>
          </p:cNvPr>
          <p:cNvPicPr>
            <a:picLocks noChangeAspect="1"/>
          </p:cNvPicPr>
          <p:nvPr/>
        </p:nvPicPr>
        <p:blipFill rotWithShape="1">
          <a:blip r:embed="rId3">
            <a:extLst>
              <a:ext uri="{28A0092B-C50C-407E-A947-70E740481C1C}">
                <a14:useLocalDpi xmlns:a14="http://schemas.microsoft.com/office/drawing/2010/main" val="0"/>
              </a:ext>
            </a:extLst>
          </a:blip>
          <a:srcRect r="49693"/>
          <a:stretch/>
        </p:blipFill>
        <p:spPr>
          <a:xfrm>
            <a:off x="-264063" y="2324568"/>
            <a:ext cx="2568000" cy="5507897"/>
          </a:xfrm>
          <a:prstGeom prst="rect">
            <a:avLst/>
          </a:prstGeom>
        </p:spPr>
      </p:pic>
      <p:sp>
        <p:nvSpPr>
          <p:cNvPr id="10" name="Google Shape;1912;p53">
            <a:extLst>
              <a:ext uri="{FF2B5EF4-FFF2-40B4-BE49-F238E27FC236}">
                <a16:creationId xmlns:a16="http://schemas.microsoft.com/office/drawing/2014/main" id="{F4F9CF9A-8681-4677-ACB2-8E04E0A0AE5E}"/>
              </a:ext>
            </a:extLst>
          </p:cNvPr>
          <p:cNvSpPr txBox="1">
            <a:spLocks/>
          </p:cNvSpPr>
          <p:nvPr/>
        </p:nvSpPr>
        <p:spPr>
          <a:xfrm>
            <a:off x="4515520" y="675848"/>
            <a:ext cx="4568692" cy="763600"/>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333" b="1" i="0" u="none" strike="noStrike" kern="1200" cap="none" spc="0" normalizeH="0" baseline="0" noProof="0" dirty="0">
                <a:ln w="22225">
                  <a:solidFill>
                    <a:srgbClr val="A5A5A5">
                      <a:lumMod val="50000"/>
                    </a:srgbClr>
                  </a:solidFill>
                  <a:prstDash val="solid"/>
                </a:ln>
                <a:solidFill>
                  <a:srgbClr val="FF0000"/>
                </a:solidFill>
                <a:effectLst/>
                <a:uLnTx/>
                <a:uFillTx/>
                <a:latin typeface="Calibri" panose="020F0502020204030204" pitchFamily="34" charset="0"/>
                <a:cs typeface="Calibri" panose="020F0502020204030204" pitchFamily="34" charset="0"/>
              </a:rPr>
              <a:t>LUẬT CHƠI</a:t>
            </a:r>
          </a:p>
        </p:txBody>
      </p:sp>
      <p:grpSp>
        <p:nvGrpSpPr>
          <p:cNvPr id="11" name="Group 10">
            <a:extLst>
              <a:ext uri="{FF2B5EF4-FFF2-40B4-BE49-F238E27FC236}">
                <a16:creationId xmlns:a16="http://schemas.microsoft.com/office/drawing/2014/main" id="{7066E680-7842-4812-9367-6E2631D22EC5}"/>
              </a:ext>
            </a:extLst>
          </p:cNvPr>
          <p:cNvGrpSpPr/>
          <p:nvPr/>
        </p:nvGrpSpPr>
        <p:grpSpPr>
          <a:xfrm>
            <a:off x="2014988" y="1763688"/>
            <a:ext cx="8832459" cy="1860137"/>
            <a:chOff x="719933" y="1092630"/>
            <a:chExt cx="7628979" cy="3247343"/>
          </a:xfrm>
        </p:grpSpPr>
        <p:sp>
          <p:nvSpPr>
            <p:cNvPr id="12" name="Rectangle: Diagonal Corners Rounded 11">
              <a:extLst>
                <a:ext uri="{FF2B5EF4-FFF2-40B4-BE49-F238E27FC236}">
                  <a16:creationId xmlns:a16="http://schemas.microsoft.com/office/drawing/2014/main" id="{0EBA3C9D-EAA5-4816-82D0-BB12081E4FAB}"/>
                </a:ext>
              </a:extLst>
            </p:cNvPr>
            <p:cNvSpPr/>
            <p:nvPr/>
          </p:nvSpPr>
          <p:spPr>
            <a:xfrm>
              <a:off x="719933" y="1092630"/>
              <a:ext cx="7628979" cy="3247343"/>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7408FF12-C889-4BA0-9CCB-0062F9DF58A4}"/>
                </a:ext>
              </a:extLst>
            </p:cNvPr>
            <p:cNvSpPr txBox="1"/>
            <p:nvPr/>
          </p:nvSpPr>
          <p:spPr>
            <a:xfrm>
              <a:off x="853575" y="1196754"/>
              <a:ext cx="7361697" cy="302725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GV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cử</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ra</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một</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quản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trò</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điều</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khiển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trò</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chơi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endPar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Cách</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chơi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Khi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quản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quay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Vòng</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quay”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đến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trúng</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tên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bạn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nào</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thì</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bạn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đó</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chia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sẻ</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với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lớp</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về</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một</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việc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thường</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làm</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trong</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một</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ngày</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và</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thời</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gian</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thực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hiện</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việc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đó</a:t>
              </a:r>
              <a:endPar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endParaRPr>
            </a:p>
          </p:txBody>
        </p:sp>
      </p:grpSp>
      <p:pic>
        <p:nvPicPr>
          <p:cNvPr id="14" name="Picture 2" descr="Vòng quay random tên - Chọn tên ngẫu nhiên - Random Name">
            <a:extLst>
              <a:ext uri="{FF2B5EF4-FFF2-40B4-BE49-F238E27FC236}">
                <a16:creationId xmlns:a16="http://schemas.microsoft.com/office/drawing/2014/main" id="{762B9308-7236-4974-A468-D722B079C2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0526" y="4000500"/>
            <a:ext cx="3867385" cy="2094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0BEBCB-5A2B-B7B1-0A4D-7AD36C0EB1E4}"/>
              </a:ext>
            </a:extLst>
          </p:cNvPr>
          <p:cNvSpPr txBox="1"/>
          <p:nvPr/>
        </p:nvSpPr>
        <p:spPr>
          <a:xfrm>
            <a:off x="2838450" y="4076700"/>
            <a:ext cx="4105275" cy="954107"/>
          </a:xfrm>
          <a:prstGeom prst="rect">
            <a:avLst/>
          </a:prstGeom>
          <a:noFill/>
        </p:spPr>
        <p:txBody>
          <a:bodyPr wrap="square" rtlCol="0">
            <a:spAutoFit/>
          </a:bodyPr>
          <a:lstStyle/>
          <a:p>
            <a:pPr algn="just"/>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Ví</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dụ</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6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giờ</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chiều</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hằng</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tắm</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gội</a:t>
            </a:r>
            <a:r>
              <a:rPr lang="en-US" sz="2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0902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6"/>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4B54FE86-06B5-4B41-ADC0-D284C4699EB2}"/>
              </a:ext>
            </a:extLst>
          </p:cNvPr>
          <p:cNvGrpSpPr/>
          <p:nvPr/>
        </p:nvGrpSpPr>
        <p:grpSpPr>
          <a:xfrm>
            <a:off x="3629454" y="125995"/>
            <a:ext cx="6413548" cy="6431836"/>
            <a:chOff x="2889226" y="213081"/>
            <a:chExt cx="6413548" cy="6431836"/>
          </a:xfrm>
        </p:grpSpPr>
        <p:pic>
          <p:nvPicPr>
            <p:cNvPr id="4" name="Picture 3">
              <a:extLst>
                <a:ext uri="{FF2B5EF4-FFF2-40B4-BE49-F238E27FC236}">
                  <a16:creationId xmlns:a16="http://schemas.microsoft.com/office/drawing/2014/main" id="{E7DCB57F-A11C-4930-A0B2-6250B57EC7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9226" y="213081"/>
              <a:ext cx="6413548" cy="6431836"/>
            </a:xfrm>
            <a:prstGeom prst="rect">
              <a:avLst/>
            </a:prstGeom>
          </p:spPr>
        </p:pic>
        <p:sp>
          <p:nvSpPr>
            <p:cNvPr id="5" name="TextBox 4">
              <a:extLst>
                <a:ext uri="{FF2B5EF4-FFF2-40B4-BE49-F238E27FC236}">
                  <a16:creationId xmlns:a16="http://schemas.microsoft.com/office/drawing/2014/main" id="{4CEA6768-263A-44A2-9689-419F69772222}"/>
                </a:ext>
              </a:extLst>
            </p:cNvPr>
            <p:cNvSpPr txBox="1"/>
            <p:nvPr/>
          </p:nvSpPr>
          <p:spPr>
            <a:xfrm rot="300000">
              <a:off x="7009153" y="3409239"/>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LAN HƯƠNG</a:t>
              </a:r>
            </a:p>
          </p:txBody>
        </p:sp>
        <p:sp>
          <p:nvSpPr>
            <p:cNvPr id="6" name="TextBox 5">
              <a:extLst>
                <a:ext uri="{FF2B5EF4-FFF2-40B4-BE49-F238E27FC236}">
                  <a16:creationId xmlns:a16="http://schemas.microsoft.com/office/drawing/2014/main" id="{0C6E0D30-79DB-4CA5-B0C2-3674D67E77DC}"/>
                </a:ext>
              </a:extLst>
            </p:cNvPr>
            <p:cNvSpPr txBox="1"/>
            <p:nvPr/>
          </p:nvSpPr>
          <p:spPr>
            <a:xfrm rot="900000">
              <a:off x="6953878" y="373199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TIẾN</a:t>
              </a:r>
            </a:p>
          </p:txBody>
        </p:sp>
        <p:sp>
          <p:nvSpPr>
            <p:cNvPr id="7" name="TextBox 6">
              <a:extLst>
                <a:ext uri="{FF2B5EF4-FFF2-40B4-BE49-F238E27FC236}">
                  <a16:creationId xmlns:a16="http://schemas.microsoft.com/office/drawing/2014/main" id="{9F9BEFCA-493F-41B4-9BFF-858F1EBE5486}"/>
                </a:ext>
              </a:extLst>
            </p:cNvPr>
            <p:cNvSpPr txBox="1"/>
            <p:nvPr/>
          </p:nvSpPr>
          <p:spPr>
            <a:xfrm rot="1500000">
              <a:off x="6844403" y="40667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ĐẠI</a:t>
              </a:r>
            </a:p>
          </p:txBody>
        </p:sp>
        <p:sp>
          <p:nvSpPr>
            <p:cNvPr id="8" name="TextBox 7">
              <a:extLst>
                <a:ext uri="{FF2B5EF4-FFF2-40B4-BE49-F238E27FC236}">
                  <a16:creationId xmlns:a16="http://schemas.microsoft.com/office/drawing/2014/main" id="{DF9B2273-FE8E-4E87-9DEB-FE08ED16A3A7}"/>
                </a:ext>
              </a:extLst>
            </p:cNvPr>
            <p:cNvSpPr txBox="1"/>
            <p:nvPr/>
          </p:nvSpPr>
          <p:spPr>
            <a:xfrm rot="2100000">
              <a:off x="6696828" y="43507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DUNG</a:t>
              </a:r>
            </a:p>
          </p:txBody>
        </p:sp>
        <p:sp>
          <p:nvSpPr>
            <p:cNvPr id="9" name="TextBox 8">
              <a:extLst>
                <a:ext uri="{FF2B5EF4-FFF2-40B4-BE49-F238E27FC236}">
                  <a16:creationId xmlns:a16="http://schemas.microsoft.com/office/drawing/2014/main" id="{3BCFAA90-53B5-4BBD-AF46-3DCD6A549E69}"/>
                </a:ext>
              </a:extLst>
            </p:cNvPr>
            <p:cNvSpPr txBox="1"/>
            <p:nvPr/>
          </p:nvSpPr>
          <p:spPr>
            <a:xfrm rot="2700000">
              <a:off x="6473053" y="46092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4472C4">
                      <a:lumMod val="20000"/>
                      <a:lumOff val="80000"/>
                    </a:srgbClr>
                  </a:solidFill>
                  <a:effectLst/>
                  <a:uLnTx/>
                  <a:uFillTx/>
                  <a:latin typeface="Calibri" panose="020F0502020204030204"/>
                  <a:ea typeface="+mn-ea"/>
                  <a:cs typeface="+mn-cs"/>
                </a:rPr>
                <a:t>BẢO</a:t>
              </a:r>
            </a:p>
          </p:txBody>
        </p:sp>
        <p:sp>
          <p:nvSpPr>
            <p:cNvPr id="10" name="TextBox 9">
              <a:extLst>
                <a:ext uri="{FF2B5EF4-FFF2-40B4-BE49-F238E27FC236}">
                  <a16:creationId xmlns:a16="http://schemas.microsoft.com/office/drawing/2014/main" id="{3C5244CB-1726-4841-9084-271C70C9A9CF}"/>
                </a:ext>
              </a:extLst>
            </p:cNvPr>
            <p:cNvSpPr txBox="1"/>
            <p:nvPr/>
          </p:nvSpPr>
          <p:spPr>
            <a:xfrm rot="3300000">
              <a:off x="6206353" y="4825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PHƯƠNG</a:t>
              </a:r>
            </a:p>
          </p:txBody>
        </p:sp>
        <p:sp>
          <p:nvSpPr>
            <p:cNvPr id="11" name="TextBox 10">
              <a:extLst>
                <a:ext uri="{FF2B5EF4-FFF2-40B4-BE49-F238E27FC236}">
                  <a16:creationId xmlns:a16="http://schemas.microsoft.com/office/drawing/2014/main" id="{6AF4D654-9348-400C-87B8-0DA68F80057F}"/>
                </a:ext>
              </a:extLst>
            </p:cNvPr>
            <p:cNvSpPr txBox="1"/>
            <p:nvPr/>
          </p:nvSpPr>
          <p:spPr>
            <a:xfrm rot="3900000">
              <a:off x="5922584" y="4985643"/>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MINH</a:t>
              </a:r>
            </a:p>
          </p:txBody>
        </p:sp>
        <p:sp>
          <p:nvSpPr>
            <p:cNvPr id="12" name="TextBox 11">
              <a:extLst>
                <a:ext uri="{FF2B5EF4-FFF2-40B4-BE49-F238E27FC236}">
                  <a16:creationId xmlns:a16="http://schemas.microsoft.com/office/drawing/2014/main" id="{5F409115-53F1-4480-B95B-F9A6BDC01DDC}"/>
                </a:ext>
              </a:extLst>
            </p:cNvPr>
            <p:cNvSpPr txBox="1"/>
            <p:nvPr/>
          </p:nvSpPr>
          <p:spPr>
            <a:xfrm rot="4500000">
              <a:off x="5600715" y="51079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GIANG</a:t>
              </a:r>
            </a:p>
          </p:txBody>
        </p:sp>
        <p:sp>
          <p:nvSpPr>
            <p:cNvPr id="13" name="TextBox 12">
              <a:extLst>
                <a:ext uri="{FF2B5EF4-FFF2-40B4-BE49-F238E27FC236}">
                  <a16:creationId xmlns:a16="http://schemas.microsoft.com/office/drawing/2014/main" id="{4EDBF680-415B-46D8-8B5A-39A72BBBF788}"/>
                </a:ext>
              </a:extLst>
            </p:cNvPr>
            <p:cNvSpPr txBox="1"/>
            <p:nvPr/>
          </p:nvSpPr>
          <p:spPr>
            <a:xfrm rot="5100000">
              <a:off x="5257815" y="51841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DUYÊN</a:t>
              </a:r>
            </a:p>
          </p:txBody>
        </p:sp>
        <p:sp>
          <p:nvSpPr>
            <p:cNvPr id="14" name="TextBox 13">
              <a:extLst>
                <a:ext uri="{FF2B5EF4-FFF2-40B4-BE49-F238E27FC236}">
                  <a16:creationId xmlns:a16="http://schemas.microsoft.com/office/drawing/2014/main" id="{3E4BDA63-68C0-47E9-AA27-D5A5AF638878}"/>
                </a:ext>
              </a:extLst>
            </p:cNvPr>
            <p:cNvSpPr txBox="1"/>
            <p:nvPr/>
          </p:nvSpPr>
          <p:spPr>
            <a:xfrm rot="5700000">
              <a:off x="4914915" y="518782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HẰNG</a:t>
              </a:r>
            </a:p>
          </p:txBody>
        </p:sp>
        <p:sp>
          <p:nvSpPr>
            <p:cNvPr id="15" name="TextBox 14">
              <a:extLst>
                <a:ext uri="{FF2B5EF4-FFF2-40B4-BE49-F238E27FC236}">
                  <a16:creationId xmlns:a16="http://schemas.microsoft.com/office/drawing/2014/main" id="{86234C5A-DF95-43C6-B317-22C16400B47C}"/>
                </a:ext>
              </a:extLst>
            </p:cNvPr>
            <p:cNvSpPr txBox="1"/>
            <p:nvPr/>
          </p:nvSpPr>
          <p:spPr>
            <a:xfrm rot="6300000">
              <a:off x="4601043" y="51479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VÂN</a:t>
              </a:r>
            </a:p>
          </p:txBody>
        </p:sp>
        <p:sp>
          <p:nvSpPr>
            <p:cNvPr id="16" name="TextBox 15">
              <a:extLst>
                <a:ext uri="{FF2B5EF4-FFF2-40B4-BE49-F238E27FC236}">
                  <a16:creationId xmlns:a16="http://schemas.microsoft.com/office/drawing/2014/main" id="{4F0E2842-0778-4923-90F7-BBA983BACAD6}"/>
                </a:ext>
              </a:extLst>
            </p:cNvPr>
            <p:cNvSpPr txBox="1"/>
            <p:nvPr/>
          </p:nvSpPr>
          <p:spPr>
            <a:xfrm rot="6900000">
              <a:off x="4272657" y="50063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VŨ</a:t>
              </a:r>
            </a:p>
          </p:txBody>
        </p:sp>
        <p:sp>
          <p:nvSpPr>
            <p:cNvPr id="17" name="TextBox 16">
              <a:extLst>
                <a:ext uri="{FF2B5EF4-FFF2-40B4-BE49-F238E27FC236}">
                  <a16:creationId xmlns:a16="http://schemas.microsoft.com/office/drawing/2014/main" id="{E1544985-0FFD-4274-AC6D-F8CD61901BCA}"/>
                </a:ext>
              </a:extLst>
            </p:cNvPr>
            <p:cNvSpPr txBox="1"/>
            <p:nvPr/>
          </p:nvSpPr>
          <p:spPr>
            <a:xfrm rot="7500000">
              <a:off x="3987813" y="48358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THIÊN</a:t>
              </a:r>
            </a:p>
          </p:txBody>
        </p:sp>
        <p:sp>
          <p:nvSpPr>
            <p:cNvPr id="18" name="TextBox 17">
              <a:extLst>
                <a:ext uri="{FF2B5EF4-FFF2-40B4-BE49-F238E27FC236}">
                  <a16:creationId xmlns:a16="http://schemas.microsoft.com/office/drawing/2014/main" id="{EDD6D64C-0F40-4B9E-BEE8-E3C24AB55071}"/>
                </a:ext>
              </a:extLst>
            </p:cNvPr>
            <p:cNvSpPr txBox="1"/>
            <p:nvPr/>
          </p:nvSpPr>
          <p:spPr>
            <a:xfrm rot="8100000">
              <a:off x="3731997" y="462178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XIN EM</a:t>
              </a:r>
            </a:p>
          </p:txBody>
        </p:sp>
        <p:sp>
          <p:nvSpPr>
            <p:cNvPr id="19" name="TextBox 18">
              <a:extLst>
                <a:ext uri="{FF2B5EF4-FFF2-40B4-BE49-F238E27FC236}">
                  <a16:creationId xmlns:a16="http://schemas.microsoft.com/office/drawing/2014/main" id="{E73ED506-464D-4D5E-B7EF-FC0130B565C2}"/>
                </a:ext>
              </a:extLst>
            </p:cNvPr>
            <p:cNvSpPr txBox="1"/>
            <p:nvPr/>
          </p:nvSpPr>
          <p:spPr>
            <a:xfrm rot="8700000">
              <a:off x="3505209" y="433513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00"/>
                  </a:solidFill>
                  <a:effectLst/>
                  <a:uLnTx/>
                  <a:uFillTx/>
                  <a:latin typeface="Calibri" panose="020F0502020204030204"/>
                  <a:ea typeface="+mn-ea"/>
                  <a:cs typeface="+mn-cs"/>
                </a:rPr>
                <a:t>LINH</a:t>
              </a:r>
            </a:p>
          </p:txBody>
        </p:sp>
        <p:sp>
          <p:nvSpPr>
            <p:cNvPr id="20" name="TextBox 19">
              <a:extLst>
                <a:ext uri="{FF2B5EF4-FFF2-40B4-BE49-F238E27FC236}">
                  <a16:creationId xmlns:a16="http://schemas.microsoft.com/office/drawing/2014/main" id="{EE493FA8-9C48-4A62-81A6-1E529A3E1708}"/>
                </a:ext>
              </a:extLst>
            </p:cNvPr>
            <p:cNvSpPr txBox="1"/>
            <p:nvPr/>
          </p:nvSpPr>
          <p:spPr>
            <a:xfrm rot="9300000">
              <a:off x="3321963" y="40775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SEN</a:t>
              </a:r>
            </a:p>
          </p:txBody>
        </p:sp>
        <p:sp>
          <p:nvSpPr>
            <p:cNvPr id="21" name="TextBox 20">
              <a:extLst>
                <a:ext uri="{FF2B5EF4-FFF2-40B4-BE49-F238E27FC236}">
                  <a16:creationId xmlns:a16="http://schemas.microsoft.com/office/drawing/2014/main" id="{105C5694-7025-4245-B0C9-501DEDE8937C}"/>
                </a:ext>
              </a:extLst>
            </p:cNvPr>
            <p:cNvSpPr txBox="1"/>
            <p:nvPr/>
          </p:nvSpPr>
          <p:spPr>
            <a:xfrm rot="9900000">
              <a:off x="3211287" y="37473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THẮM</a:t>
              </a:r>
            </a:p>
          </p:txBody>
        </p:sp>
        <p:sp>
          <p:nvSpPr>
            <p:cNvPr id="22" name="TextBox 21">
              <a:extLst>
                <a:ext uri="{FF2B5EF4-FFF2-40B4-BE49-F238E27FC236}">
                  <a16:creationId xmlns:a16="http://schemas.microsoft.com/office/drawing/2014/main" id="{1BD252CF-D278-45E0-ADA1-B5AE4D4A5958}"/>
                </a:ext>
              </a:extLst>
            </p:cNvPr>
            <p:cNvSpPr txBox="1"/>
            <p:nvPr/>
          </p:nvSpPr>
          <p:spPr>
            <a:xfrm rot="10500000">
              <a:off x="3144153" y="341712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FF"/>
                  </a:solidFill>
                  <a:effectLst/>
                  <a:uLnTx/>
                  <a:uFillTx/>
                  <a:latin typeface="Calibri" panose="020F0502020204030204"/>
                  <a:ea typeface="+mn-ea"/>
                  <a:cs typeface="+mn-cs"/>
                </a:rPr>
                <a:t>THỦY</a:t>
              </a:r>
            </a:p>
          </p:txBody>
        </p:sp>
        <p:sp>
          <p:nvSpPr>
            <p:cNvPr id="23" name="TextBox 22">
              <a:extLst>
                <a:ext uri="{FF2B5EF4-FFF2-40B4-BE49-F238E27FC236}">
                  <a16:creationId xmlns:a16="http://schemas.microsoft.com/office/drawing/2014/main" id="{CF1030DB-9D4D-4DBD-A92F-3A0C5C60BF0D}"/>
                </a:ext>
              </a:extLst>
            </p:cNvPr>
            <p:cNvSpPr txBox="1"/>
            <p:nvPr/>
          </p:nvSpPr>
          <p:spPr>
            <a:xfrm rot="11100000">
              <a:off x="3164103" y="30724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HUYỀN</a:t>
              </a:r>
            </a:p>
          </p:txBody>
        </p:sp>
        <p:sp>
          <p:nvSpPr>
            <p:cNvPr id="24" name="TextBox 23">
              <a:extLst>
                <a:ext uri="{FF2B5EF4-FFF2-40B4-BE49-F238E27FC236}">
                  <a16:creationId xmlns:a16="http://schemas.microsoft.com/office/drawing/2014/main" id="{891676ED-A33C-4983-9C9B-9E6256D17003}"/>
                </a:ext>
              </a:extLst>
            </p:cNvPr>
            <p:cNvSpPr txBox="1"/>
            <p:nvPr/>
          </p:nvSpPr>
          <p:spPr>
            <a:xfrm rot="11700000">
              <a:off x="3213081" y="275674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HIỆP</a:t>
              </a:r>
            </a:p>
          </p:txBody>
        </p:sp>
        <p:sp>
          <p:nvSpPr>
            <p:cNvPr id="25" name="TextBox 24">
              <a:extLst>
                <a:ext uri="{FF2B5EF4-FFF2-40B4-BE49-F238E27FC236}">
                  <a16:creationId xmlns:a16="http://schemas.microsoft.com/office/drawing/2014/main" id="{F29403C8-2ED4-4BF7-86B7-3812958E57F7}"/>
                </a:ext>
              </a:extLst>
            </p:cNvPr>
            <p:cNvSpPr txBox="1"/>
            <p:nvPr/>
          </p:nvSpPr>
          <p:spPr>
            <a:xfrm rot="12300000">
              <a:off x="3320115" y="244106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LƯƠNG</a:t>
              </a:r>
            </a:p>
          </p:txBody>
        </p:sp>
        <p:sp>
          <p:nvSpPr>
            <p:cNvPr id="26" name="TextBox 25">
              <a:extLst>
                <a:ext uri="{FF2B5EF4-FFF2-40B4-BE49-F238E27FC236}">
                  <a16:creationId xmlns:a16="http://schemas.microsoft.com/office/drawing/2014/main" id="{2924659A-C181-4F12-96B6-C489F89D3ECB}"/>
                </a:ext>
              </a:extLst>
            </p:cNvPr>
            <p:cNvSpPr txBox="1"/>
            <p:nvPr/>
          </p:nvSpPr>
          <p:spPr>
            <a:xfrm rot="12900000">
              <a:off x="3499719" y="21398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002060"/>
                  </a:solidFill>
                  <a:effectLst/>
                  <a:uLnTx/>
                  <a:uFillTx/>
                  <a:latin typeface="Calibri" panose="020F0502020204030204"/>
                  <a:ea typeface="+mn-ea"/>
                  <a:cs typeface="+mn-cs"/>
                </a:rPr>
                <a:t>TRUNG</a:t>
              </a:r>
            </a:p>
          </p:txBody>
        </p:sp>
        <p:sp>
          <p:nvSpPr>
            <p:cNvPr id="27" name="TextBox 26">
              <a:extLst>
                <a:ext uri="{FF2B5EF4-FFF2-40B4-BE49-F238E27FC236}">
                  <a16:creationId xmlns:a16="http://schemas.microsoft.com/office/drawing/2014/main" id="{F6F04ABD-88C2-4B1B-B441-3CA4B4FBACC5}"/>
                </a:ext>
              </a:extLst>
            </p:cNvPr>
            <p:cNvSpPr txBox="1"/>
            <p:nvPr/>
          </p:nvSpPr>
          <p:spPr>
            <a:xfrm rot="13500000">
              <a:off x="3722865" y="18822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CHUNG</a:t>
              </a:r>
            </a:p>
          </p:txBody>
        </p:sp>
        <p:sp>
          <p:nvSpPr>
            <p:cNvPr id="28" name="TextBox 27">
              <a:extLst>
                <a:ext uri="{FF2B5EF4-FFF2-40B4-BE49-F238E27FC236}">
                  <a16:creationId xmlns:a16="http://schemas.microsoft.com/office/drawing/2014/main" id="{41B04415-049F-4273-ABDC-066A6C19F567}"/>
                </a:ext>
              </a:extLst>
            </p:cNvPr>
            <p:cNvSpPr txBox="1"/>
            <p:nvPr/>
          </p:nvSpPr>
          <p:spPr>
            <a:xfrm rot="14100000">
              <a:off x="3975039" y="1668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KHÁNH</a:t>
              </a:r>
            </a:p>
          </p:txBody>
        </p:sp>
        <p:sp>
          <p:nvSpPr>
            <p:cNvPr id="29" name="TextBox 28">
              <a:extLst>
                <a:ext uri="{FF2B5EF4-FFF2-40B4-BE49-F238E27FC236}">
                  <a16:creationId xmlns:a16="http://schemas.microsoft.com/office/drawing/2014/main" id="{7ED11EB1-C08C-4F1F-BCE5-3011EA9E53CF}"/>
                </a:ext>
              </a:extLst>
            </p:cNvPr>
            <p:cNvSpPr txBox="1"/>
            <p:nvPr/>
          </p:nvSpPr>
          <p:spPr>
            <a:xfrm rot="14700000">
              <a:off x="4270755" y="149765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THU</a:t>
              </a:r>
            </a:p>
          </p:txBody>
        </p:sp>
        <p:sp>
          <p:nvSpPr>
            <p:cNvPr id="30" name="TextBox 29">
              <a:extLst>
                <a:ext uri="{FF2B5EF4-FFF2-40B4-BE49-F238E27FC236}">
                  <a16:creationId xmlns:a16="http://schemas.microsoft.com/office/drawing/2014/main" id="{C09707E1-C53D-4EBB-BD82-12788D0E1B75}"/>
                </a:ext>
              </a:extLst>
            </p:cNvPr>
            <p:cNvSpPr txBox="1"/>
            <p:nvPr/>
          </p:nvSpPr>
          <p:spPr>
            <a:xfrm rot="15300000">
              <a:off x="4580985" y="13851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MỴ</a:t>
              </a:r>
            </a:p>
          </p:txBody>
        </p:sp>
        <p:sp>
          <p:nvSpPr>
            <p:cNvPr id="31" name="TextBox 30">
              <a:extLst>
                <a:ext uri="{FF2B5EF4-FFF2-40B4-BE49-F238E27FC236}">
                  <a16:creationId xmlns:a16="http://schemas.microsoft.com/office/drawing/2014/main" id="{C2A2E64F-91F5-474B-85E1-8EB9F253F243}"/>
                </a:ext>
              </a:extLst>
            </p:cNvPr>
            <p:cNvSpPr txBox="1"/>
            <p:nvPr/>
          </p:nvSpPr>
          <p:spPr>
            <a:xfrm rot="15900000">
              <a:off x="4905729" y="131623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7030A0"/>
                  </a:solidFill>
                  <a:effectLst/>
                  <a:uLnTx/>
                  <a:uFillTx/>
                  <a:latin typeface="Calibri" panose="020F0502020204030204"/>
                  <a:ea typeface="+mn-ea"/>
                  <a:cs typeface="+mn-cs"/>
                </a:rPr>
                <a:t>AN</a:t>
              </a:r>
            </a:p>
          </p:txBody>
        </p:sp>
        <p:sp>
          <p:nvSpPr>
            <p:cNvPr id="32" name="TextBox 31">
              <a:extLst>
                <a:ext uri="{FF2B5EF4-FFF2-40B4-BE49-F238E27FC236}">
                  <a16:creationId xmlns:a16="http://schemas.microsoft.com/office/drawing/2014/main" id="{573E813B-EDFE-48D2-A8FA-9B3698518FC4}"/>
                </a:ext>
              </a:extLst>
            </p:cNvPr>
            <p:cNvSpPr txBox="1"/>
            <p:nvPr/>
          </p:nvSpPr>
          <p:spPr>
            <a:xfrm rot="16500000">
              <a:off x="5259501" y="131986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TÚ</a:t>
              </a:r>
            </a:p>
          </p:txBody>
        </p:sp>
        <p:sp>
          <p:nvSpPr>
            <p:cNvPr id="33" name="TextBox 32">
              <a:extLst>
                <a:ext uri="{FF2B5EF4-FFF2-40B4-BE49-F238E27FC236}">
                  <a16:creationId xmlns:a16="http://schemas.microsoft.com/office/drawing/2014/main" id="{48D082AF-DD29-4AE2-B8D9-6A3DD8DEAF78}"/>
                </a:ext>
              </a:extLst>
            </p:cNvPr>
            <p:cNvSpPr txBox="1"/>
            <p:nvPr/>
          </p:nvSpPr>
          <p:spPr>
            <a:xfrm rot="17100000">
              <a:off x="5584245" y="138155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LAN</a:t>
              </a:r>
            </a:p>
          </p:txBody>
        </p:sp>
        <p:sp>
          <p:nvSpPr>
            <p:cNvPr id="34" name="TextBox 33">
              <a:extLst>
                <a:ext uri="{FF2B5EF4-FFF2-40B4-BE49-F238E27FC236}">
                  <a16:creationId xmlns:a16="http://schemas.microsoft.com/office/drawing/2014/main" id="{6DF03B16-1C6A-490E-8460-BC68D8F5F3A4}"/>
                </a:ext>
              </a:extLst>
            </p:cNvPr>
            <p:cNvSpPr txBox="1"/>
            <p:nvPr/>
          </p:nvSpPr>
          <p:spPr>
            <a:xfrm rot="17700000">
              <a:off x="5894475" y="150129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ĐỒNG</a:t>
              </a:r>
            </a:p>
          </p:txBody>
        </p:sp>
        <p:sp>
          <p:nvSpPr>
            <p:cNvPr id="35" name="TextBox 34">
              <a:extLst>
                <a:ext uri="{FF2B5EF4-FFF2-40B4-BE49-F238E27FC236}">
                  <a16:creationId xmlns:a16="http://schemas.microsoft.com/office/drawing/2014/main" id="{0758ECB6-58C7-4935-A598-684DC7F90998}"/>
                </a:ext>
              </a:extLst>
            </p:cNvPr>
            <p:cNvSpPr txBox="1"/>
            <p:nvPr/>
          </p:nvSpPr>
          <p:spPr>
            <a:xfrm rot="18300000">
              <a:off x="6190191" y="16645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THÚY</a:t>
              </a:r>
            </a:p>
          </p:txBody>
        </p:sp>
        <p:sp>
          <p:nvSpPr>
            <p:cNvPr id="36" name="TextBox 35">
              <a:extLst>
                <a:ext uri="{FF2B5EF4-FFF2-40B4-BE49-F238E27FC236}">
                  <a16:creationId xmlns:a16="http://schemas.microsoft.com/office/drawing/2014/main" id="{F06BE9D0-D9FE-4209-A518-FBAAC8FF2AAF}"/>
                </a:ext>
              </a:extLst>
            </p:cNvPr>
            <p:cNvSpPr txBox="1"/>
            <p:nvPr/>
          </p:nvSpPr>
          <p:spPr>
            <a:xfrm rot="18900000">
              <a:off x="6442365" y="18859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HUẾ</a:t>
              </a:r>
            </a:p>
          </p:txBody>
        </p:sp>
        <p:sp>
          <p:nvSpPr>
            <p:cNvPr id="37" name="TextBox 36">
              <a:extLst>
                <a:ext uri="{FF2B5EF4-FFF2-40B4-BE49-F238E27FC236}">
                  <a16:creationId xmlns:a16="http://schemas.microsoft.com/office/drawing/2014/main" id="{47290A5D-5282-42E7-896E-788DA5929432}"/>
                </a:ext>
              </a:extLst>
            </p:cNvPr>
            <p:cNvSpPr txBox="1"/>
            <p:nvPr/>
          </p:nvSpPr>
          <p:spPr>
            <a:xfrm rot="19500000">
              <a:off x="6652821" y="21399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7030A0"/>
                  </a:solidFill>
                  <a:effectLst/>
                  <a:uLnTx/>
                  <a:uFillTx/>
                  <a:latin typeface="Calibri" panose="020F0502020204030204"/>
                  <a:ea typeface="+mn-ea"/>
                  <a:cs typeface="+mn-cs"/>
                </a:rPr>
                <a:t>THẮNG</a:t>
              </a:r>
            </a:p>
          </p:txBody>
        </p:sp>
        <p:sp>
          <p:nvSpPr>
            <p:cNvPr id="38" name="TextBox 37">
              <a:extLst>
                <a:ext uri="{FF2B5EF4-FFF2-40B4-BE49-F238E27FC236}">
                  <a16:creationId xmlns:a16="http://schemas.microsoft.com/office/drawing/2014/main" id="{64AB3DDF-2043-4B79-867C-CC4AC23908C2}"/>
                </a:ext>
              </a:extLst>
            </p:cNvPr>
            <p:cNvSpPr txBox="1"/>
            <p:nvPr/>
          </p:nvSpPr>
          <p:spPr>
            <a:xfrm rot="20100000">
              <a:off x="6834249" y="24084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YẾN</a:t>
              </a:r>
            </a:p>
          </p:txBody>
        </p:sp>
        <p:sp>
          <p:nvSpPr>
            <p:cNvPr id="39" name="TextBox 38">
              <a:extLst>
                <a:ext uri="{FF2B5EF4-FFF2-40B4-BE49-F238E27FC236}">
                  <a16:creationId xmlns:a16="http://schemas.microsoft.com/office/drawing/2014/main" id="{0D4759A5-8772-47E3-9308-41D2A46F5E3F}"/>
                </a:ext>
              </a:extLst>
            </p:cNvPr>
            <p:cNvSpPr txBox="1"/>
            <p:nvPr/>
          </p:nvSpPr>
          <p:spPr>
            <a:xfrm rot="20700000">
              <a:off x="6972135" y="274951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LÊ</a:t>
              </a:r>
            </a:p>
          </p:txBody>
        </p:sp>
        <p:sp>
          <p:nvSpPr>
            <p:cNvPr id="40" name="TextBox 39">
              <a:extLst>
                <a:ext uri="{FF2B5EF4-FFF2-40B4-BE49-F238E27FC236}">
                  <a16:creationId xmlns:a16="http://schemas.microsoft.com/office/drawing/2014/main" id="{278D2544-B6D0-4856-97AF-6F9CC004AC83}"/>
                </a:ext>
              </a:extLst>
            </p:cNvPr>
            <p:cNvSpPr txBox="1"/>
            <p:nvPr/>
          </p:nvSpPr>
          <p:spPr>
            <a:xfrm rot="21300000">
              <a:off x="7022937" y="30760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LỢI</a:t>
              </a:r>
            </a:p>
          </p:txBody>
        </p:sp>
      </p:grpSp>
      <p:pic>
        <p:nvPicPr>
          <p:cNvPr id="41" name="Picture 40">
            <a:extLst>
              <a:ext uri="{FF2B5EF4-FFF2-40B4-BE49-F238E27FC236}">
                <a16:creationId xmlns:a16="http://schemas.microsoft.com/office/drawing/2014/main" id="{F6D82E44-2007-4EB9-AAF3-A3815580B6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2" name="Picture 41">
            <a:extLst>
              <a:ext uri="{FF2B5EF4-FFF2-40B4-BE49-F238E27FC236}">
                <a16:creationId xmlns:a16="http://schemas.microsoft.com/office/drawing/2014/main" id="{178A860D-81AD-4D64-A5D1-AC2649DE0C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8017" y="5658585"/>
            <a:ext cx="2798307" cy="1115665"/>
          </a:xfrm>
          <a:prstGeom prst="rect">
            <a:avLst/>
          </a:prstGeom>
        </p:spPr>
      </p:pic>
      <p:pic>
        <p:nvPicPr>
          <p:cNvPr id="43" name="Picture 42">
            <a:extLst>
              <a:ext uri="{FF2B5EF4-FFF2-40B4-BE49-F238E27FC236}">
                <a16:creationId xmlns:a16="http://schemas.microsoft.com/office/drawing/2014/main" id="{44B6B17B-9D7D-4909-AC77-FBE9042F4B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4" name="Picture 43">
            <a:extLst>
              <a:ext uri="{FF2B5EF4-FFF2-40B4-BE49-F238E27FC236}">
                <a16:creationId xmlns:a16="http://schemas.microsoft.com/office/drawing/2014/main" id="{604033BE-983B-4C12-BC29-D62F75F655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5" name="Picture 44">
            <a:extLst>
              <a:ext uri="{FF2B5EF4-FFF2-40B4-BE49-F238E27FC236}">
                <a16:creationId xmlns:a16="http://schemas.microsoft.com/office/drawing/2014/main" id="{8F88F62F-0C5E-41D4-A2D4-A02C61FAD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6" name="Picture 45">
            <a:extLst>
              <a:ext uri="{FF2B5EF4-FFF2-40B4-BE49-F238E27FC236}">
                <a16:creationId xmlns:a16="http://schemas.microsoft.com/office/drawing/2014/main" id="{F2618694-50E4-44B6-8380-400305AFE7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7" name="Picture 46">
            <a:extLst>
              <a:ext uri="{FF2B5EF4-FFF2-40B4-BE49-F238E27FC236}">
                <a16:creationId xmlns:a16="http://schemas.microsoft.com/office/drawing/2014/main" id="{E131BF80-EFAA-4881-889A-ABADC8EC8B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8" name="Picture 47">
            <a:extLst>
              <a:ext uri="{FF2B5EF4-FFF2-40B4-BE49-F238E27FC236}">
                <a16:creationId xmlns:a16="http://schemas.microsoft.com/office/drawing/2014/main" id="{6E9698AF-58B7-4A2F-9355-194E43688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9" name="Picture 48">
            <a:extLst>
              <a:ext uri="{FF2B5EF4-FFF2-40B4-BE49-F238E27FC236}">
                <a16:creationId xmlns:a16="http://schemas.microsoft.com/office/drawing/2014/main" id="{66F3DD6D-3D4E-45B6-86F7-B891EE4DB1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0" name="Picture 49">
            <a:extLst>
              <a:ext uri="{FF2B5EF4-FFF2-40B4-BE49-F238E27FC236}">
                <a16:creationId xmlns:a16="http://schemas.microsoft.com/office/drawing/2014/main" id="{5A080A9B-3F00-458A-8935-FACF40ABD8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1" name="Picture 50">
            <a:extLst>
              <a:ext uri="{FF2B5EF4-FFF2-40B4-BE49-F238E27FC236}">
                <a16:creationId xmlns:a16="http://schemas.microsoft.com/office/drawing/2014/main" id="{1A6CF480-D466-474E-91E4-6B551E8AE2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2" name="Picture 51">
            <a:extLst>
              <a:ext uri="{FF2B5EF4-FFF2-40B4-BE49-F238E27FC236}">
                <a16:creationId xmlns:a16="http://schemas.microsoft.com/office/drawing/2014/main" id="{E66B55B7-1EB9-4DA3-B3F4-4B8610616F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3" name="Picture 52">
            <a:extLst>
              <a:ext uri="{FF2B5EF4-FFF2-40B4-BE49-F238E27FC236}">
                <a16:creationId xmlns:a16="http://schemas.microsoft.com/office/drawing/2014/main" id="{66EFC4E0-B41A-44E7-B972-4B381ED31A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4" name="Picture 53">
            <a:extLst>
              <a:ext uri="{FF2B5EF4-FFF2-40B4-BE49-F238E27FC236}">
                <a16:creationId xmlns:a16="http://schemas.microsoft.com/office/drawing/2014/main" id="{97500771-4D1E-4DE0-B9B7-CBFBFA519E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5" name="Picture 54">
            <a:extLst>
              <a:ext uri="{FF2B5EF4-FFF2-40B4-BE49-F238E27FC236}">
                <a16:creationId xmlns:a16="http://schemas.microsoft.com/office/drawing/2014/main" id="{63F2BDD8-D642-456E-9D1D-BB6B35ADFD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6" name="Picture 55">
            <a:extLst>
              <a:ext uri="{FF2B5EF4-FFF2-40B4-BE49-F238E27FC236}">
                <a16:creationId xmlns:a16="http://schemas.microsoft.com/office/drawing/2014/main" id="{0AC6381C-17EF-42A0-884F-D66EC7AF48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7" name="Picture 56">
            <a:extLst>
              <a:ext uri="{FF2B5EF4-FFF2-40B4-BE49-F238E27FC236}">
                <a16:creationId xmlns:a16="http://schemas.microsoft.com/office/drawing/2014/main" id="{001271B1-310B-4BB3-9F39-EF763CD459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8" name="Picture 57">
            <a:extLst>
              <a:ext uri="{FF2B5EF4-FFF2-40B4-BE49-F238E27FC236}">
                <a16:creationId xmlns:a16="http://schemas.microsoft.com/office/drawing/2014/main" id="{E1757CF2-C415-4BB3-A091-AEC3AD4DA5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9" name="Picture 58">
            <a:extLst>
              <a:ext uri="{FF2B5EF4-FFF2-40B4-BE49-F238E27FC236}">
                <a16:creationId xmlns:a16="http://schemas.microsoft.com/office/drawing/2014/main" id="{CF781067-3625-4495-A6B0-C588931DEE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0" name="Picture 59">
            <a:extLst>
              <a:ext uri="{FF2B5EF4-FFF2-40B4-BE49-F238E27FC236}">
                <a16:creationId xmlns:a16="http://schemas.microsoft.com/office/drawing/2014/main" id="{2E20B5A3-8202-4C2C-97F7-5907EEFDD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1" name="Picture 60">
            <a:extLst>
              <a:ext uri="{FF2B5EF4-FFF2-40B4-BE49-F238E27FC236}">
                <a16:creationId xmlns:a16="http://schemas.microsoft.com/office/drawing/2014/main" id="{00CAE1C9-60A2-4DC8-A329-ACDFA6FA1B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2" name="Picture 61">
            <a:extLst>
              <a:ext uri="{FF2B5EF4-FFF2-40B4-BE49-F238E27FC236}">
                <a16:creationId xmlns:a16="http://schemas.microsoft.com/office/drawing/2014/main" id="{B5BAE383-E5F9-4123-8D7F-7177965EEA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3" name="Picture 62">
            <a:extLst>
              <a:ext uri="{FF2B5EF4-FFF2-40B4-BE49-F238E27FC236}">
                <a16:creationId xmlns:a16="http://schemas.microsoft.com/office/drawing/2014/main" id="{01EBB53B-D82E-447D-9627-BD425ED777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4" name="Picture 63">
            <a:extLst>
              <a:ext uri="{FF2B5EF4-FFF2-40B4-BE49-F238E27FC236}">
                <a16:creationId xmlns:a16="http://schemas.microsoft.com/office/drawing/2014/main" id="{242B90A7-2718-4FD7-8B94-3F4F136C51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5" name="Picture 64">
            <a:extLst>
              <a:ext uri="{FF2B5EF4-FFF2-40B4-BE49-F238E27FC236}">
                <a16:creationId xmlns:a16="http://schemas.microsoft.com/office/drawing/2014/main" id="{CE5EAECC-D211-464F-AA05-A907DFF96C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6" name="Picture 65">
            <a:extLst>
              <a:ext uri="{FF2B5EF4-FFF2-40B4-BE49-F238E27FC236}">
                <a16:creationId xmlns:a16="http://schemas.microsoft.com/office/drawing/2014/main" id="{E009A8FE-C0D5-4FA3-8FF0-F22F256930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7" name="Picture 66">
            <a:extLst>
              <a:ext uri="{FF2B5EF4-FFF2-40B4-BE49-F238E27FC236}">
                <a16:creationId xmlns:a16="http://schemas.microsoft.com/office/drawing/2014/main" id="{852A8E32-4175-4FF7-B6FB-B956D42E6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8" name="Picture 67">
            <a:extLst>
              <a:ext uri="{FF2B5EF4-FFF2-40B4-BE49-F238E27FC236}">
                <a16:creationId xmlns:a16="http://schemas.microsoft.com/office/drawing/2014/main" id="{1A54302B-5F09-441F-9DBE-C8E3C6E655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9" name="Picture 68">
            <a:extLst>
              <a:ext uri="{FF2B5EF4-FFF2-40B4-BE49-F238E27FC236}">
                <a16:creationId xmlns:a16="http://schemas.microsoft.com/office/drawing/2014/main" id="{36052632-9391-457A-9113-2B059AC9F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0" name="Picture 69">
            <a:extLst>
              <a:ext uri="{FF2B5EF4-FFF2-40B4-BE49-F238E27FC236}">
                <a16:creationId xmlns:a16="http://schemas.microsoft.com/office/drawing/2014/main" id="{9813F3DB-BBE0-4A7D-8A43-AE93D3D9BE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1" name="Picture 70">
            <a:extLst>
              <a:ext uri="{FF2B5EF4-FFF2-40B4-BE49-F238E27FC236}">
                <a16:creationId xmlns:a16="http://schemas.microsoft.com/office/drawing/2014/main" id="{A9DB0D4D-26F0-40F4-8BC4-EE443A484A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2" name="Picture 71">
            <a:extLst>
              <a:ext uri="{FF2B5EF4-FFF2-40B4-BE49-F238E27FC236}">
                <a16:creationId xmlns:a16="http://schemas.microsoft.com/office/drawing/2014/main" id="{173FD857-5428-456F-B002-B6483FBD4C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3" name="Picture 72">
            <a:extLst>
              <a:ext uri="{FF2B5EF4-FFF2-40B4-BE49-F238E27FC236}">
                <a16:creationId xmlns:a16="http://schemas.microsoft.com/office/drawing/2014/main" id="{5C4BAFB0-7AB2-486A-9BFF-D781345503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4" name="Picture 73">
            <a:extLst>
              <a:ext uri="{FF2B5EF4-FFF2-40B4-BE49-F238E27FC236}">
                <a16:creationId xmlns:a16="http://schemas.microsoft.com/office/drawing/2014/main" id="{027E999C-ED3B-41C9-AA5C-70F12AF9E0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5" name="Picture 74">
            <a:extLst>
              <a:ext uri="{FF2B5EF4-FFF2-40B4-BE49-F238E27FC236}">
                <a16:creationId xmlns:a16="http://schemas.microsoft.com/office/drawing/2014/main" id="{6E322DA9-1E4E-42BC-B1D1-2E6CA473C5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6" name="Picture 75">
            <a:extLst>
              <a:ext uri="{FF2B5EF4-FFF2-40B4-BE49-F238E27FC236}">
                <a16:creationId xmlns:a16="http://schemas.microsoft.com/office/drawing/2014/main" id="{F862B082-F26F-47F0-9A0C-177DAE1F6D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7" name="Picture 76">
            <a:extLst>
              <a:ext uri="{FF2B5EF4-FFF2-40B4-BE49-F238E27FC236}">
                <a16:creationId xmlns:a16="http://schemas.microsoft.com/office/drawing/2014/main" id="{B8FF2E69-D6AA-472D-B0FF-35E5C95B46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8" name="Picture 77">
            <a:extLst>
              <a:ext uri="{FF2B5EF4-FFF2-40B4-BE49-F238E27FC236}">
                <a16:creationId xmlns:a16="http://schemas.microsoft.com/office/drawing/2014/main" id="{FACCB9BD-EB98-4923-932C-DE12EC3F9B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9" name="Picture 78">
            <a:extLst>
              <a:ext uri="{FF2B5EF4-FFF2-40B4-BE49-F238E27FC236}">
                <a16:creationId xmlns:a16="http://schemas.microsoft.com/office/drawing/2014/main" id="{6839F971-6A3C-49A6-B8E4-E38EE78F86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0" name="Picture 79">
            <a:extLst>
              <a:ext uri="{FF2B5EF4-FFF2-40B4-BE49-F238E27FC236}">
                <a16:creationId xmlns:a16="http://schemas.microsoft.com/office/drawing/2014/main" id="{A63AE33D-2BA5-418C-8A38-DCCDFD4E9B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1" name="Picture 80">
            <a:extLst>
              <a:ext uri="{FF2B5EF4-FFF2-40B4-BE49-F238E27FC236}">
                <a16:creationId xmlns:a16="http://schemas.microsoft.com/office/drawing/2014/main" id="{318C2C1C-0CD3-4D0F-9DD2-41C69A301D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2" name="Picture 81">
            <a:extLst>
              <a:ext uri="{FF2B5EF4-FFF2-40B4-BE49-F238E27FC236}">
                <a16:creationId xmlns:a16="http://schemas.microsoft.com/office/drawing/2014/main" id="{330846F4-C5A4-46A1-AA24-F29227BE00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3" name="Picture 82">
            <a:extLst>
              <a:ext uri="{FF2B5EF4-FFF2-40B4-BE49-F238E27FC236}">
                <a16:creationId xmlns:a16="http://schemas.microsoft.com/office/drawing/2014/main" id="{FD5256F5-EFD1-4AE8-8432-A564B9138F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4" name="Picture 83">
            <a:extLst>
              <a:ext uri="{FF2B5EF4-FFF2-40B4-BE49-F238E27FC236}">
                <a16:creationId xmlns:a16="http://schemas.microsoft.com/office/drawing/2014/main" id="{4E5D1002-70F4-4F31-A21A-31F2C0C612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5" name="Picture 84">
            <a:extLst>
              <a:ext uri="{FF2B5EF4-FFF2-40B4-BE49-F238E27FC236}">
                <a16:creationId xmlns:a16="http://schemas.microsoft.com/office/drawing/2014/main" id="{1993E76D-A267-4F9F-A167-C557A04C24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6" name="Picture 85">
            <a:extLst>
              <a:ext uri="{FF2B5EF4-FFF2-40B4-BE49-F238E27FC236}">
                <a16:creationId xmlns:a16="http://schemas.microsoft.com/office/drawing/2014/main" id="{F8ABF506-1F72-43DA-B047-42D5AE50D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7" name="Picture 86">
            <a:extLst>
              <a:ext uri="{FF2B5EF4-FFF2-40B4-BE49-F238E27FC236}">
                <a16:creationId xmlns:a16="http://schemas.microsoft.com/office/drawing/2014/main" id="{7CEE31D4-B77A-4395-A284-912D25A775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8" name="Picture 87">
            <a:extLst>
              <a:ext uri="{FF2B5EF4-FFF2-40B4-BE49-F238E27FC236}">
                <a16:creationId xmlns:a16="http://schemas.microsoft.com/office/drawing/2014/main" id="{7CEA320B-217E-427D-9411-507E9CBF25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9" name="Picture 88">
            <a:extLst>
              <a:ext uri="{FF2B5EF4-FFF2-40B4-BE49-F238E27FC236}">
                <a16:creationId xmlns:a16="http://schemas.microsoft.com/office/drawing/2014/main" id="{A11C2652-772A-4F71-A07B-EACB95559A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0" name="Picture 89">
            <a:extLst>
              <a:ext uri="{FF2B5EF4-FFF2-40B4-BE49-F238E27FC236}">
                <a16:creationId xmlns:a16="http://schemas.microsoft.com/office/drawing/2014/main" id="{45BED1AA-8FE1-4577-A86E-6E66DCE10E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1" name="Picture 90">
            <a:extLst>
              <a:ext uri="{FF2B5EF4-FFF2-40B4-BE49-F238E27FC236}">
                <a16:creationId xmlns:a16="http://schemas.microsoft.com/office/drawing/2014/main" id="{7A5D0157-FD76-47A6-843D-95DC24D1A6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2" name="Picture 91">
            <a:extLst>
              <a:ext uri="{FF2B5EF4-FFF2-40B4-BE49-F238E27FC236}">
                <a16:creationId xmlns:a16="http://schemas.microsoft.com/office/drawing/2014/main" id="{98631973-854E-402B-B6BF-8235425830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3" name="vongquay">
            <a:hlinkClick r:id="" action="ppaction://media"/>
            <a:extLst>
              <a:ext uri="{FF2B5EF4-FFF2-40B4-BE49-F238E27FC236}">
                <a16:creationId xmlns:a16="http://schemas.microsoft.com/office/drawing/2014/main" id="{4FE35F21-A451-4E77-A364-C6D57AF98E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96724" y="-609892"/>
            <a:ext cx="609600" cy="609600"/>
          </a:xfrm>
          <a:prstGeom prst="rect">
            <a:avLst/>
          </a:prstGeom>
        </p:spPr>
      </p:pic>
      <p:sp>
        <p:nvSpPr>
          <p:cNvPr id="94" name="TextBox 93">
            <a:extLst>
              <a:ext uri="{FF2B5EF4-FFF2-40B4-BE49-F238E27FC236}">
                <a16:creationId xmlns:a16="http://schemas.microsoft.com/office/drawing/2014/main" id="{B958D5FB-B8AF-46E8-B863-15058C67FAAF}"/>
              </a:ext>
            </a:extLst>
          </p:cNvPr>
          <p:cNvSpPr txBox="1"/>
          <p:nvPr/>
        </p:nvSpPr>
        <p:spPr>
          <a:xfrm>
            <a:off x="723879" y="616032"/>
            <a:ext cx="3463704" cy="1446550"/>
          </a:xfrm>
          <a:prstGeom prst="rect">
            <a:avLst/>
          </a:prstGeom>
          <a:noFill/>
        </p:spPr>
        <p:txBody>
          <a:bodyPr wrap="non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6600"/>
                </a:solidFill>
                <a:effectLst/>
                <a:uLnTx/>
                <a:uFillTx/>
                <a:latin typeface="Calibri" panose="020F0502020204030204"/>
                <a:ea typeface="+mn-ea"/>
                <a:cs typeface="+mn-cs"/>
              </a:rPr>
              <a:t>VÒNG QUAY</a:t>
            </a:r>
          </a:p>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6600"/>
                </a:solidFill>
                <a:effectLst/>
                <a:uLnTx/>
                <a:uFillTx/>
                <a:latin typeface="Calibri" panose="020F0502020204030204"/>
                <a:ea typeface="+mn-ea"/>
                <a:cs typeface="+mn-cs"/>
              </a:rPr>
              <a:t>YÊU THƯƠNG</a:t>
            </a:r>
          </a:p>
        </p:txBody>
      </p:sp>
      <p:pic>
        <p:nvPicPr>
          <p:cNvPr id="97" name="Far_Away_Sting">
            <a:hlinkClick r:id="" action="ppaction://media"/>
            <a:extLst>
              <a:ext uri="{FF2B5EF4-FFF2-40B4-BE49-F238E27FC236}">
                <a16:creationId xmlns:a16="http://schemas.microsoft.com/office/drawing/2014/main" id="{BA878A57-6FC8-42A2-BCA3-2397D4C2E4A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89736" y="-797130"/>
            <a:ext cx="609600" cy="609600"/>
          </a:xfrm>
          <a:prstGeom prst="rect">
            <a:avLst/>
          </a:prstGeom>
        </p:spPr>
      </p:pic>
      <p:sp>
        <p:nvSpPr>
          <p:cNvPr id="98" name="Rounded Rectangle 116">
            <a:hlinkClick r:id="rId11" action="ppaction://hlinksldjump"/>
            <a:extLst>
              <a:ext uri="{FF2B5EF4-FFF2-40B4-BE49-F238E27FC236}">
                <a16:creationId xmlns:a16="http://schemas.microsoft.com/office/drawing/2014/main" id="{706CA221-0939-4BDB-910B-7CF499AAA36E}"/>
              </a:ext>
            </a:extLst>
          </p:cNvPr>
          <p:cNvSpPr/>
          <p:nvPr/>
        </p:nvSpPr>
        <p:spPr>
          <a:xfrm>
            <a:off x="9424409" y="168520"/>
            <a:ext cx="2601495" cy="71095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Qua nội dung tiếp theo </a:t>
            </a:r>
          </a:p>
        </p:txBody>
      </p:sp>
    </p:spTree>
    <p:extLst>
      <p:ext uri="{BB962C8B-B14F-4D97-AF65-F5344CB8AC3E}">
        <p14:creationId xmlns:p14="http://schemas.microsoft.com/office/powerpoint/2010/main" val="809800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97"/>
                                        </p:tgtEl>
                                      </p:cBhvr>
                                    </p:cmd>
                                  </p:childTnLst>
                                </p:cTn>
                              </p:par>
                              <p:par>
                                <p:cTn id="7" presetID="23" presetClass="emph" presetSubtype="0" repeatCount="indefinite" fill="hold" grpId="0" nodeType="withEffect">
                                  <p:stCondLst>
                                    <p:cond delay="0"/>
                                  </p:stCondLst>
                                  <p:childTnLst>
                                    <p:animClr clrSpc="hsl" dir="cw">
                                      <p:cBhvr override="childStyle">
                                        <p:cTn id="8" dur="500" fill="hold"/>
                                        <p:tgtEl>
                                          <p:spTgt spid="94"/>
                                        </p:tgtEl>
                                        <p:attrNameLst>
                                          <p:attrName>style.color</p:attrName>
                                        </p:attrNameLst>
                                      </p:cBhvr>
                                      <p:by>
                                        <p:hsl h="10842353" s="0" l="0"/>
                                      </p:by>
                                    </p:animClr>
                                    <p:animClr clrSpc="hsl" dir="cw">
                                      <p:cBhvr>
                                        <p:cTn id="9" dur="500" fill="hold"/>
                                        <p:tgtEl>
                                          <p:spTgt spid="94"/>
                                        </p:tgtEl>
                                        <p:attrNameLst>
                                          <p:attrName>fillcolor</p:attrName>
                                        </p:attrNameLst>
                                      </p:cBhvr>
                                      <p:by>
                                        <p:hsl h="10842353" s="0" l="0"/>
                                      </p:by>
                                    </p:animClr>
                                    <p:animClr clrSpc="hsl" dir="cw">
                                      <p:cBhvr>
                                        <p:cTn id="10" dur="500" fill="hold"/>
                                        <p:tgtEl>
                                          <p:spTgt spid="94"/>
                                        </p:tgtEl>
                                        <p:attrNameLst>
                                          <p:attrName>stroke.color</p:attrName>
                                        </p:attrNameLst>
                                      </p:cBhvr>
                                      <p:by>
                                        <p:hsl h="10842353" s="0" l="0"/>
                                      </p:by>
                                    </p:animClr>
                                    <p:set>
                                      <p:cBhvr>
                                        <p:cTn id="11" dur="500" fill="hold"/>
                                        <p:tgtEl>
                                          <p:spTgt spid="94"/>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43"/>
                                        </p:tgtEl>
                                      </p:cBhvr>
                                    </p:animEffect>
                                    <p:set>
                                      <p:cBhvr>
                                        <p:cTn id="16" dur="1" fill="hold">
                                          <p:stCondLst>
                                            <p:cond delay="9"/>
                                          </p:stCondLst>
                                        </p:cTn>
                                        <p:tgtEl>
                                          <p:spTgt spid="43"/>
                                        </p:tgtEl>
                                        <p:attrNameLst>
                                          <p:attrName>style.visibility</p:attrName>
                                        </p:attrNameLst>
                                      </p:cBhvr>
                                      <p:to>
                                        <p:strVal val="hidden"/>
                                      </p:to>
                                    </p:set>
                                  </p:childTnLst>
                                </p:cTn>
                              </p:par>
                              <p:par>
                                <p:cTn id="17" presetID="3" presetClass="mediacall" presetSubtype="0" fill="hold" nodeType="withEffect">
                                  <p:stCondLst>
                                    <p:cond delay="0"/>
                                  </p:stCondLst>
                                  <p:childTnLst>
                                    <p:cmd type="call" cmd="stop">
                                      <p:cBhvr>
                                        <p:cTn id="18" dur="1" fill="hold"/>
                                        <p:tgtEl>
                                          <p:spTgt spid="93"/>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
                                        <p:tgtEl>
                                          <p:spTgt spid="44"/>
                                        </p:tgtEl>
                                      </p:cBhvr>
                                    </p:animEffect>
                                    <p:set>
                                      <p:cBhvr>
                                        <p:cTn id="23" dur="1" fill="hold">
                                          <p:stCondLst>
                                            <p:cond delay="9"/>
                                          </p:stCondLst>
                                        </p:cTn>
                                        <p:tgtEl>
                                          <p:spTgt spid="44"/>
                                        </p:tgtEl>
                                        <p:attrNameLst>
                                          <p:attrName>style.visibility</p:attrName>
                                        </p:attrNameLst>
                                      </p:cBhvr>
                                      <p:to>
                                        <p:strVal val="hidden"/>
                                      </p:to>
                                    </p:set>
                                  </p:childTnLst>
                                </p:cTn>
                              </p:par>
                              <p:par>
                                <p:cTn id="24" presetID="3" presetClass="mediacall" presetSubtype="0" fill="hold" nodeType="withEffect">
                                  <p:stCondLst>
                                    <p:cond delay="0"/>
                                  </p:stCondLst>
                                  <p:childTnLst>
                                    <p:cmd type="call" cmd="stop">
                                      <p:cBhvr>
                                        <p:cTn id="25" dur="1" fill="hold"/>
                                        <p:tgtEl>
                                          <p:spTgt spid="93"/>
                                        </p:tgtEl>
                                      </p:cBhvr>
                                    </p:cmd>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
                                        <p:tgtEl>
                                          <p:spTgt spid="45"/>
                                        </p:tgtEl>
                                      </p:cBhvr>
                                    </p:animEffect>
                                    <p:set>
                                      <p:cBhvr>
                                        <p:cTn id="30" dur="1" fill="hold">
                                          <p:stCondLst>
                                            <p:cond delay="9"/>
                                          </p:stCondLst>
                                        </p:cTn>
                                        <p:tgtEl>
                                          <p:spTgt spid="45"/>
                                        </p:tgtEl>
                                        <p:attrNameLst>
                                          <p:attrName>style.visibility</p:attrName>
                                        </p:attrNameLst>
                                      </p:cBhvr>
                                      <p:to>
                                        <p:strVal val="hidden"/>
                                      </p:to>
                                    </p:set>
                                  </p:childTnLst>
                                </p:cTn>
                              </p:par>
                              <p:par>
                                <p:cTn id="31" presetID="3" presetClass="mediacall" presetSubtype="0" fill="hold" nodeType="withEffect">
                                  <p:stCondLst>
                                    <p:cond delay="0"/>
                                  </p:stCondLst>
                                  <p:childTnLst>
                                    <p:cmd type="call" cmd="stop">
                                      <p:cBhvr>
                                        <p:cTn id="32" dur="1" fill="hold"/>
                                        <p:tgtEl>
                                          <p:spTgt spid="93"/>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
                                        <p:tgtEl>
                                          <p:spTgt spid="46"/>
                                        </p:tgtEl>
                                      </p:cBhvr>
                                    </p:animEffect>
                                    <p:set>
                                      <p:cBhvr>
                                        <p:cTn id="37" dur="1" fill="hold">
                                          <p:stCondLst>
                                            <p:cond delay="9"/>
                                          </p:stCondLst>
                                        </p:cTn>
                                        <p:tgtEl>
                                          <p:spTgt spid="46"/>
                                        </p:tgtEl>
                                        <p:attrNameLst>
                                          <p:attrName>style.visibility</p:attrName>
                                        </p:attrNameLst>
                                      </p:cBhvr>
                                      <p:to>
                                        <p:strVal val="hidden"/>
                                      </p:to>
                                    </p:set>
                                  </p:childTnLst>
                                </p:cTn>
                              </p:par>
                              <p:par>
                                <p:cTn id="38" presetID="3" presetClass="mediacall" presetSubtype="0" fill="hold" nodeType="withEffect">
                                  <p:stCondLst>
                                    <p:cond delay="0"/>
                                  </p:stCondLst>
                                  <p:childTnLst>
                                    <p:cmd type="call" cmd="stop">
                                      <p:cBhvr>
                                        <p:cTn id="39" dur="1" fill="hold"/>
                                        <p:tgtEl>
                                          <p:spTgt spid="93"/>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
                                        <p:tgtEl>
                                          <p:spTgt spid="47"/>
                                        </p:tgtEl>
                                      </p:cBhvr>
                                    </p:animEffect>
                                    <p:set>
                                      <p:cBhvr>
                                        <p:cTn id="44" dur="1" fill="hold">
                                          <p:stCondLst>
                                            <p:cond delay="9"/>
                                          </p:stCondLst>
                                        </p:cTn>
                                        <p:tgtEl>
                                          <p:spTgt spid="47"/>
                                        </p:tgtEl>
                                        <p:attrNameLst>
                                          <p:attrName>style.visibility</p:attrName>
                                        </p:attrNameLst>
                                      </p:cBhvr>
                                      <p:to>
                                        <p:strVal val="hidden"/>
                                      </p:to>
                                    </p:set>
                                  </p:childTnLst>
                                </p:cTn>
                              </p:par>
                              <p:par>
                                <p:cTn id="45" presetID="3" presetClass="mediacall" presetSubtype="0" fill="hold" nodeType="withEffect">
                                  <p:stCondLst>
                                    <p:cond delay="0"/>
                                  </p:stCondLst>
                                  <p:childTnLst>
                                    <p:cmd type="call" cmd="stop">
                                      <p:cBhvr>
                                        <p:cTn id="46" dur="1" fill="hold"/>
                                        <p:tgtEl>
                                          <p:spTgt spid="93"/>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
                                        <p:tgtEl>
                                          <p:spTgt spid="48"/>
                                        </p:tgtEl>
                                      </p:cBhvr>
                                    </p:animEffect>
                                    <p:set>
                                      <p:cBhvr>
                                        <p:cTn id="51" dur="1" fill="hold">
                                          <p:stCondLst>
                                            <p:cond delay="9"/>
                                          </p:stCondLst>
                                        </p:cTn>
                                        <p:tgtEl>
                                          <p:spTgt spid="48"/>
                                        </p:tgtEl>
                                        <p:attrNameLst>
                                          <p:attrName>style.visibility</p:attrName>
                                        </p:attrNameLst>
                                      </p:cBhvr>
                                      <p:to>
                                        <p:strVal val="hidden"/>
                                      </p:to>
                                    </p:set>
                                  </p:childTnLst>
                                </p:cTn>
                              </p:par>
                              <p:par>
                                <p:cTn id="52" presetID="3" presetClass="mediacall" presetSubtype="0" fill="hold" nodeType="withEffect">
                                  <p:stCondLst>
                                    <p:cond delay="0"/>
                                  </p:stCondLst>
                                  <p:childTnLst>
                                    <p:cmd type="call" cmd="stop">
                                      <p:cBhvr>
                                        <p:cTn id="53" dur="1" fill="hold"/>
                                        <p:tgtEl>
                                          <p:spTgt spid="93"/>
                                        </p:tgtEl>
                                      </p:cBhvr>
                                    </p:cmd>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
                                        <p:tgtEl>
                                          <p:spTgt spid="49"/>
                                        </p:tgtEl>
                                      </p:cBhvr>
                                    </p:animEffect>
                                    <p:set>
                                      <p:cBhvr>
                                        <p:cTn id="58" dur="1" fill="hold">
                                          <p:stCondLst>
                                            <p:cond delay="9"/>
                                          </p:stCondLst>
                                        </p:cTn>
                                        <p:tgtEl>
                                          <p:spTgt spid="49"/>
                                        </p:tgtEl>
                                        <p:attrNameLst>
                                          <p:attrName>style.visibility</p:attrName>
                                        </p:attrNameLst>
                                      </p:cBhvr>
                                      <p:to>
                                        <p:strVal val="hidden"/>
                                      </p:to>
                                    </p:set>
                                  </p:childTnLst>
                                </p:cTn>
                              </p:par>
                              <p:par>
                                <p:cTn id="59" presetID="3" presetClass="mediacall" presetSubtype="0" fill="hold" nodeType="withEffect">
                                  <p:stCondLst>
                                    <p:cond delay="0"/>
                                  </p:stCondLst>
                                  <p:childTnLst>
                                    <p:cmd type="call" cmd="stop">
                                      <p:cBhvr>
                                        <p:cTn id="60" dur="1" fill="hold"/>
                                        <p:tgtEl>
                                          <p:spTgt spid="93"/>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
                                        <p:tgtEl>
                                          <p:spTgt spid="50"/>
                                        </p:tgtEl>
                                      </p:cBhvr>
                                    </p:animEffect>
                                    <p:set>
                                      <p:cBhvr>
                                        <p:cTn id="65" dur="1" fill="hold">
                                          <p:stCondLst>
                                            <p:cond delay="9"/>
                                          </p:stCondLst>
                                        </p:cTn>
                                        <p:tgtEl>
                                          <p:spTgt spid="50"/>
                                        </p:tgtEl>
                                        <p:attrNameLst>
                                          <p:attrName>style.visibility</p:attrName>
                                        </p:attrNameLst>
                                      </p:cBhvr>
                                      <p:to>
                                        <p:strVal val="hidden"/>
                                      </p:to>
                                    </p:set>
                                  </p:childTnLst>
                                </p:cTn>
                              </p:par>
                              <p:par>
                                <p:cTn id="66" presetID="3" presetClass="mediacall" presetSubtype="0" fill="hold" nodeType="withEffect">
                                  <p:stCondLst>
                                    <p:cond delay="0"/>
                                  </p:stCondLst>
                                  <p:childTnLst>
                                    <p:cmd type="call" cmd="stop">
                                      <p:cBhvr>
                                        <p:cTn id="67" dur="1" fill="hold"/>
                                        <p:tgtEl>
                                          <p:spTgt spid="93"/>
                                        </p:tgtEl>
                                      </p:cBhvr>
                                    </p:cmd>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
                                        <p:tgtEl>
                                          <p:spTgt spid="51"/>
                                        </p:tgtEl>
                                      </p:cBhvr>
                                    </p:animEffect>
                                    <p:set>
                                      <p:cBhvr>
                                        <p:cTn id="72" dur="1" fill="hold">
                                          <p:stCondLst>
                                            <p:cond delay="9"/>
                                          </p:stCondLst>
                                        </p:cTn>
                                        <p:tgtEl>
                                          <p:spTgt spid="51"/>
                                        </p:tgtEl>
                                        <p:attrNameLst>
                                          <p:attrName>style.visibility</p:attrName>
                                        </p:attrNameLst>
                                      </p:cBhvr>
                                      <p:to>
                                        <p:strVal val="hidden"/>
                                      </p:to>
                                    </p:set>
                                  </p:childTnLst>
                                </p:cTn>
                              </p:par>
                              <p:par>
                                <p:cTn id="73" presetID="3" presetClass="mediacall" presetSubtype="0" fill="hold" nodeType="withEffect">
                                  <p:stCondLst>
                                    <p:cond delay="0"/>
                                  </p:stCondLst>
                                  <p:childTnLst>
                                    <p:cmd type="call" cmd="stop">
                                      <p:cBhvr>
                                        <p:cTn id="74" dur="1" fill="hold"/>
                                        <p:tgtEl>
                                          <p:spTgt spid="93"/>
                                        </p:tgtEl>
                                      </p:cBhvr>
                                    </p:cmd>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
                                        <p:tgtEl>
                                          <p:spTgt spid="52"/>
                                        </p:tgtEl>
                                      </p:cBhvr>
                                    </p:animEffect>
                                    <p:set>
                                      <p:cBhvr>
                                        <p:cTn id="79" dur="1" fill="hold">
                                          <p:stCondLst>
                                            <p:cond delay="9"/>
                                          </p:stCondLst>
                                        </p:cTn>
                                        <p:tgtEl>
                                          <p:spTgt spid="52"/>
                                        </p:tgtEl>
                                        <p:attrNameLst>
                                          <p:attrName>style.visibility</p:attrName>
                                        </p:attrNameLst>
                                      </p:cBhvr>
                                      <p:to>
                                        <p:strVal val="hidden"/>
                                      </p:to>
                                    </p:set>
                                  </p:childTnLst>
                                </p:cTn>
                              </p:par>
                              <p:par>
                                <p:cTn id="80" presetID="3" presetClass="mediacall" presetSubtype="0" fill="hold" nodeType="withEffect">
                                  <p:stCondLst>
                                    <p:cond delay="0"/>
                                  </p:stCondLst>
                                  <p:childTnLst>
                                    <p:cmd type="call" cmd="stop">
                                      <p:cBhvr>
                                        <p:cTn id="81" dur="1" fill="hold"/>
                                        <p:tgtEl>
                                          <p:spTgt spid="93"/>
                                        </p:tgtEl>
                                      </p:cBhvr>
                                    </p:cmd>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
                                        <p:tgtEl>
                                          <p:spTgt spid="53"/>
                                        </p:tgtEl>
                                      </p:cBhvr>
                                    </p:animEffect>
                                    <p:set>
                                      <p:cBhvr>
                                        <p:cTn id="86" dur="1" fill="hold">
                                          <p:stCondLst>
                                            <p:cond delay="9"/>
                                          </p:stCondLst>
                                        </p:cTn>
                                        <p:tgtEl>
                                          <p:spTgt spid="53"/>
                                        </p:tgtEl>
                                        <p:attrNameLst>
                                          <p:attrName>style.visibility</p:attrName>
                                        </p:attrNameLst>
                                      </p:cBhvr>
                                      <p:to>
                                        <p:strVal val="hidden"/>
                                      </p:to>
                                    </p:set>
                                  </p:childTnLst>
                                </p:cTn>
                              </p:par>
                              <p:par>
                                <p:cTn id="87" presetID="3" presetClass="mediacall" presetSubtype="0" fill="hold" nodeType="withEffect">
                                  <p:stCondLst>
                                    <p:cond delay="0"/>
                                  </p:stCondLst>
                                  <p:childTnLst>
                                    <p:cmd type="call" cmd="stop">
                                      <p:cBhvr>
                                        <p:cTn id="88" dur="1" fill="hold"/>
                                        <p:tgtEl>
                                          <p:spTgt spid="93"/>
                                        </p:tgtEl>
                                      </p:cBhvr>
                                    </p:cmd>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10"/>
                                        <p:tgtEl>
                                          <p:spTgt spid="54"/>
                                        </p:tgtEl>
                                      </p:cBhvr>
                                    </p:animEffect>
                                    <p:set>
                                      <p:cBhvr>
                                        <p:cTn id="93" dur="1" fill="hold">
                                          <p:stCondLst>
                                            <p:cond delay="9"/>
                                          </p:stCondLst>
                                        </p:cTn>
                                        <p:tgtEl>
                                          <p:spTgt spid="54"/>
                                        </p:tgtEl>
                                        <p:attrNameLst>
                                          <p:attrName>style.visibility</p:attrName>
                                        </p:attrNameLst>
                                      </p:cBhvr>
                                      <p:to>
                                        <p:strVal val="hidden"/>
                                      </p:to>
                                    </p:set>
                                  </p:childTnLst>
                                </p:cTn>
                              </p:par>
                              <p:par>
                                <p:cTn id="94" presetID="3" presetClass="mediacall" presetSubtype="0" fill="hold" nodeType="withEffect">
                                  <p:stCondLst>
                                    <p:cond delay="0"/>
                                  </p:stCondLst>
                                  <p:childTnLst>
                                    <p:cmd type="call" cmd="stop">
                                      <p:cBhvr>
                                        <p:cTn id="95" dur="1" fill="hold"/>
                                        <p:tgtEl>
                                          <p:spTgt spid="93"/>
                                        </p:tgtEl>
                                      </p:cBhvr>
                                    </p:cmd>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10"/>
                                        <p:tgtEl>
                                          <p:spTgt spid="55"/>
                                        </p:tgtEl>
                                      </p:cBhvr>
                                    </p:animEffect>
                                    <p:set>
                                      <p:cBhvr>
                                        <p:cTn id="100" dur="1" fill="hold">
                                          <p:stCondLst>
                                            <p:cond delay="9"/>
                                          </p:stCondLst>
                                        </p:cTn>
                                        <p:tgtEl>
                                          <p:spTgt spid="55"/>
                                        </p:tgtEl>
                                        <p:attrNameLst>
                                          <p:attrName>style.visibility</p:attrName>
                                        </p:attrNameLst>
                                      </p:cBhvr>
                                      <p:to>
                                        <p:strVal val="hidden"/>
                                      </p:to>
                                    </p:set>
                                  </p:childTnLst>
                                </p:cTn>
                              </p:par>
                              <p:par>
                                <p:cTn id="101" presetID="3" presetClass="mediacall" presetSubtype="0" fill="hold" nodeType="withEffect">
                                  <p:stCondLst>
                                    <p:cond delay="0"/>
                                  </p:stCondLst>
                                  <p:childTnLst>
                                    <p:cmd type="call" cmd="stop">
                                      <p:cBhvr>
                                        <p:cTn id="102" dur="1" fill="hold"/>
                                        <p:tgtEl>
                                          <p:spTgt spid="93"/>
                                        </p:tgtEl>
                                      </p:cBhvr>
                                    </p:cmd>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10"/>
                                        <p:tgtEl>
                                          <p:spTgt spid="56"/>
                                        </p:tgtEl>
                                      </p:cBhvr>
                                    </p:animEffect>
                                    <p:set>
                                      <p:cBhvr>
                                        <p:cTn id="107" dur="1" fill="hold">
                                          <p:stCondLst>
                                            <p:cond delay="9"/>
                                          </p:stCondLst>
                                        </p:cTn>
                                        <p:tgtEl>
                                          <p:spTgt spid="56"/>
                                        </p:tgtEl>
                                        <p:attrNameLst>
                                          <p:attrName>style.visibility</p:attrName>
                                        </p:attrNameLst>
                                      </p:cBhvr>
                                      <p:to>
                                        <p:strVal val="hidden"/>
                                      </p:to>
                                    </p:set>
                                  </p:childTnLst>
                                </p:cTn>
                              </p:par>
                              <p:par>
                                <p:cTn id="108" presetID="3" presetClass="mediacall" presetSubtype="0" fill="hold" nodeType="withEffect">
                                  <p:stCondLst>
                                    <p:cond delay="0"/>
                                  </p:stCondLst>
                                  <p:childTnLst>
                                    <p:cmd type="call" cmd="stop">
                                      <p:cBhvr>
                                        <p:cTn id="109" dur="1" fill="hold"/>
                                        <p:tgtEl>
                                          <p:spTgt spid="93"/>
                                        </p:tgtEl>
                                      </p:cBhvr>
                                    </p:cmd>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10"/>
                                        <p:tgtEl>
                                          <p:spTgt spid="57"/>
                                        </p:tgtEl>
                                      </p:cBhvr>
                                    </p:animEffect>
                                    <p:set>
                                      <p:cBhvr>
                                        <p:cTn id="114" dur="1" fill="hold">
                                          <p:stCondLst>
                                            <p:cond delay="9"/>
                                          </p:stCondLst>
                                        </p:cTn>
                                        <p:tgtEl>
                                          <p:spTgt spid="57"/>
                                        </p:tgtEl>
                                        <p:attrNameLst>
                                          <p:attrName>style.visibility</p:attrName>
                                        </p:attrNameLst>
                                      </p:cBhvr>
                                      <p:to>
                                        <p:strVal val="hidden"/>
                                      </p:to>
                                    </p:set>
                                  </p:childTnLst>
                                </p:cTn>
                              </p:par>
                              <p:par>
                                <p:cTn id="115" presetID="3" presetClass="mediacall" presetSubtype="0" fill="hold" nodeType="withEffect">
                                  <p:stCondLst>
                                    <p:cond delay="0"/>
                                  </p:stCondLst>
                                  <p:childTnLst>
                                    <p:cmd type="call" cmd="stop">
                                      <p:cBhvr>
                                        <p:cTn id="116" dur="1" fill="hold"/>
                                        <p:tgtEl>
                                          <p:spTgt spid="93"/>
                                        </p:tgtEl>
                                      </p:cBhvr>
                                    </p:cmd>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
                                        <p:tgtEl>
                                          <p:spTgt spid="58"/>
                                        </p:tgtEl>
                                      </p:cBhvr>
                                    </p:animEffect>
                                    <p:set>
                                      <p:cBhvr>
                                        <p:cTn id="121" dur="1" fill="hold">
                                          <p:stCondLst>
                                            <p:cond delay="9"/>
                                          </p:stCondLst>
                                        </p:cTn>
                                        <p:tgtEl>
                                          <p:spTgt spid="58"/>
                                        </p:tgtEl>
                                        <p:attrNameLst>
                                          <p:attrName>style.visibility</p:attrName>
                                        </p:attrNameLst>
                                      </p:cBhvr>
                                      <p:to>
                                        <p:strVal val="hidden"/>
                                      </p:to>
                                    </p:set>
                                  </p:childTnLst>
                                </p:cTn>
                              </p:par>
                              <p:par>
                                <p:cTn id="122" presetID="3" presetClass="mediacall" presetSubtype="0" fill="hold" nodeType="withEffect">
                                  <p:stCondLst>
                                    <p:cond delay="0"/>
                                  </p:stCondLst>
                                  <p:childTnLst>
                                    <p:cmd type="call" cmd="stop">
                                      <p:cBhvr>
                                        <p:cTn id="123" dur="1" fill="hold"/>
                                        <p:tgtEl>
                                          <p:spTgt spid="93"/>
                                        </p:tgtEl>
                                      </p:cBhvr>
                                    </p:cmd>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10"/>
                                        <p:tgtEl>
                                          <p:spTgt spid="59"/>
                                        </p:tgtEl>
                                      </p:cBhvr>
                                    </p:animEffect>
                                    <p:set>
                                      <p:cBhvr>
                                        <p:cTn id="128" dur="1" fill="hold">
                                          <p:stCondLst>
                                            <p:cond delay="9"/>
                                          </p:stCondLst>
                                        </p:cTn>
                                        <p:tgtEl>
                                          <p:spTgt spid="59"/>
                                        </p:tgtEl>
                                        <p:attrNameLst>
                                          <p:attrName>style.visibility</p:attrName>
                                        </p:attrNameLst>
                                      </p:cBhvr>
                                      <p:to>
                                        <p:strVal val="hidden"/>
                                      </p:to>
                                    </p:set>
                                  </p:childTnLst>
                                </p:cTn>
                              </p:par>
                              <p:par>
                                <p:cTn id="129" presetID="3" presetClass="mediacall" presetSubtype="0" fill="hold" nodeType="withEffect">
                                  <p:stCondLst>
                                    <p:cond delay="0"/>
                                  </p:stCondLst>
                                  <p:childTnLst>
                                    <p:cmd type="call" cmd="stop">
                                      <p:cBhvr>
                                        <p:cTn id="130" dur="1" fill="hold"/>
                                        <p:tgtEl>
                                          <p:spTgt spid="93"/>
                                        </p:tgtEl>
                                      </p:cBhvr>
                                    </p:cmd>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10"/>
                                        <p:tgtEl>
                                          <p:spTgt spid="60"/>
                                        </p:tgtEl>
                                      </p:cBhvr>
                                    </p:animEffect>
                                    <p:set>
                                      <p:cBhvr>
                                        <p:cTn id="135" dur="1" fill="hold">
                                          <p:stCondLst>
                                            <p:cond delay="9"/>
                                          </p:stCondLst>
                                        </p:cTn>
                                        <p:tgtEl>
                                          <p:spTgt spid="60"/>
                                        </p:tgtEl>
                                        <p:attrNameLst>
                                          <p:attrName>style.visibility</p:attrName>
                                        </p:attrNameLst>
                                      </p:cBhvr>
                                      <p:to>
                                        <p:strVal val="hidden"/>
                                      </p:to>
                                    </p:set>
                                  </p:childTnLst>
                                </p:cTn>
                              </p:par>
                              <p:par>
                                <p:cTn id="136" presetID="3" presetClass="mediacall" presetSubtype="0" fill="hold" nodeType="withEffect">
                                  <p:stCondLst>
                                    <p:cond delay="0"/>
                                  </p:stCondLst>
                                  <p:childTnLst>
                                    <p:cmd type="call" cmd="stop">
                                      <p:cBhvr>
                                        <p:cTn id="137" dur="1" fill="hold"/>
                                        <p:tgtEl>
                                          <p:spTgt spid="93"/>
                                        </p:tgtEl>
                                      </p:cBhvr>
                                    </p:cmd>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10"/>
                                        <p:tgtEl>
                                          <p:spTgt spid="61"/>
                                        </p:tgtEl>
                                      </p:cBhvr>
                                    </p:animEffect>
                                    <p:set>
                                      <p:cBhvr>
                                        <p:cTn id="142" dur="1" fill="hold">
                                          <p:stCondLst>
                                            <p:cond delay="9"/>
                                          </p:stCondLst>
                                        </p:cTn>
                                        <p:tgtEl>
                                          <p:spTgt spid="61"/>
                                        </p:tgtEl>
                                        <p:attrNameLst>
                                          <p:attrName>style.visibility</p:attrName>
                                        </p:attrNameLst>
                                      </p:cBhvr>
                                      <p:to>
                                        <p:strVal val="hidden"/>
                                      </p:to>
                                    </p:set>
                                  </p:childTnLst>
                                </p:cTn>
                              </p:par>
                              <p:par>
                                <p:cTn id="143" presetID="3" presetClass="mediacall" presetSubtype="0" fill="hold" nodeType="withEffect">
                                  <p:stCondLst>
                                    <p:cond delay="0"/>
                                  </p:stCondLst>
                                  <p:childTnLst>
                                    <p:cmd type="call" cmd="stop">
                                      <p:cBhvr>
                                        <p:cTn id="144" dur="1" fill="hold"/>
                                        <p:tgtEl>
                                          <p:spTgt spid="93"/>
                                        </p:tgtEl>
                                      </p:cBhvr>
                                    </p:cmd>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10"/>
                                        <p:tgtEl>
                                          <p:spTgt spid="62"/>
                                        </p:tgtEl>
                                      </p:cBhvr>
                                    </p:animEffect>
                                    <p:set>
                                      <p:cBhvr>
                                        <p:cTn id="149" dur="1" fill="hold">
                                          <p:stCondLst>
                                            <p:cond delay="9"/>
                                          </p:stCondLst>
                                        </p:cTn>
                                        <p:tgtEl>
                                          <p:spTgt spid="62"/>
                                        </p:tgtEl>
                                        <p:attrNameLst>
                                          <p:attrName>style.visibility</p:attrName>
                                        </p:attrNameLst>
                                      </p:cBhvr>
                                      <p:to>
                                        <p:strVal val="hidden"/>
                                      </p:to>
                                    </p:set>
                                  </p:childTnLst>
                                </p:cTn>
                              </p:par>
                              <p:par>
                                <p:cTn id="150" presetID="3" presetClass="mediacall" presetSubtype="0" fill="hold" nodeType="withEffect">
                                  <p:stCondLst>
                                    <p:cond delay="0"/>
                                  </p:stCondLst>
                                  <p:childTnLst>
                                    <p:cmd type="call" cmd="stop">
                                      <p:cBhvr>
                                        <p:cTn id="151" dur="1" fill="hold"/>
                                        <p:tgtEl>
                                          <p:spTgt spid="93"/>
                                        </p:tgtEl>
                                      </p:cBhvr>
                                    </p:cmd>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10"/>
                                        <p:tgtEl>
                                          <p:spTgt spid="63"/>
                                        </p:tgtEl>
                                      </p:cBhvr>
                                    </p:animEffect>
                                    <p:set>
                                      <p:cBhvr>
                                        <p:cTn id="156" dur="1" fill="hold">
                                          <p:stCondLst>
                                            <p:cond delay="9"/>
                                          </p:stCondLst>
                                        </p:cTn>
                                        <p:tgtEl>
                                          <p:spTgt spid="63"/>
                                        </p:tgtEl>
                                        <p:attrNameLst>
                                          <p:attrName>style.visibility</p:attrName>
                                        </p:attrNameLst>
                                      </p:cBhvr>
                                      <p:to>
                                        <p:strVal val="hidden"/>
                                      </p:to>
                                    </p:set>
                                  </p:childTnLst>
                                </p:cTn>
                              </p:par>
                              <p:par>
                                <p:cTn id="157" presetID="3" presetClass="mediacall" presetSubtype="0" fill="hold" nodeType="withEffect">
                                  <p:stCondLst>
                                    <p:cond delay="0"/>
                                  </p:stCondLst>
                                  <p:childTnLst>
                                    <p:cmd type="call" cmd="stop">
                                      <p:cBhvr>
                                        <p:cTn id="158" dur="1" fill="hold"/>
                                        <p:tgtEl>
                                          <p:spTgt spid="93"/>
                                        </p:tgtEl>
                                      </p:cBhvr>
                                    </p:cmd>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10"/>
                                        <p:tgtEl>
                                          <p:spTgt spid="64"/>
                                        </p:tgtEl>
                                      </p:cBhvr>
                                    </p:animEffect>
                                    <p:set>
                                      <p:cBhvr>
                                        <p:cTn id="163" dur="1" fill="hold">
                                          <p:stCondLst>
                                            <p:cond delay="9"/>
                                          </p:stCondLst>
                                        </p:cTn>
                                        <p:tgtEl>
                                          <p:spTgt spid="64"/>
                                        </p:tgtEl>
                                        <p:attrNameLst>
                                          <p:attrName>style.visibility</p:attrName>
                                        </p:attrNameLst>
                                      </p:cBhvr>
                                      <p:to>
                                        <p:strVal val="hidden"/>
                                      </p:to>
                                    </p:set>
                                  </p:childTnLst>
                                </p:cTn>
                              </p:par>
                              <p:par>
                                <p:cTn id="164" presetID="3" presetClass="mediacall" presetSubtype="0" fill="hold" nodeType="withEffect">
                                  <p:stCondLst>
                                    <p:cond delay="0"/>
                                  </p:stCondLst>
                                  <p:childTnLst>
                                    <p:cmd type="call" cmd="stop">
                                      <p:cBhvr>
                                        <p:cTn id="165" dur="1" fill="hold"/>
                                        <p:tgtEl>
                                          <p:spTgt spid="93"/>
                                        </p:tgtEl>
                                      </p:cBhvr>
                                    </p:cmd>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10"/>
                                        <p:tgtEl>
                                          <p:spTgt spid="65"/>
                                        </p:tgtEl>
                                      </p:cBhvr>
                                    </p:animEffect>
                                    <p:set>
                                      <p:cBhvr>
                                        <p:cTn id="170" dur="1" fill="hold">
                                          <p:stCondLst>
                                            <p:cond delay="9"/>
                                          </p:stCondLst>
                                        </p:cTn>
                                        <p:tgtEl>
                                          <p:spTgt spid="65"/>
                                        </p:tgtEl>
                                        <p:attrNameLst>
                                          <p:attrName>style.visibility</p:attrName>
                                        </p:attrNameLst>
                                      </p:cBhvr>
                                      <p:to>
                                        <p:strVal val="hidden"/>
                                      </p:to>
                                    </p:set>
                                  </p:childTnLst>
                                </p:cTn>
                              </p:par>
                              <p:par>
                                <p:cTn id="171" presetID="3" presetClass="mediacall" presetSubtype="0" fill="hold" nodeType="withEffect">
                                  <p:stCondLst>
                                    <p:cond delay="0"/>
                                  </p:stCondLst>
                                  <p:childTnLst>
                                    <p:cmd type="call" cmd="stop">
                                      <p:cBhvr>
                                        <p:cTn id="172" dur="1" fill="hold"/>
                                        <p:tgtEl>
                                          <p:spTgt spid="93"/>
                                        </p:tgtEl>
                                      </p:cBhvr>
                                    </p:cmd>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10"/>
                                        <p:tgtEl>
                                          <p:spTgt spid="66"/>
                                        </p:tgtEl>
                                      </p:cBhvr>
                                    </p:animEffect>
                                    <p:set>
                                      <p:cBhvr>
                                        <p:cTn id="177" dur="1" fill="hold">
                                          <p:stCondLst>
                                            <p:cond delay="9"/>
                                          </p:stCondLst>
                                        </p:cTn>
                                        <p:tgtEl>
                                          <p:spTgt spid="66"/>
                                        </p:tgtEl>
                                        <p:attrNameLst>
                                          <p:attrName>style.visibility</p:attrName>
                                        </p:attrNameLst>
                                      </p:cBhvr>
                                      <p:to>
                                        <p:strVal val="hidden"/>
                                      </p:to>
                                    </p:set>
                                  </p:childTnLst>
                                </p:cTn>
                              </p:par>
                              <p:par>
                                <p:cTn id="178" presetID="3" presetClass="mediacall" presetSubtype="0" fill="hold" nodeType="withEffect">
                                  <p:stCondLst>
                                    <p:cond delay="0"/>
                                  </p:stCondLst>
                                  <p:childTnLst>
                                    <p:cmd type="call" cmd="stop">
                                      <p:cBhvr>
                                        <p:cTn id="179" dur="1" fill="hold"/>
                                        <p:tgtEl>
                                          <p:spTgt spid="93"/>
                                        </p:tgtEl>
                                      </p:cBhvr>
                                    </p:cmd>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10"/>
                                        <p:tgtEl>
                                          <p:spTgt spid="67"/>
                                        </p:tgtEl>
                                      </p:cBhvr>
                                    </p:animEffect>
                                    <p:set>
                                      <p:cBhvr>
                                        <p:cTn id="184" dur="1" fill="hold">
                                          <p:stCondLst>
                                            <p:cond delay="9"/>
                                          </p:stCondLst>
                                        </p:cTn>
                                        <p:tgtEl>
                                          <p:spTgt spid="67"/>
                                        </p:tgtEl>
                                        <p:attrNameLst>
                                          <p:attrName>style.visibility</p:attrName>
                                        </p:attrNameLst>
                                      </p:cBhvr>
                                      <p:to>
                                        <p:strVal val="hidden"/>
                                      </p:to>
                                    </p:set>
                                  </p:childTnLst>
                                </p:cTn>
                              </p:par>
                              <p:par>
                                <p:cTn id="185" presetID="3" presetClass="mediacall" presetSubtype="0" fill="hold" nodeType="withEffect">
                                  <p:stCondLst>
                                    <p:cond delay="0"/>
                                  </p:stCondLst>
                                  <p:childTnLst>
                                    <p:cmd type="call" cmd="stop">
                                      <p:cBhvr>
                                        <p:cTn id="186" dur="1" fill="hold"/>
                                        <p:tgtEl>
                                          <p:spTgt spid="93"/>
                                        </p:tgtEl>
                                      </p:cBhvr>
                                    </p:cmd>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nodeType="clickEffect">
                                  <p:stCondLst>
                                    <p:cond delay="0"/>
                                  </p:stCondLst>
                                  <p:childTnLst>
                                    <p:animEffect transition="out" filter="fade">
                                      <p:cBhvr>
                                        <p:cTn id="190" dur="10"/>
                                        <p:tgtEl>
                                          <p:spTgt spid="68"/>
                                        </p:tgtEl>
                                      </p:cBhvr>
                                    </p:animEffect>
                                    <p:set>
                                      <p:cBhvr>
                                        <p:cTn id="191" dur="1" fill="hold">
                                          <p:stCondLst>
                                            <p:cond delay="9"/>
                                          </p:stCondLst>
                                        </p:cTn>
                                        <p:tgtEl>
                                          <p:spTgt spid="68"/>
                                        </p:tgtEl>
                                        <p:attrNameLst>
                                          <p:attrName>style.visibility</p:attrName>
                                        </p:attrNameLst>
                                      </p:cBhvr>
                                      <p:to>
                                        <p:strVal val="hidden"/>
                                      </p:to>
                                    </p:set>
                                  </p:childTnLst>
                                </p:cTn>
                              </p:par>
                              <p:par>
                                <p:cTn id="192" presetID="3" presetClass="mediacall" presetSubtype="0" fill="hold" nodeType="withEffect">
                                  <p:stCondLst>
                                    <p:cond delay="0"/>
                                  </p:stCondLst>
                                  <p:childTnLst>
                                    <p:cmd type="call" cmd="stop">
                                      <p:cBhvr>
                                        <p:cTn id="193" dur="1" fill="hold"/>
                                        <p:tgtEl>
                                          <p:spTgt spid="93"/>
                                        </p:tgtEl>
                                      </p:cBhvr>
                                    </p:cmd>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nodeType="clickEffect">
                                  <p:stCondLst>
                                    <p:cond delay="0"/>
                                  </p:stCondLst>
                                  <p:childTnLst>
                                    <p:animEffect transition="out" filter="fade">
                                      <p:cBhvr>
                                        <p:cTn id="197" dur="10"/>
                                        <p:tgtEl>
                                          <p:spTgt spid="69"/>
                                        </p:tgtEl>
                                      </p:cBhvr>
                                    </p:animEffect>
                                    <p:set>
                                      <p:cBhvr>
                                        <p:cTn id="198" dur="1" fill="hold">
                                          <p:stCondLst>
                                            <p:cond delay="9"/>
                                          </p:stCondLst>
                                        </p:cTn>
                                        <p:tgtEl>
                                          <p:spTgt spid="69"/>
                                        </p:tgtEl>
                                        <p:attrNameLst>
                                          <p:attrName>style.visibility</p:attrName>
                                        </p:attrNameLst>
                                      </p:cBhvr>
                                      <p:to>
                                        <p:strVal val="hidden"/>
                                      </p:to>
                                    </p:set>
                                  </p:childTnLst>
                                </p:cTn>
                              </p:par>
                              <p:par>
                                <p:cTn id="199" presetID="3" presetClass="mediacall" presetSubtype="0" fill="hold" nodeType="withEffect">
                                  <p:stCondLst>
                                    <p:cond delay="0"/>
                                  </p:stCondLst>
                                  <p:childTnLst>
                                    <p:cmd type="call" cmd="stop">
                                      <p:cBhvr>
                                        <p:cTn id="200" dur="1" fill="hold"/>
                                        <p:tgtEl>
                                          <p:spTgt spid="93"/>
                                        </p:tgtEl>
                                      </p:cBhvr>
                                    </p:cmd>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10"/>
                                        <p:tgtEl>
                                          <p:spTgt spid="70"/>
                                        </p:tgtEl>
                                      </p:cBhvr>
                                    </p:animEffect>
                                    <p:set>
                                      <p:cBhvr>
                                        <p:cTn id="205" dur="1" fill="hold">
                                          <p:stCondLst>
                                            <p:cond delay="9"/>
                                          </p:stCondLst>
                                        </p:cTn>
                                        <p:tgtEl>
                                          <p:spTgt spid="70"/>
                                        </p:tgtEl>
                                        <p:attrNameLst>
                                          <p:attrName>style.visibility</p:attrName>
                                        </p:attrNameLst>
                                      </p:cBhvr>
                                      <p:to>
                                        <p:strVal val="hidden"/>
                                      </p:to>
                                    </p:set>
                                  </p:childTnLst>
                                </p:cTn>
                              </p:par>
                              <p:par>
                                <p:cTn id="206" presetID="3" presetClass="mediacall" presetSubtype="0" fill="hold" nodeType="withEffect">
                                  <p:stCondLst>
                                    <p:cond delay="0"/>
                                  </p:stCondLst>
                                  <p:childTnLst>
                                    <p:cmd type="call" cmd="stop">
                                      <p:cBhvr>
                                        <p:cTn id="207" dur="1" fill="hold"/>
                                        <p:tgtEl>
                                          <p:spTgt spid="93"/>
                                        </p:tgtEl>
                                      </p:cBhvr>
                                    </p:cmd>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nodeType="clickEffect">
                                  <p:stCondLst>
                                    <p:cond delay="0"/>
                                  </p:stCondLst>
                                  <p:childTnLst>
                                    <p:animEffect transition="out" filter="fade">
                                      <p:cBhvr>
                                        <p:cTn id="211" dur="10"/>
                                        <p:tgtEl>
                                          <p:spTgt spid="71"/>
                                        </p:tgtEl>
                                      </p:cBhvr>
                                    </p:animEffect>
                                    <p:set>
                                      <p:cBhvr>
                                        <p:cTn id="212" dur="1" fill="hold">
                                          <p:stCondLst>
                                            <p:cond delay="9"/>
                                          </p:stCondLst>
                                        </p:cTn>
                                        <p:tgtEl>
                                          <p:spTgt spid="71"/>
                                        </p:tgtEl>
                                        <p:attrNameLst>
                                          <p:attrName>style.visibility</p:attrName>
                                        </p:attrNameLst>
                                      </p:cBhvr>
                                      <p:to>
                                        <p:strVal val="hidden"/>
                                      </p:to>
                                    </p:set>
                                  </p:childTnLst>
                                </p:cTn>
                              </p:par>
                              <p:par>
                                <p:cTn id="213" presetID="3" presetClass="mediacall" presetSubtype="0" fill="hold" nodeType="withEffect">
                                  <p:stCondLst>
                                    <p:cond delay="0"/>
                                  </p:stCondLst>
                                  <p:childTnLst>
                                    <p:cmd type="call" cmd="stop">
                                      <p:cBhvr>
                                        <p:cTn id="214" dur="1" fill="hold"/>
                                        <p:tgtEl>
                                          <p:spTgt spid="93"/>
                                        </p:tgtEl>
                                      </p:cBhvr>
                                    </p:cmd>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10"/>
                                        <p:tgtEl>
                                          <p:spTgt spid="72"/>
                                        </p:tgtEl>
                                      </p:cBhvr>
                                    </p:animEffect>
                                    <p:set>
                                      <p:cBhvr>
                                        <p:cTn id="219" dur="1" fill="hold">
                                          <p:stCondLst>
                                            <p:cond delay="9"/>
                                          </p:stCondLst>
                                        </p:cTn>
                                        <p:tgtEl>
                                          <p:spTgt spid="72"/>
                                        </p:tgtEl>
                                        <p:attrNameLst>
                                          <p:attrName>style.visibility</p:attrName>
                                        </p:attrNameLst>
                                      </p:cBhvr>
                                      <p:to>
                                        <p:strVal val="hidden"/>
                                      </p:to>
                                    </p:set>
                                  </p:childTnLst>
                                </p:cTn>
                              </p:par>
                              <p:par>
                                <p:cTn id="220" presetID="3" presetClass="mediacall" presetSubtype="0" fill="hold" nodeType="withEffect">
                                  <p:stCondLst>
                                    <p:cond delay="0"/>
                                  </p:stCondLst>
                                  <p:childTnLst>
                                    <p:cmd type="call" cmd="stop">
                                      <p:cBhvr>
                                        <p:cTn id="221" dur="1" fill="hold"/>
                                        <p:tgtEl>
                                          <p:spTgt spid="93"/>
                                        </p:tgtEl>
                                      </p:cBhvr>
                                    </p:cmd>
                                  </p:childTnLst>
                                </p:cTn>
                              </p:par>
                            </p:childTnLst>
                          </p:cTn>
                        </p:par>
                      </p:childTnLst>
                    </p:cTn>
                  </p:par>
                  <p:par>
                    <p:cTn id="222" fill="hold">
                      <p:stCondLst>
                        <p:cond delay="indefinite"/>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10"/>
                                        <p:tgtEl>
                                          <p:spTgt spid="73"/>
                                        </p:tgtEl>
                                      </p:cBhvr>
                                    </p:animEffect>
                                    <p:set>
                                      <p:cBhvr>
                                        <p:cTn id="226" dur="1" fill="hold">
                                          <p:stCondLst>
                                            <p:cond delay="9"/>
                                          </p:stCondLst>
                                        </p:cTn>
                                        <p:tgtEl>
                                          <p:spTgt spid="73"/>
                                        </p:tgtEl>
                                        <p:attrNameLst>
                                          <p:attrName>style.visibility</p:attrName>
                                        </p:attrNameLst>
                                      </p:cBhvr>
                                      <p:to>
                                        <p:strVal val="hidden"/>
                                      </p:to>
                                    </p:set>
                                  </p:childTnLst>
                                </p:cTn>
                              </p:par>
                              <p:par>
                                <p:cTn id="227" presetID="3" presetClass="mediacall" presetSubtype="0" fill="hold" nodeType="withEffect">
                                  <p:stCondLst>
                                    <p:cond delay="0"/>
                                  </p:stCondLst>
                                  <p:childTnLst>
                                    <p:cmd type="call" cmd="stop">
                                      <p:cBhvr>
                                        <p:cTn id="228" dur="1" fill="hold"/>
                                        <p:tgtEl>
                                          <p:spTgt spid="93"/>
                                        </p:tgtEl>
                                      </p:cBhvr>
                                    </p:cmd>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nodeType="clickEffect">
                                  <p:stCondLst>
                                    <p:cond delay="0"/>
                                  </p:stCondLst>
                                  <p:childTnLst>
                                    <p:animEffect transition="out" filter="fade">
                                      <p:cBhvr>
                                        <p:cTn id="232" dur="10"/>
                                        <p:tgtEl>
                                          <p:spTgt spid="74"/>
                                        </p:tgtEl>
                                      </p:cBhvr>
                                    </p:animEffect>
                                    <p:set>
                                      <p:cBhvr>
                                        <p:cTn id="233" dur="1" fill="hold">
                                          <p:stCondLst>
                                            <p:cond delay="9"/>
                                          </p:stCondLst>
                                        </p:cTn>
                                        <p:tgtEl>
                                          <p:spTgt spid="74"/>
                                        </p:tgtEl>
                                        <p:attrNameLst>
                                          <p:attrName>style.visibility</p:attrName>
                                        </p:attrNameLst>
                                      </p:cBhvr>
                                      <p:to>
                                        <p:strVal val="hidden"/>
                                      </p:to>
                                    </p:set>
                                  </p:childTnLst>
                                </p:cTn>
                              </p:par>
                              <p:par>
                                <p:cTn id="234" presetID="3" presetClass="mediacall" presetSubtype="0" fill="hold" nodeType="withEffect">
                                  <p:stCondLst>
                                    <p:cond delay="0"/>
                                  </p:stCondLst>
                                  <p:childTnLst>
                                    <p:cmd type="call" cmd="stop">
                                      <p:cBhvr>
                                        <p:cTn id="235" dur="1" fill="hold"/>
                                        <p:tgtEl>
                                          <p:spTgt spid="93"/>
                                        </p:tgtEl>
                                      </p:cBhvr>
                                    </p:cmd>
                                  </p:childTnLst>
                                </p:cTn>
                              </p:par>
                            </p:childTnLst>
                          </p:cTn>
                        </p:par>
                      </p:childTnLst>
                    </p:cTn>
                  </p:par>
                  <p:par>
                    <p:cTn id="236" fill="hold">
                      <p:stCondLst>
                        <p:cond delay="indefinite"/>
                      </p:stCondLst>
                      <p:childTnLst>
                        <p:par>
                          <p:cTn id="237" fill="hold">
                            <p:stCondLst>
                              <p:cond delay="0"/>
                            </p:stCondLst>
                            <p:childTnLst>
                              <p:par>
                                <p:cTn id="238" presetID="10" presetClass="exit" presetSubtype="0" fill="hold" nodeType="clickEffect">
                                  <p:stCondLst>
                                    <p:cond delay="0"/>
                                  </p:stCondLst>
                                  <p:childTnLst>
                                    <p:animEffect transition="out" filter="fade">
                                      <p:cBhvr>
                                        <p:cTn id="239" dur="10"/>
                                        <p:tgtEl>
                                          <p:spTgt spid="75"/>
                                        </p:tgtEl>
                                      </p:cBhvr>
                                    </p:animEffect>
                                    <p:set>
                                      <p:cBhvr>
                                        <p:cTn id="240" dur="1" fill="hold">
                                          <p:stCondLst>
                                            <p:cond delay="9"/>
                                          </p:stCondLst>
                                        </p:cTn>
                                        <p:tgtEl>
                                          <p:spTgt spid="75"/>
                                        </p:tgtEl>
                                        <p:attrNameLst>
                                          <p:attrName>style.visibility</p:attrName>
                                        </p:attrNameLst>
                                      </p:cBhvr>
                                      <p:to>
                                        <p:strVal val="hidden"/>
                                      </p:to>
                                    </p:set>
                                  </p:childTnLst>
                                </p:cTn>
                              </p:par>
                              <p:par>
                                <p:cTn id="241" presetID="3" presetClass="mediacall" presetSubtype="0" fill="hold" nodeType="withEffect">
                                  <p:stCondLst>
                                    <p:cond delay="0"/>
                                  </p:stCondLst>
                                  <p:childTnLst>
                                    <p:cmd type="call" cmd="stop">
                                      <p:cBhvr>
                                        <p:cTn id="242" dur="1" fill="hold"/>
                                        <p:tgtEl>
                                          <p:spTgt spid="93"/>
                                        </p:tgtEl>
                                      </p:cBhvr>
                                    </p:cmd>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10"/>
                                        <p:tgtEl>
                                          <p:spTgt spid="76"/>
                                        </p:tgtEl>
                                      </p:cBhvr>
                                    </p:animEffect>
                                    <p:set>
                                      <p:cBhvr>
                                        <p:cTn id="247" dur="1" fill="hold">
                                          <p:stCondLst>
                                            <p:cond delay="9"/>
                                          </p:stCondLst>
                                        </p:cTn>
                                        <p:tgtEl>
                                          <p:spTgt spid="76"/>
                                        </p:tgtEl>
                                        <p:attrNameLst>
                                          <p:attrName>style.visibility</p:attrName>
                                        </p:attrNameLst>
                                      </p:cBhvr>
                                      <p:to>
                                        <p:strVal val="hidden"/>
                                      </p:to>
                                    </p:set>
                                  </p:childTnLst>
                                </p:cTn>
                              </p:par>
                              <p:par>
                                <p:cTn id="248" presetID="3" presetClass="mediacall" presetSubtype="0" fill="hold" nodeType="withEffect">
                                  <p:stCondLst>
                                    <p:cond delay="0"/>
                                  </p:stCondLst>
                                  <p:childTnLst>
                                    <p:cmd type="call" cmd="stop">
                                      <p:cBhvr>
                                        <p:cTn id="249" dur="1" fill="hold"/>
                                        <p:tgtEl>
                                          <p:spTgt spid="93"/>
                                        </p:tgtEl>
                                      </p:cBhvr>
                                    </p:cmd>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nodeType="clickEffect">
                                  <p:stCondLst>
                                    <p:cond delay="0"/>
                                  </p:stCondLst>
                                  <p:childTnLst>
                                    <p:animEffect transition="out" filter="fade">
                                      <p:cBhvr>
                                        <p:cTn id="253" dur="10"/>
                                        <p:tgtEl>
                                          <p:spTgt spid="77"/>
                                        </p:tgtEl>
                                      </p:cBhvr>
                                    </p:animEffect>
                                    <p:set>
                                      <p:cBhvr>
                                        <p:cTn id="254" dur="1" fill="hold">
                                          <p:stCondLst>
                                            <p:cond delay="9"/>
                                          </p:stCondLst>
                                        </p:cTn>
                                        <p:tgtEl>
                                          <p:spTgt spid="77"/>
                                        </p:tgtEl>
                                        <p:attrNameLst>
                                          <p:attrName>style.visibility</p:attrName>
                                        </p:attrNameLst>
                                      </p:cBhvr>
                                      <p:to>
                                        <p:strVal val="hidden"/>
                                      </p:to>
                                    </p:set>
                                  </p:childTnLst>
                                </p:cTn>
                              </p:par>
                              <p:par>
                                <p:cTn id="255" presetID="3" presetClass="mediacall" presetSubtype="0" fill="hold" nodeType="withEffect">
                                  <p:stCondLst>
                                    <p:cond delay="0"/>
                                  </p:stCondLst>
                                  <p:childTnLst>
                                    <p:cmd type="call" cmd="stop">
                                      <p:cBhvr>
                                        <p:cTn id="256" dur="1" fill="hold"/>
                                        <p:tgtEl>
                                          <p:spTgt spid="93"/>
                                        </p:tgtEl>
                                      </p:cBhvr>
                                    </p:cmd>
                                  </p:childTnLst>
                                </p:cTn>
                              </p:par>
                            </p:childTnLst>
                          </p:cTn>
                        </p:par>
                      </p:childTnLst>
                    </p:cTn>
                  </p:par>
                  <p:par>
                    <p:cTn id="257" fill="hold">
                      <p:stCondLst>
                        <p:cond delay="indefinite"/>
                      </p:stCondLst>
                      <p:childTnLst>
                        <p:par>
                          <p:cTn id="258" fill="hold">
                            <p:stCondLst>
                              <p:cond delay="0"/>
                            </p:stCondLst>
                            <p:childTnLst>
                              <p:par>
                                <p:cTn id="259" presetID="10" presetClass="exit" presetSubtype="0" fill="hold" nodeType="clickEffect">
                                  <p:stCondLst>
                                    <p:cond delay="0"/>
                                  </p:stCondLst>
                                  <p:childTnLst>
                                    <p:animEffect transition="out" filter="fade">
                                      <p:cBhvr>
                                        <p:cTn id="260" dur="10"/>
                                        <p:tgtEl>
                                          <p:spTgt spid="78"/>
                                        </p:tgtEl>
                                      </p:cBhvr>
                                    </p:animEffect>
                                    <p:set>
                                      <p:cBhvr>
                                        <p:cTn id="261" dur="1" fill="hold">
                                          <p:stCondLst>
                                            <p:cond delay="9"/>
                                          </p:stCondLst>
                                        </p:cTn>
                                        <p:tgtEl>
                                          <p:spTgt spid="78"/>
                                        </p:tgtEl>
                                        <p:attrNameLst>
                                          <p:attrName>style.visibility</p:attrName>
                                        </p:attrNameLst>
                                      </p:cBhvr>
                                      <p:to>
                                        <p:strVal val="hidden"/>
                                      </p:to>
                                    </p:set>
                                  </p:childTnLst>
                                </p:cTn>
                              </p:par>
                              <p:par>
                                <p:cTn id="262" presetID="3" presetClass="mediacall" presetSubtype="0" fill="hold" nodeType="withEffect">
                                  <p:stCondLst>
                                    <p:cond delay="0"/>
                                  </p:stCondLst>
                                  <p:childTnLst>
                                    <p:cmd type="call" cmd="stop">
                                      <p:cBhvr>
                                        <p:cTn id="263" dur="1" fill="hold"/>
                                        <p:tgtEl>
                                          <p:spTgt spid="93"/>
                                        </p:tgtEl>
                                      </p:cBhvr>
                                    </p:cmd>
                                  </p:childTnLst>
                                </p:cTn>
                              </p:par>
                            </p:childTnLst>
                          </p:cTn>
                        </p:par>
                      </p:childTnLst>
                    </p:cTn>
                  </p:par>
                  <p:par>
                    <p:cTn id="264" fill="hold">
                      <p:stCondLst>
                        <p:cond delay="indefinite"/>
                      </p:stCondLst>
                      <p:childTnLst>
                        <p:par>
                          <p:cTn id="265" fill="hold">
                            <p:stCondLst>
                              <p:cond delay="0"/>
                            </p:stCondLst>
                            <p:childTnLst>
                              <p:par>
                                <p:cTn id="266" presetID="10" presetClass="exit" presetSubtype="0" fill="hold" nodeType="clickEffect">
                                  <p:stCondLst>
                                    <p:cond delay="0"/>
                                  </p:stCondLst>
                                  <p:childTnLst>
                                    <p:animEffect transition="out" filter="fade">
                                      <p:cBhvr>
                                        <p:cTn id="267" dur="10"/>
                                        <p:tgtEl>
                                          <p:spTgt spid="79"/>
                                        </p:tgtEl>
                                      </p:cBhvr>
                                    </p:animEffect>
                                    <p:set>
                                      <p:cBhvr>
                                        <p:cTn id="268" dur="1" fill="hold">
                                          <p:stCondLst>
                                            <p:cond delay="9"/>
                                          </p:stCondLst>
                                        </p:cTn>
                                        <p:tgtEl>
                                          <p:spTgt spid="79"/>
                                        </p:tgtEl>
                                        <p:attrNameLst>
                                          <p:attrName>style.visibility</p:attrName>
                                        </p:attrNameLst>
                                      </p:cBhvr>
                                      <p:to>
                                        <p:strVal val="hidden"/>
                                      </p:to>
                                    </p:set>
                                  </p:childTnLst>
                                </p:cTn>
                              </p:par>
                              <p:par>
                                <p:cTn id="269" presetID="3" presetClass="mediacall" presetSubtype="0" fill="hold" nodeType="withEffect">
                                  <p:stCondLst>
                                    <p:cond delay="0"/>
                                  </p:stCondLst>
                                  <p:childTnLst>
                                    <p:cmd type="call" cmd="stop">
                                      <p:cBhvr>
                                        <p:cTn id="270" dur="1" fill="hold"/>
                                        <p:tgtEl>
                                          <p:spTgt spid="93"/>
                                        </p:tgtEl>
                                      </p:cBhvr>
                                    </p:cmd>
                                  </p:childTnLst>
                                </p:cTn>
                              </p:par>
                            </p:childTnLst>
                          </p:cTn>
                        </p:par>
                      </p:childTnLst>
                    </p:cTn>
                  </p:par>
                  <p:par>
                    <p:cTn id="271" fill="hold">
                      <p:stCondLst>
                        <p:cond delay="indefinite"/>
                      </p:stCondLst>
                      <p:childTnLst>
                        <p:par>
                          <p:cTn id="272" fill="hold">
                            <p:stCondLst>
                              <p:cond delay="0"/>
                            </p:stCondLst>
                            <p:childTnLst>
                              <p:par>
                                <p:cTn id="273" presetID="10" presetClass="exit" presetSubtype="0" fill="hold" nodeType="clickEffect">
                                  <p:stCondLst>
                                    <p:cond delay="0"/>
                                  </p:stCondLst>
                                  <p:childTnLst>
                                    <p:animEffect transition="out" filter="fade">
                                      <p:cBhvr>
                                        <p:cTn id="274" dur="10"/>
                                        <p:tgtEl>
                                          <p:spTgt spid="80"/>
                                        </p:tgtEl>
                                      </p:cBhvr>
                                    </p:animEffect>
                                    <p:set>
                                      <p:cBhvr>
                                        <p:cTn id="275" dur="1" fill="hold">
                                          <p:stCondLst>
                                            <p:cond delay="9"/>
                                          </p:stCondLst>
                                        </p:cTn>
                                        <p:tgtEl>
                                          <p:spTgt spid="80"/>
                                        </p:tgtEl>
                                        <p:attrNameLst>
                                          <p:attrName>style.visibility</p:attrName>
                                        </p:attrNameLst>
                                      </p:cBhvr>
                                      <p:to>
                                        <p:strVal val="hidden"/>
                                      </p:to>
                                    </p:set>
                                  </p:childTnLst>
                                </p:cTn>
                              </p:par>
                              <p:par>
                                <p:cTn id="276" presetID="3" presetClass="mediacall" presetSubtype="0" fill="hold" nodeType="withEffect">
                                  <p:stCondLst>
                                    <p:cond delay="0"/>
                                  </p:stCondLst>
                                  <p:childTnLst>
                                    <p:cmd type="call" cmd="stop">
                                      <p:cBhvr>
                                        <p:cTn id="277" dur="1" fill="hold"/>
                                        <p:tgtEl>
                                          <p:spTgt spid="93"/>
                                        </p:tgtEl>
                                      </p:cBhvr>
                                    </p:cmd>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10"/>
                                        <p:tgtEl>
                                          <p:spTgt spid="81"/>
                                        </p:tgtEl>
                                      </p:cBhvr>
                                    </p:animEffect>
                                    <p:set>
                                      <p:cBhvr>
                                        <p:cTn id="282" dur="1" fill="hold">
                                          <p:stCondLst>
                                            <p:cond delay="9"/>
                                          </p:stCondLst>
                                        </p:cTn>
                                        <p:tgtEl>
                                          <p:spTgt spid="81"/>
                                        </p:tgtEl>
                                        <p:attrNameLst>
                                          <p:attrName>style.visibility</p:attrName>
                                        </p:attrNameLst>
                                      </p:cBhvr>
                                      <p:to>
                                        <p:strVal val="hidden"/>
                                      </p:to>
                                    </p:set>
                                  </p:childTnLst>
                                </p:cTn>
                              </p:par>
                              <p:par>
                                <p:cTn id="283" presetID="3" presetClass="mediacall" presetSubtype="0" fill="hold" nodeType="withEffect">
                                  <p:stCondLst>
                                    <p:cond delay="0"/>
                                  </p:stCondLst>
                                  <p:childTnLst>
                                    <p:cmd type="call" cmd="stop">
                                      <p:cBhvr>
                                        <p:cTn id="284" dur="1" fill="hold"/>
                                        <p:tgtEl>
                                          <p:spTgt spid="93"/>
                                        </p:tgtEl>
                                      </p:cBhvr>
                                    </p:cmd>
                                  </p:childTnLst>
                                </p:cTn>
                              </p:par>
                            </p:childTnLst>
                          </p:cTn>
                        </p:par>
                      </p:childTnLst>
                    </p:cTn>
                  </p:par>
                  <p:par>
                    <p:cTn id="285" fill="hold">
                      <p:stCondLst>
                        <p:cond delay="indefinite"/>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10"/>
                                        <p:tgtEl>
                                          <p:spTgt spid="82"/>
                                        </p:tgtEl>
                                      </p:cBhvr>
                                    </p:animEffect>
                                    <p:set>
                                      <p:cBhvr>
                                        <p:cTn id="289" dur="1" fill="hold">
                                          <p:stCondLst>
                                            <p:cond delay="9"/>
                                          </p:stCondLst>
                                        </p:cTn>
                                        <p:tgtEl>
                                          <p:spTgt spid="82"/>
                                        </p:tgtEl>
                                        <p:attrNameLst>
                                          <p:attrName>style.visibility</p:attrName>
                                        </p:attrNameLst>
                                      </p:cBhvr>
                                      <p:to>
                                        <p:strVal val="hidden"/>
                                      </p:to>
                                    </p:set>
                                  </p:childTnLst>
                                </p:cTn>
                              </p:par>
                              <p:par>
                                <p:cTn id="290" presetID="3" presetClass="mediacall" presetSubtype="0" fill="hold" nodeType="withEffect">
                                  <p:stCondLst>
                                    <p:cond delay="0"/>
                                  </p:stCondLst>
                                  <p:childTnLst>
                                    <p:cmd type="call" cmd="stop">
                                      <p:cBhvr>
                                        <p:cTn id="291" dur="1" fill="hold"/>
                                        <p:tgtEl>
                                          <p:spTgt spid="93"/>
                                        </p:tgtEl>
                                      </p:cBhvr>
                                    </p:cmd>
                                  </p:childTnLst>
                                </p:cTn>
                              </p:par>
                            </p:childTnLst>
                          </p:cTn>
                        </p:par>
                      </p:childTnLst>
                    </p:cTn>
                  </p:par>
                  <p:par>
                    <p:cTn id="292" fill="hold">
                      <p:stCondLst>
                        <p:cond delay="indefinite"/>
                      </p:stCondLst>
                      <p:childTnLst>
                        <p:par>
                          <p:cTn id="293" fill="hold">
                            <p:stCondLst>
                              <p:cond delay="0"/>
                            </p:stCondLst>
                            <p:childTnLst>
                              <p:par>
                                <p:cTn id="294" presetID="10" presetClass="exit" presetSubtype="0" fill="hold" nodeType="clickEffect">
                                  <p:stCondLst>
                                    <p:cond delay="0"/>
                                  </p:stCondLst>
                                  <p:childTnLst>
                                    <p:animEffect transition="out" filter="fade">
                                      <p:cBhvr>
                                        <p:cTn id="295" dur="10"/>
                                        <p:tgtEl>
                                          <p:spTgt spid="83"/>
                                        </p:tgtEl>
                                      </p:cBhvr>
                                    </p:animEffect>
                                    <p:set>
                                      <p:cBhvr>
                                        <p:cTn id="296" dur="1" fill="hold">
                                          <p:stCondLst>
                                            <p:cond delay="9"/>
                                          </p:stCondLst>
                                        </p:cTn>
                                        <p:tgtEl>
                                          <p:spTgt spid="83"/>
                                        </p:tgtEl>
                                        <p:attrNameLst>
                                          <p:attrName>style.visibility</p:attrName>
                                        </p:attrNameLst>
                                      </p:cBhvr>
                                      <p:to>
                                        <p:strVal val="hidden"/>
                                      </p:to>
                                    </p:set>
                                  </p:childTnLst>
                                </p:cTn>
                              </p:par>
                              <p:par>
                                <p:cTn id="297" presetID="3" presetClass="mediacall" presetSubtype="0" fill="hold" nodeType="withEffect">
                                  <p:stCondLst>
                                    <p:cond delay="0"/>
                                  </p:stCondLst>
                                  <p:childTnLst>
                                    <p:cmd type="call" cmd="stop">
                                      <p:cBhvr>
                                        <p:cTn id="298" dur="1" fill="hold"/>
                                        <p:tgtEl>
                                          <p:spTgt spid="93"/>
                                        </p:tgtEl>
                                      </p:cBhvr>
                                    </p:cmd>
                                  </p:childTnLst>
                                </p:cTn>
                              </p:par>
                            </p:childTnLst>
                          </p:cTn>
                        </p:par>
                      </p:childTnLst>
                    </p:cTn>
                  </p:par>
                  <p:par>
                    <p:cTn id="299" fill="hold">
                      <p:stCondLst>
                        <p:cond delay="indefinite"/>
                      </p:stCondLst>
                      <p:childTnLst>
                        <p:par>
                          <p:cTn id="300" fill="hold">
                            <p:stCondLst>
                              <p:cond delay="0"/>
                            </p:stCondLst>
                            <p:childTnLst>
                              <p:par>
                                <p:cTn id="301" presetID="10" presetClass="exit" presetSubtype="0" fill="hold" nodeType="clickEffect">
                                  <p:stCondLst>
                                    <p:cond delay="0"/>
                                  </p:stCondLst>
                                  <p:childTnLst>
                                    <p:animEffect transition="out" filter="fade">
                                      <p:cBhvr>
                                        <p:cTn id="302" dur="10"/>
                                        <p:tgtEl>
                                          <p:spTgt spid="84"/>
                                        </p:tgtEl>
                                      </p:cBhvr>
                                    </p:animEffect>
                                    <p:set>
                                      <p:cBhvr>
                                        <p:cTn id="303" dur="1" fill="hold">
                                          <p:stCondLst>
                                            <p:cond delay="9"/>
                                          </p:stCondLst>
                                        </p:cTn>
                                        <p:tgtEl>
                                          <p:spTgt spid="84"/>
                                        </p:tgtEl>
                                        <p:attrNameLst>
                                          <p:attrName>style.visibility</p:attrName>
                                        </p:attrNameLst>
                                      </p:cBhvr>
                                      <p:to>
                                        <p:strVal val="hidden"/>
                                      </p:to>
                                    </p:set>
                                  </p:childTnLst>
                                </p:cTn>
                              </p:par>
                              <p:par>
                                <p:cTn id="304" presetID="3" presetClass="mediacall" presetSubtype="0" fill="hold" nodeType="withEffect">
                                  <p:stCondLst>
                                    <p:cond delay="0"/>
                                  </p:stCondLst>
                                  <p:childTnLst>
                                    <p:cmd type="call" cmd="stop">
                                      <p:cBhvr>
                                        <p:cTn id="305" dur="1" fill="hold"/>
                                        <p:tgtEl>
                                          <p:spTgt spid="93"/>
                                        </p:tgtEl>
                                      </p:cBhvr>
                                    </p:cmd>
                                  </p:childTnLst>
                                </p:cTn>
                              </p:par>
                            </p:childTnLst>
                          </p:cTn>
                        </p:par>
                      </p:childTnLst>
                    </p:cTn>
                  </p:par>
                  <p:par>
                    <p:cTn id="306" fill="hold">
                      <p:stCondLst>
                        <p:cond delay="indefinite"/>
                      </p:stCondLst>
                      <p:childTnLst>
                        <p:par>
                          <p:cTn id="307" fill="hold">
                            <p:stCondLst>
                              <p:cond delay="0"/>
                            </p:stCondLst>
                            <p:childTnLst>
                              <p:par>
                                <p:cTn id="308" presetID="10" presetClass="exit" presetSubtype="0" fill="hold" nodeType="clickEffect">
                                  <p:stCondLst>
                                    <p:cond delay="0"/>
                                  </p:stCondLst>
                                  <p:childTnLst>
                                    <p:animEffect transition="out" filter="fade">
                                      <p:cBhvr>
                                        <p:cTn id="309" dur="10"/>
                                        <p:tgtEl>
                                          <p:spTgt spid="85"/>
                                        </p:tgtEl>
                                      </p:cBhvr>
                                    </p:animEffect>
                                    <p:set>
                                      <p:cBhvr>
                                        <p:cTn id="310" dur="1" fill="hold">
                                          <p:stCondLst>
                                            <p:cond delay="9"/>
                                          </p:stCondLst>
                                        </p:cTn>
                                        <p:tgtEl>
                                          <p:spTgt spid="85"/>
                                        </p:tgtEl>
                                        <p:attrNameLst>
                                          <p:attrName>style.visibility</p:attrName>
                                        </p:attrNameLst>
                                      </p:cBhvr>
                                      <p:to>
                                        <p:strVal val="hidden"/>
                                      </p:to>
                                    </p:set>
                                  </p:childTnLst>
                                </p:cTn>
                              </p:par>
                              <p:par>
                                <p:cTn id="311" presetID="3" presetClass="mediacall" presetSubtype="0" fill="hold" nodeType="withEffect">
                                  <p:stCondLst>
                                    <p:cond delay="0"/>
                                  </p:stCondLst>
                                  <p:childTnLst>
                                    <p:cmd type="call" cmd="stop">
                                      <p:cBhvr>
                                        <p:cTn id="312" dur="1" fill="hold"/>
                                        <p:tgtEl>
                                          <p:spTgt spid="93"/>
                                        </p:tgtEl>
                                      </p:cBhvr>
                                    </p:cmd>
                                  </p:childTnLst>
                                </p:cTn>
                              </p:par>
                            </p:childTnLst>
                          </p:cTn>
                        </p:par>
                      </p:childTnLst>
                    </p:cTn>
                  </p:par>
                  <p:par>
                    <p:cTn id="313" fill="hold">
                      <p:stCondLst>
                        <p:cond delay="indefinite"/>
                      </p:stCondLst>
                      <p:childTnLst>
                        <p:par>
                          <p:cTn id="314" fill="hold">
                            <p:stCondLst>
                              <p:cond delay="0"/>
                            </p:stCondLst>
                            <p:childTnLst>
                              <p:par>
                                <p:cTn id="315" presetID="10" presetClass="exit" presetSubtype="0" fill="hold" nodeType="clickEffect">
                                  <p:stCondLst>
                                    <p:cond delay="0"/>
                                  </p:stCondLst>
                                  <p:childTnLst>
                                    <p:animEffect transition="out" filter="fade">
                                      <p:cBhvr>
                                        <p:cTn id="316" dur="10"/>
                                        <p:tgtEl>
                                          <p:spTgt spid="86"/>
                                        </p:tgtEl>
                                      </p:cBhvr>
                                    </p:animEffect>
                                    <p:set>
                                      <p:cBhvr>
                                        <p:cTn id="317" dur="1" fill="hold">
                                          <p:stCondLst>
                                            <p:cond delay="9"/>
                                          </p:stCondLst>
                                        </p:cTn>
                                        <p:tgtEl>
                                          <p:spTgt spid="86"/>
                                        </p:tgtEl>
                                        <p:attrNameLst>
                                          <p:attrName>style.visibility</p:attrName>
                                        </p:attrNameLst>
                                      </p:cBhvr>
                                      <p:to>
                                        <p:strVal val="hidden"/>
                                      </p:to>
                                    </p:set>
                                  </p:childTnLst>
                                </p:cTn>
                              </p:par>
                              <p:par>
                                <p:cTn id="318" presetID="3" presetClass="mediacall" presetSubtype="0" fill="hold" nodeType="withEffect">
                                  <p:stCondLst>
                                    <p:cond delay="0"/>
                                  </p:stCondLst>
                                  <p:childTnLst>
                                    <p:cmd type="call" cmd="stop">
                                      <p:cBhvr>
                                        <p:cTn id="319" dur="1" fill="hold"/>
                                        <p:tgtEl>
                                          <p:spTgt spid="93"/>
                                        </p:tgtEl>
                                      </p:cBhvr>
                                    </p:cmd>
                                  </p:childTnLst>
                                </p:cTn>
                              </p:par>
                            </p:childTnLst>
                          </p:cTn>
                        </p:par>
                      </p:childTnLst>
                    </p:cTn>
                  </p:par>
                  <p:par>
                    <p:cTn id="320" fill="hold">
                      <p:stCondLst>
                        <p:cond delay="indefinite"/>
                      </p:stCondLst>
                      <p:childTnLst>
                        <p:par>
                          <p:cTn id="321" fill="hold">
                            <p:stCondLst>
                              <p:cond delay="0"/>
                            </p:stCondLst>
                            <p:childTnLst>
                              <p:par>
                                <p:cTn id="322" presetID="10" presetClass="exit" presetSubtype="0" fill="hold" nodeType="clickEffect">
                                  <p:stCondLst>
                                    <p:cond delay="0"/>
                                  </p:stCondLst>
                                  <p:childTnLst>
                                    <p:animEffect transition="out" filter="fade">
                                      <p:cBhvr>
                                        <p:cTn id="323" dur="10"/>
                                        <p:tgtEl>
                                          <p:spTgt spid="87"/>
                                        </p:tgtEl>
                                      </p:cBhvr>
                                    </p:animEffect>
                                    <p:set>
                                      <p:cBhvr>
                                        <p:cTn id="324" dur="1" fill="hold">
                                          <p:stCondLst>
                                            <p:cond delay="9"/>
                                          </p:stCondLst>
                                        </p:cTn>
                                        <p:tgtEl>
                                          <p:spTgt spid="87"/>
                                        </p:tgtEl>
                                        <p:attrNameLst>
                                          <p:attrName>style.visibility</p:attrName>
                                        </p:attrNameLst>
                                      </p:cBhvr>
                                      <p:to>
                                        <p:strVal val="hidden"/>
                                      </p:to>
                                    </p:set>
                                  </p:childTnLst>
                                </p:cTn>
                              </p:par>
                              <p:par>
                                <p:cTn id="325" presetID="3" presetClass="mediacall" presetSubtype="0" fill="hold" nodeType="withEffect">
                                  <p:stCondLst>
                                    <p:cond delay="0"/>
                                  </p:stCondLst>
                                  <p:childTnLst>
                                    <p:cmd type="call" cmd="stop">
                                      <p:cBhvr>
                                        <p:cTn id="326" dur="1" fill="hold"/>
                                        <p:tgtEl>
                                          <p:spTgt spid="93"/>
                                        </p:tgtEl>
                                      </p:cBhvr>
                                    </p:cmd>
                                  </p:childTnLst>
                                </p:cTn>
                              </p:par>
                            </p:childTnLst>
                          </p:cTn>
                        </p:par>
                      </p:childTnLst>
                    </p:cTn>
                  </p:par>
                  <p:par>
                    <p:cTn id="327" fill="hold">
                      <p:stCondLst>
                        <p:cond delay="indefinite"/>
                      </p:stCondLst>
                      <p:childTnLst>
                        <p:par>
                          <p:cTn id="328" fill="hold">
                            <p:stCondLst>
                              <p:cond delay="0"/>
                            </p:stCondLst>
                            <p:childTnLst>
                              <p:par>
                                <p:cTn id="329" presetID="10" presetClass="exit" presetSubtype="0" fill="hold" nodeType="clickEffect">
                                  <p:stCondLst>
                                    <p:cond delay="0"/>
                                  </p:stCondLst>
                                  <p:childTnLst>
                                    <p:animEffect transition="out" filter="fade">
                                      <p:cBhvr>
                                        <p:cTn id="330" dur="10"/>
                                        <p:tgtEl>
                                          <p:spTgt spid="88"/>
                                        </p:tgtEl>
                                      </p:cBhvr>
                                    </p:animEffect>
                                    <p:set>
                                      <p:cBhvr>
                                        <p:cTn id="331" dur="1" fill="hold">
                                          <p:stCondLst>
                                            <p:cond delay="9"/>
                                          </p:stCondLst>
                                        </p:cTn>
                                        <p:tgtEl>
                                          <p:spTgt spid="88"/>
                                        </p:tgtEl>
                                        <p:attrNameLst>
                                          <p:attrName>style.visibility</p:attrName>
                                        </p:attrNameLst>
                                      </p:cBhvr>
                                      <p:to>
                                        <p:strVal val="hidden"/>
                                      </p:to>
                                    </p:set>
                                  </p:childTnLst>
                                </p:cTn>
                              </p:par>
                              <p:par>
                                <p:cTn id="332" presetID="3" presetClass="mediacall" presetSubtype="0" fill="hold" nodeType="withEffect">
                                  <p:stCondLst>
                                    <p:cond delay="0"/>
                                  </p:stCondLst>
                                  <p:childTnLst>
                                    <p:cmd type="call" cmd="stop">
                                      <p:cBhvr>
                                        <p:cTn id="333" dur="1" fill="hold"/>
                                        <p:tgtEl>
                                          <p:spTgt spid="93"/>
                                        </p:tgtEl>
                                      </p:cBhvr>
                                    </p:cmd>
                                  </p:childTnLst>
                                </p:cTn>
                              </p:par>
                            </p:childTnLst>
                          </p:cTn>
                        </p:par>
                      </p:childTnLst>
                    </p:cTn>
                  </p:par>
                  <p:par>
                    <p:cTn id="334" fill="hold">
                      <p:stCondLst>
                        <p:cond delay="indefinite"/>
                      </p:stCondLst>
                      <p:childTnLst>
                        <p:par>
                          <p:cTn id="335" fill="hold">
                            <p:stCondLst>
                              <p:cond delay="0"/>
                            </p:stCondLst>
                            <p:childTnLst>
                              <p:par>
                                <p:cTn id="336" presetID="10" presetClass="exit" presetSubtype="0" fill="hold" nodeType="clickEffect">
                                  <p:stCondLst>
                                    <p:cond delay="0"/>
                                  </p:stCondLst>
                                  <p:childTnLst>
                                    <p:animEffect transition="out" filter="fade">
                                      <p:cBhvr>
                                        <p:cTn id="337" dur="10"/>
                                        <p:tgtEl>
                                          <p:spTgt spid="89"/>
                                        </p:tgtEl>
                                      </p:cBhvr>
                                    </p:animEffect>
                                    <p:set>
                                      <p:cBhvr>
                                        <p:cTn id="338" dur="1" fill="hold">
                                          <p:stCondLst>
                                            <p:cond delay="9"/>
                                          </p:stCondLst>
                                        </p:cTn>
                                        <p:tgtEl>
                                          <p:spTgt spid="89"/>
                                        </p:tgtEl>
                                        <p:attrNameLst>
                                          <p:attrName>style.visibility</p:attrName>
                                        </p:attrNameLst>
                                      </p:cBhvr>
                                      <p:to>
                                        <p:strVal val="hidden"/>
                                      </p:to>
                                    </p:set>
                                  </p:childTnLst>
                                </p:cTn>
                              </p:par>
                              <p:par>
                                <p:cTn id="339" presetID="3" presetClass="mediacall" presetSubtype="0" fill="hold" nodeType="withEffect">
                                  <p:stCondLst>
                                    <p:cond delay="0"/>
                                  </p:stCondLst>
                                  <p:childTnLst>
                                    <p:cmd type="call" cmd="stop">
                                      <p:cBhvr>
                                        <p:cTn id="340" dur="1" fill="hold"/>
                                        <p:tgtEl>
                                          <p:spTgt spid="93"/>
                                        </p:tgtEl>
                                      </p:cBhvr>
                                    </p:cmd>
                                  </p:childTnLst>
                                </p:cTn>
                              </p:par>
                            </p:childTnLst>
                          </p:cTn>
                        </p:par>
                      </p:childTnLst>
                    </p:cTn>
                  </p:par>
                  <p:par>
                    <p:cTn id="341" fill="hold">
                      <p:stCondLst>
                        <p:cond delay="indefinite"/>
                      </p:stCondLst>
                      <p:childTnLst>
                        <p:par>
                          <p:cTn id="342" fill="hold">
                            <p:stCondLst>
                              <p:cond delay="0"/>
                            </p:stCondLst>
                            <p:childTnLst>
                              <p:par>
                                <p:cTn id="343" presetID="10" presetClass="exit" presetSubtype="0" fill="hold" nodeType="clickEffect">
                                  <p:stCondLst>
                                    <p:cond delay="0"/>
                                  </p:stCondLst>
                                  <p:childTnLst>
                                    <p:animEffect transition="out" filter="fade">
                                      <p:cBhvr>
                                        <p:cTn id="344" dur="10"/>
                                        <p:tgtEl>
                                          <p:spTgt spid="90"/>
                                        </p:tgtEl>
                                      </p:cBhvr>
                                    </p:animEffect>
                                    <p:set>
                                      <p:cBhvr>
                                        <p:cTn id="345" dur="1" fill="hold">
                                          <p:stCondLst>
                                            <p:cond delay="9"/>
                                          </p:stCondLst>
                                        </p:cTn>
                                        <p:tgtEl>
                                          <p:spTgt spid="90"/>
                                        </p:tgtEl>
                                        <p:attrNameLst>
                                          <p:attrName>style.visibility</p:attrName>
                                        </p:attrNameLst>
                                      </p:cBhvr>
                                      <p:to>
                                        <p:strVal val="hidden"/>
                                      </p:to>
                                    </p:set>
                                  </p:childTnLst>
                                </p:cTn>
                              </p:par>
                              <p:par>
                                <p:cTn id="346" presetID="3" presetClass="mediacall" presetSubtype="0" fill="hold" nodeType="withEffect">
                                  <p:stCondLst>
                                    <p:cond delay="0"/>
                                  </p:stCondLst>
                                  <p:childTnLst>
                                    <p:cmd type="call" cmd="stop">
                                      <p:cBhvr>
                                        <p:cTn id="347" dur="1" fill="hold"/>
                                        <p:tgtEl>
                                          <p:spTgt spid="93"/>
                                        </p:tgtEl>
                                      </p:cBhvr>
                                    </p:cmd>
                                  </p:childTnLst>
                                </p:cTn>
                              </p:par>
                            </p:childTnLst>
                          </p:cTn>
                        </p:par>
                      </p:childTnLst>
                    </p:cTn>
                  </p:par>
                  <p:par>
                    <p:cTn id="348" fill="hold">
                      <p:stCondLst>
                        <p:cond delay="indefinite"/>
                      </p:stCondLst>
                      <p:childTnLst>
                        <p:par>
                          <p:cTn id="349" fill="hold">
                            <p:stCondLst>
                              <p:cond delay="0"/>
                            </p:stCondLst>
                            <p:childTnLst>
                              <p:par>
                                <p:cTn id="350" presetID="10" presetClass="exit" presetSubtype="0" fill="hold" nodeType="clickEffect">
                                  <p:stCondLst>
                                    <p:cond delay="0"/>
                                  </p:stCondLst>
                                  <p:childTnLst>
                                    <p:animEffect transition="out" filter="fade">
                                      <p:cBhvr>
                                        <p:cTn id="351" dur="10"/>
                                        <p:tgtEl>
                                          <p:spTgt spid="91"/>
                                        </p:tgtEl>
                                      </p:cBhvr>
                                    </p:animEffect>
                                    <p:set>
                                      <p:cBhvr>
                                        <p:cTn id="352" dur="1" fill="hold">
                                          <p:stCondLst>
                                            <p:cond delay="9"/>
                                          </p:stCondLst>
                                        </p:cTn>
                                        <p:tgtEl>
                                          <p:spTgt spid="91"/>
                                        </p:tgtEl>
                                        <p:attrNameLst>
                                          <p:attrName>style.visibility</p:attrName>
                                        </p:attrNameLst>
                                      </p:cBhvr>
                                      <p:to>
                                        <p:strVal val="hidden"/>
                                      </p:to>
                                    </p:set>
                                  </p:childTnLst>
                                </p:cTn>
                              </p:par>
                              <p:par>
                                <p:cTn id="353" presetID="3" presetClass="mediacall" presetSubtype="0" fill="hold" nodeType="withEffect">
                                  <p:stCondLst>
                                    <p:cond delay="0"/>
                                  </p:stCondLst>
                                  <p:childTnLst>
                                    <p:cmd type="call" cmd="stop">
                                      <p:cBhvr>
                                        <p:cTn id="354" dur="1" fill="hold"/>
                                        <p:tgtEl>
                                          <p:spTgt spid="93"/>
                                        </p:tgtEl>
                                      </p:cBhvr>
                                    </p:cmd>
                                  </p:childTnLst>
                                </p:cTn>
                              </p:par>
                            </p:childTnLst>
                          </p:cTn>
                        </p:par>
                      </p:childTnLst>
                    </p:cTn>
                  </p:par>
                  <p:par>
                    <p:cTn id="355" fill="hold">
                      <p:stCondLst>
                        <p:cond delay="indefinite"/>
                      </p:stCondLst>
                      <p:childTnLst>
                        <p:par>
                          <p:cTn id="356" fill="hold">
                            <p:stCondLst>
                              <p:cond delay="0"/>
                            </p:stCondLst>
                            <p:childTnLst>
                              <p:par>
                                <p:cTn id="357" presetID="10" presetClass="exit" presetSubtype="0" fill="hold" nodeType="clickEffect">
                                  <p:stCondLst>
                                    <p:cond delay="0"/>
                                  </p:stCondLst>
                                  <p:childTnLst>
                                    <p:animEffect transition="out" filter="fade">
                                      <p:cBhvr>
                                        <p:cTn id="358" dur="10"/>
                                        <p:tgtEl>
                                          <p:spTgt spid="92"/>
                                        </p:tgtEl>
                                      </p:cBhvr>
                                    </p:animEffect>
                                    <p:set>
                                      <p:cBhvr>
                                        <p:cTn id="359" dur="1" fill="hold">
                                          <p:stCondLst>
                                            <p:cond delay="9"/>
                                          </p:stCondLst>
                                        </p:cTn>
                                        <p:tgtEl>
                                          <p:spTgt spid="92"/>
                                        </p:tgtEl>
                                        <p:attrNameLst>
                                          <p:attrName>style.visibility</p:attrName>
                                        </p:attrNameLst>
                                      </p:cBhvr>
                                      <p:to>
                                        <p:strVal val="hidden"/>
                                      </p:to>
                                    </p:set>
                                  </p:childTnLst>
                                </p:cTn>
                              </p:par>
                              <p:par>
                                <p:cTn id="360" presetID="3" presetClass="mediacall" presetSubtype="0" fill="hold" nodeType="withEffect">
                                  <p:stCondLst>
                                    <p:cond delay="0"/>
                                  </p:stCondLst>
                                  <p:childTnLst>
                                    <p:cmd type="call" cmd="stop">
                                      <p:cBhvr>
                                        <p:cTn id="361" dur="1"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2" restart="whenNotActive" fill="hold" evtFilter="cancelBubble" nodeType="interactiveSeq">
                <p:stCondLst>
                  <p:cond evt="onClick" delay="0">
                    <p:tgtEl>
                      <p:spTgt spid="42"/>
                    </p:tgtEl>
                  </p:cond>
                </p:stCondLst>
                <p:endSync evt="end" delay="0">
                  <p:rtn val="all"/>
                </p:endSync>
                <p:childTnLst>
                  <p:par>
                    <p:cTn id="363" fill="hold">
                      <p:stCondLst>
                        <p:cond delay="0"/>
                      </p:stCondLst>
                      <p:childTnLst>
                        <p:par>
                          <p:cTn id="364" fill="hold">
                            <p:stCondLst>
                              <p:cond delay="0"/>
                            </p:stCondLst>
                            <p:childTnLst>
                              <p:par>
                                <p:cTn id="365" presetID="30" presetClass="emph" presetSubtype="0" fill="hold" nodeType="clickEffect">
                                  <p:stCondLst>
                                    <p:cond delay="0"/>
                                  </p:stCondLst>
                                  <p:childTnLst>
                                    <p:animClr clrSpc="hsl" dir="cw">
                                      <p:cBhvr override="childStyle">
                                        <p:cTn id="366" dur="500" fill="hold"/>
                                        <p:tgtEl>
                                          <p:spTgt spid="42"/>
                                        </p:tgtEl>
                                        <p:attrNameLst>
                                          <p:attrName>style.color</p:attrName>
                                        </p:attrNameLst>
                                      </p:cBhvr>
                                      <p:by>
                                        <p:hsl h="0" s="12549" l="25098"/>
                                      </p:by>
                                    </p:animClr>
                                    <p:animClr clrSpc="hsl" dir="cw">
                                      <p:cBhvr>
                                        <p:cTn id="367" dur="500" fill="hold"/>
                                        <p:tgtEl>
                                          <p:spTgt spid="42"/>
                                        </p:tgtEl>
                                        <p:attrNameLst>
                                          <p:attrName>fillcolor</p:attrName>
                                        </p:attrNameLst>
                                      </p:cBhvr>
                                      <p:by>
                                        <p:hsl h="0" s="12549" l="25098"/>
                                      </p:by>
                                    </p:animClr>
                                    <p:animClr clrSpc="hsl" dir="cw">
                                      <p:cBhvr>
                                        <p:cTn id="368" dur="500" fill="hold"/>
                                        <p:tgtEl>
                                          <p:spTgt spid="42"/>
                                        </p:tgtEl>
                                        <p:attrNameLst>
                                          <p:attrName>stroke.color</p:attrName>
                                        </p:attrNameLst>
                                      </p:cBhvr>
                                      <p:by>
                                        <p:hsl h="0" s="12549" l="25098"/>
                                      </p:by>
                                    </p:animClr>
                                    <p:set>
                                      <p:cBhvr>
                                        <p:cTn id="369" dur="500" fill="hold"/>
                                        <p:tgtEl>
                                          <p:spTgt spid="42"/>
                                        </p:tgtEl>
                                        <p:attrNameLst>
                                          <p:attrName>fill.type</p:attrName>
                                        </p:attrNameLst>
                                      </p:cBhvr>
                                      <p:to>
                                        <p:strVal val="solid"/>
                                      </p:to>
                                    </p:set>
                                  </p:childTnLst>
                                </p:cTn>
                              </p:par>
                              <p:par>
                                <p:cTn id="370" presetID="8" presetClass="emph" presetSubtype="0" repeatCount="indefinite" fill="hold" nodeType="withEffect">
                                  <p:stCondLst>
                                    <p:cond delay="0"/>
                                  </p:stCondLst>
                                  <p:endCondLst>
                                    <p:cond evt="onNext" delay="0">
                                      <p:tgtEl>
                                        <p:sldTgt/>
                                      </p:tgtEl>
                                    </p:cond>
                                  </p:endCondLst>
                                  <p:childTnLst>
                                    <p:animRot by="21600000">
                                      <p:cBhvr>
                                        <p:cTn id="371" dur="500" fill="hold"/>
                                        <p:tgtEl>
                                          <p:spTgt spid="3"/>
                                        </p:tgtEl>
                                        <p:attrNameLst>
                                          <p:attrName>r</p:attrName>
                                        </p:attrNameLst>
                                      </p:cBhvr>
                                    </p:animRot>
                                  </p:childTnLst>
                                </p:cTn>
                              </p:par>
                              <p:par>
                                <p:cTn id="372" presetID="1" presetClass="mediacall" presetSubtype="0" fill="hold" nodeType="withEffect">
                                  <p:stCondLst>
                                    <p:cond delay="0"/>
                                  </p:stCondLst>
                                  <p:childTnLst>
                                    <p:cmd type="call" cmd="playFrom(0.0)">
                                      <p:cBhvr>
                                        <p:cTn id="373" dur="30406" fill="hold"/>
                                        <p:tgtEl>
                                          <p:spTgt spid="93"/>
                                        </p:tgtEl>
                                      </p:cBhvr>
                                    </p:cmd>
                                  </p:childTnLst>
                                </p:cTn>
                              </p:par>
                            </p:childTnLst>
                          </p:cTn>
                        </p:par>
                      </p:childTnLst>
                    </p:cTn>
                  </p:par>
                </p:childTnLst>
              </p:cTn>
              <p:nextCondLst>
                <p:cond evt="onClick" delay="0">
                  <p:tgtEl>
                    <p:spTgt spid="42"/>
                  </p:tgtEl>
                </p:cond>
              </p:nextCondLst>
            </p:seq>
            <p:audio>
              <p:cMediaNode vol="80000">
                <p:cTn id="374" repeatCount="indefinite" fill="hold" display="0">
                  <p:stCondLst>
                    <p:cond delay="indefinite"/>
                  </p:stCondLst>
                  <p:endCondLst>
                    <p:cond evt="onStopAudio" delay="0">
                      <p:tgtEl>
                        <p:sldTgt/>
                      </p:tgtEl>
                    </p:cond>
                    <p:cond evt="onNext" delay="0">
                      <p:tgtEl>
                        <p:sldTgt/>
                      </p:tgtEl>
                    </p:cond>
                  </p:endCondLst>
                </p:cTn>
                <p:tgtEl>
                  <p:spTgt spid="93"/>
                </p:tgtEl>
              </p:cMediaNode>
            </p:audio>
            <p:audio>
              <p:cMediaNode vol="80000">
                <p:cTn id="375" fill="hold" display="0">
                  <p:stCondLst>
                    <p:cond delay="indefinite"/>
                  </p:stCondLst>
                  <p:endCondLst>
                    <p:cond evt="onStopAudio" delay="0">
                      <p:tgtEl>
                        <p:sldTgt/>
                      </p:tgtEl>
                    </p:cond>
                  </p:endCondLst>
                </p:cTn>
                <p:tgtEl>
                  <p:spTgt spid="97"/>
                </p:tgtEl>
              </p:cMediaNode>
            </p:audio>
          </p:childTnLst>
        </p:cTn>
      </p:par>
    </p:tnLst>
    <p:bldLst>
      <p:bldP spid="9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 name="Picture 21">
            <a:extLst>
              <a:ext uri="{FF2B5EF4-FFF2-40B4-BE49-F238E27FC236}">
                <a16:creationId xmlns:a16="http://schemas.microsoft.com/office/drawing/2014/main" id="{3BAED61F-A530-4591-F118-10F144DC757D}"/>
              </a:ext>
            </a:extLst>
          </p:cNvPr>
          <p:cNvPicPr>
            <a:picLocks noChangeAspect="1"/>
          </p:cNvPicPr>
          <p:nvPr/>
        </p:nvPicPr>
        <p:blipFill>
          <a:blip r:embed="rId4"/>
          <a:srcRect/>
          <a:stretch>
            <a:fillRect/>
          </a:stretch>
        </p:blipFill>
        <p:spPr>
          <a:xfrm flipH="1">
            <a:off x="1147193" y="614866"/>
            <a:ext cx="3062909" cy="6045215"/>
          </a:xfrm>
          <a:prstGeom prst="rect">
            <a:avLst/>
          </a:prstGeom>
        </p:spPr>
      </p:pic>
      <p:grpSp>
        <p:nvGrpSpPr>
          <p:cNvPr id="37" name="Group 36">
            <a:extLst>
              <a:ext uri="{FF2B5EF4-FFF2-40B4-BE49-F238E27FC236}">
                <a16:creationId xmlns:a16="http://schemas.microsoft.com/office/drawing/2014/main" id="{4DE28C13-7BF6-C826-CAD8-DAF0FA0FD96F}"/>
              </a:ext>
            </a:extLst>
          </p:cNvPr>
          <p:cNvGrpSpPr/>
          <p:nvPr/>
        </p:nvGrpSpPr>
        <p:grpSpPr>
          <a:xfrm>
            <a:off x="4210102" y="-109953"/>
            <a:ext cx="7549758" cy="5578268"/>
            <a:chOff x="4294213" y="85355"/>
            <a:chExt cx="7549758" cy="5578268"/>
          </a:xfrm>
        </p:grpSpPr>
        <p:grpSp>
          <p:nvGrpSpPr>
            <p:cNvPr id="13" name="Group 12">
              <a:extLst>
                <a:ext uri="{FF2B5EF4-FFF2-40B4-BE49-F238E27FC236}">
                  <a16:creationId xmlns:a16="http://schemas.microsoft.com/office/drawing/2014/main" id="{7608F0D5-DF11-9D42-D36B-474D4FFA7DFE}"/>
                </a:ext>
              </a:extLst>
            </p:cNvPr>
            <p:cNvGrpSpPr/>
            <p:nvPr/>
          </p:nvGrpSpPr>
          <p:grpSpPr>
            <a:xfrm>
              <a:off x="4294213" y="1611322"/>
              <a:ext cx="7375374" cy="4052301"/>
              <a:chOff x="1462568" y="964746"/>
              <a:chExt cx="8064432" cy="4918849"/>
            </a:xfrm>
          </p:grpSpPr>
          <p:grpSp>
            <p:nvGrpSpPr>
              <p:cNvPr id="14" name="Group 13">
                <a:extLst>
                  <a:ext uri="{FF2B5EF4-FFF2-40B4-BE49-F238E27FC236}">
                    <a16:creationId xmlns:a16="http://schemas.microsoft.com/office/drawing/2014/main" id="{0F668B05-2873-9B88-FE28-00624B113269}"/>
                  </a:ext>
                </a:extLst>
              </p:cNvPr>
              <p:cNvGrpSpPr/>
              <p:nvPr/>
            </p:nvGrpSpPr>
            <p:grpSpPr>
              <a:xfrm>
                <a:off x="1462568" y="974404"/>
                <a:ext cx="8064432" cy="4909191"/>
                <a:chOff x="2337509" y="692955"/>
                <a:chExt cx="8064432" cy="4909191"/>
              </a:xfrm>
            </p:grpSpPr>
            <p:sp>
              <p:nvSpPr>
                <p:cNvPr id="32" name="Rounded Rectangle 35">
                  <a:extLst>
                    <a:ext uri="{FF2B5EF4-FFF2-40B4-BE49-F238E27FC236}">
                      <a16:creationId xmlns:a16="http://schemas.microsoft.com/office/drawing/2014/main" id="{0BD4FD09-7325-1649-29A1-680BA7732505}"/>
                    </a:ext>
                  </a:extLst>
                </p:cNvPr>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3">
                  <a:extLst>
                    <a:ext uri="{FF2B5EF4-FFF2-40B4-BE49-F238E27FC236}">
                      <a16:creationId xmlns:a16="http://schemas.microsoft.com/office/drawing/2014/main" id="{0C314FBA-1CF6-4492-B8B6-BF3C39FEDE1B}"/>
                    </a:ext>
                  </a:extLst>
                </p:cNvPr>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338FCFCD-DB75-007E-91E1-68B1E29A3089}"/>
                  </a:ext>
                </a:extLst>
              </p:cNvPr>
              <p:cNvGrpSpPr/>
              <p:nvPr/>
            </p:nvGrpSpPr>
            <p:grpSpPr>
              <a:xfrm rot="5400000">
                <a:off x="5127612" y="-1791430"/>
                <a:ext cx="655709" cy="6168062"/>
                <a:chOff x="323528" y="735556"/>
                <a:chExt cx="432048" cy="3672388"/>
              </a:xfrm>
              <a:solidFill>
                <a:srgbClr val="91C908"/>
              </a:solidFill>
            </p:grpSpPr>
            <p:sp>
              <p:nvSpPr>
                <p:cNvPr id="16" name="Oval 15">
                  <a:extLst>
                    <a:ext uri="{FF2B5EF4-FFF2-40B4-BE49-F238E27FC236}">
                      <a16:creationId xmlns:a16="http://schemas.microsoft.com/office/drawing/2014/main" id="{861748A2-A370-200A-4793-056D30547A64}"/>
                    </a:ext>
                  </a:extLst>
                </p:cNvPr>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7C4EE93-AF6E-DE63-E88F-3F772C4F99C9}"/>
                    </a:ext>
                  </a:extLst>
                </p:cNvPr>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2361DCB-0A49-736E-EF27-6298F914A778}"/>
                    </a:ext>
                  </a:extLst>
                </p:cNvPr>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85C6834-D197-DC54-A416-D2DEC2629250}"/>
                    </a:ext>
                  </a:extLst>
                </p:cNvPr>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4BCBC46A-9B37-4B03-F76D-C287F0711B90}"/>
                    </a:ext>
                  </a:extLst>
                </p:cNvPr>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6B38BFF-14C5-FB89-3C5B-0EE453EFA7C1}"/>
                    </a:ext>
                  </a:extLst>
                </p:cNvPr>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7BBAE6C-579D-E0B7-8D21-15B27A521DDE}"/>
                    </a:ext>
                  </a:extLst>
                </p:cNvPr>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D2BF6EE-4DA6-8654-652A-8FF75EE0B9E3}"/>
                    </a:ext>
                  </a:extLst>
                </p:cNvPr>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ounded Rectangle 45">
                  <a:extLst>
                    <a:ext uri="{FF2B5EF4-FFF2-40B4-BE49-F238E27FC236}">
                      <a16:creationId xmlns:a16="http://schemas.microsoft.com/office/drawing/2014/main" id="{C29AB41B-D679-B18E-EFBE-2A54D87A08BA}"/>
                    </a:ext>
                  </a:extLst>
                </p:cNvPr>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ounded Rectangle 46">
                  <a:extLst>
                    <a:ext uri="{FF2B5EF4-FFF2-40B4-BE49-F238E27FC236}">
                      <a16:creationId xmlns:a16="http://schemas.microsoft.com/office/drawing/2014/main" id="{29210933-6573-4D81-456C-9E3C3180E8E1}"/>
                    </a:ext>
                  </a:extLst>
                </p:cNvPr>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47">
                  <a:extLst>
                    <a:ext uri="{FF2B5EF4-FFF2-40B4-BE49-F238E27FC236}">
                      <a16:creationId xmlns:a16="http://schemas.microsoft.com/office/drawing/2014/main" id="{05654CBB-DB93-87FA-178F-9CF19AA12A6F}"/>
                    </a:ext>
                  </a:extLst>
                </p:cNvPr>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48">
                  <a:extLst>
                    <a:ext uri="{FF2B5EF4-FFF2-40B4-BE49-F238E27FC236}">
                      <a16:creationId xmlns:a16="http://schemas.microsoft.com/office/drawing/2014/main" id="{E78FAAF7-5B59-E6DB-747B-2E2DEAFEF064}"/>
                    </a:ext>
                  </a:extLst>
                </p:cNvPr>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ounded Rectangle 49">
                  <a:extLst>
                    <a:ext uri="{FF2B5EF4-FFF2-40B4-BE49-F238E27FC236}">
                      <a16:creationId xmlns:a16="http://schemas.microsoft.com/office/drawing/2014/main" id="{4252F511-0E45-43CF-CF13-DA0775E41174}"/>
                    </a:ext>
                  </a:extLst>
                </p:cNvPr>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50">
                  <a:extLst>
                    <a:ext uri="{FF2B5EF4-FFF2-40B4-BE49-F238E27FC236}">
                      <a16:creationId xmlns:a16="http://schemas.microsoft.com/office/drawing/2014/main" id="{3B5B9A4B-449B-E876-F4B0-30610B5D9DC6}"/>
                    </a:ext>
                  </a:extLst>
                </p:cNvPr>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51">
                  <a:extLst>
                    <a:ext uri="{FF2B5EF4-FFF2-40B4-BE49-F238E27FC236}">
                      <a16:creationId xmlns:a16="http://schemas.microsoft.com/office/drawing/2014/main" id="{69EBD27D-08F4-3A97-B299-D01702ACE700}"/>
                    </a:ext>
                  </a:extLst>
                </p:cNvPr>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52">
                  <a:extLst>
                    <a:ext uri="{FF2B5EF4-FFF2-40B4-BE49-F238E27FC236}">
                      <a16:creationId xmlns:a16="http://schemas.microsoft.com/office/drawing/2014/main" id="{39C1B067-1AD8-8872-66B8-A0BAB94670FE}"/>
                    </a:ext>
                  </a:extLst>
                </p:cNvPr>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36" name="Picture 35">
              <a:extLst>
                <a:ext uri="{FF2B5EF4-FFF2-40B4-BE49-F238E27FC236}">
                  <a16:creationId xmlns:a16="http://schemas.microsoft.com/office/drawing/2014/main" id="{75A2DD65-11EC-18AB-85A8-5C1BF82F443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rot="20581877">
              <a:off x="9698369" y="85355"/>
              <a:ext cx="2145602" cy="2450561"/>
            </a:xfrm>
            <a:prstGeom prst="rect">
              <a:avLst/>
            </a:prstGeom>
          </p:spPr>
        </p:pic>
      </p:grpSp>
      <p:pic>
        <p:nvPicPr>
          <p:cNvPr id="2" name="Picture 1">
            <a:extLst>
              <a:ext uri="{FF2B5EF4-FFF2-40B4-BE49-F238E27FC236}">
                <a16:creationId xmlns:a16="http://schemas.microsoft.com/office/drawing/2014/main" id="{9EC21486-5377-5D07-1362-B3371657898D}"/>
              </a:ext>
            </a:extLst>
          </p:cNvPr>
          <p:cNvPicPr>
            <a:picLocks noChangeAspect="1"/>
          </p:cNvPicPr>
          <p:nvPr/>
        </p:nvPicPr>
        <p:blipFill>
          <a:blip r:embed="rId7"/>
          <a:stretch>
            <a:fillRect/>
          </a:stretch>
        </p:blipFill>
        <p:spPr>
          <a:xfrm>
            <a:off x="5175272" y="1699847"/>
            <a:ext cx="5346655" cy="4029805"/>
          </a:xfrm>
          <a:prstGeom prst="rect">
            <a:avLst/>
          </a:prstGeom>
        </p:spPr>
      </p:pic>
    </p:spTree>
    <p:extLst>
      <p:ext uri="{BB962C8B-B14F-4D97-AF65-F5344CB8AC3E}">
        <p14:creationId xmlns:p14="http://schemas.microsoft.com/office/powerpoint/2010/main" val="300898577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352539-566A-46E5-BCCB-8304F5DA59D5}"/>
              </a:ext>
            </a:extLst>
          </p:cNvPr>
          <p:cNvSpPr txBox="1"/>
          <p:nvPr/>
        </p:nvSpPr>
        <p:spPr>
          <a:xfrm>
            <a:off x="2025748" y="2056880"/>
            <a:ext cx="8426548" cy="2308324"/>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4800" b="1" i="0" u="sng" strike="noStrike" kern="0" cap="none" spc="0" normalizeH="0" baseline="0" noProof="0" dirty="0">
                <a:ln>
                  <a:noFill/>
                </a:ln>
                <a:solidFill>
                  <a:srgbClr val="7030A0"/>
                </a:solidFill>
                <a:effectLst/>
                <a:uLnTx/>
                <a:uFillTx/>
                <a:latin typeface="Arial"/>
                <a:ea typeface="+mn-ea"/>
                <a:cs typeface="Arial"/>
                <a:sym typeface="Arial"/>
              </a:rPr>
              <a:t>Hoạt động 1: </a:t>
            </a:r>
            <a:r>
              <a:rPr kumimoji="0" lang="vi-VN" sz="4800" b="1" i="0" u="none" strike="noStrike" kern="0" cap="none" spc="0" normalizeH="0" baseline="0" noProof="0" dirty="0">
                <a:ln>
                  <a:noFill/>
                </a:ln>
                <a:solidFill>
                  <a:srgbClr val="7030A0"/>
                </a:solidFill>
                <a:effectLst/>
                <a:uLnTx/>
                <a:uFillTx/>
                <a:latin typeface="Arial"/>
                <a:ea typeface="+mn-ea"/>
                <a:cs typeface="Arial"/>
                <a:sym typeface="Arial"/>
              </a:rPr>
              <a:t>Chia sẻ với bạn về những việc em thường làm trong một ngày.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210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323850" y="365760"/>
            <a:ext cx="11515725" cy="61302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358EAC1-8671-A989-4465-8D5E5808C347}"/>
              </a:ext>
            </a:extLst>
          </p:cNvPr>
          <p:cNvSpPr txBox="1"/>
          <p:nvPr/>
        </p:nvSpPr>
        <p:spPr>
          <a:xfrm>
            <a:off x="845586" y="295275"/>
            <a:ext cx="10068674" cy="175861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Em hãy viết những việc thường làm trong một ngày và thời gian em thực hiện những việc đó.</a:t>
            </a:r>
            <a:endParaRPr lang="en-US" sz="4000" b="1" i="1"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9F9C6DA-7669-D868-9D86-6E4A4697FD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7778" y="2360294"/>
            <a:ext cx="6772472" cy="3516631"/>
          </a:xfrm>
          <a:prstGeom prst="rect">
            <a:avLst/>
          </a:prstGeom>
          <a:noFill/>
        </p:spPr>
      </p:pic>
    </p:spTree>
    <p:extLst>
      <p:ext uri="{BB962C8B-B14F-4D97-AF65-F5344CB8AC3E}">
        <p14:creationId xmlns:p14="http://schemas.microsoft.com/office/powerpoint/2010/main" val="23284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211</TotalTime>
  <Words>645</Words>
  <Application>Microsoft Office PowerPoint</Application>
  <PresentationFormat>Widescreen</PresentationFormat>
  <Paragraphs>82</Paragraphs>
  <Slides>27</Slides>
  <Notes>4</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微软雅黑</vt:lpstr>
      <vt:lpstr>宋体</vt:lpstr>
      <vt:lpstr>#9Slide03 AllRoundGothic</vt:lpstr>
      <vt:lpstr>Arial</vt:lpstr>
      <vt:lpstr>Baloo 2</vt:lpstr>
      <vt:lpstr>Calibri</vt:lpstr>
      <vt:lpstr>Calibri Light</vt:lpstr>
      <vt:lpstr>等线</vt:lpstr>
      <vt:lpstr>等线 Light</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36</cp:revision>
  <dcterms:created xsi:type="dcterms:W3CDTF">2023-07-26T09:38:04Z</dcterms:created>
  <dcterms:modified xsi:type="dcterms:W3CDTF">2024-10-16T03:18:27Z</dcterms:modified>
  <cp:category>9Slide.vn</cp:category>
</cp:coreProperties>
</file>