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07" r:id="rId4"/>
    <p:sldMasterId id="2147483719" r:id="rId5"/>
  </p:sldMasterIdLst>
  <p:notesMasterIdLst>
    <p:notesMasterId r:id="rId29"/>
  </p:notesMasterIdLst>
  <p:handoutMasterIdLst>
    <p:handoutMasterId r:id="rId30"/>
  </p:handoutMasterIdLst>
  <p:sldIdLst>
    <p:sldId id="261" r:id="rId6"/>
    <p:sldId id="256" r:id="rId7"/>
    <p:sldId id="263" r:id="rId8"/>
    <p:sldId id="264" r:id="rId9"/>
    <p:sldId id="265" r:id="rId10"/>
    <p:sldId id="266" r:id="rId11"/>
    <p:sldId id="2007577095" r:id="rId12"/>
    <p:sldId id="2007577096" r:id="rId13"/>
    <p:sldId id="2007577099" r:id="rId14"/>
    <p:sldId id="2007577110" r:id="rId15"/>
    <p:sldId id="2007577112" r:id="rId16"/>
    <p:sldId id="2007577111" r:id="rId17"/>
    <p:sldId id="2007577113" r:id="rId18"/>
    <p:sldId id="2007577114" r:id="rId19"/>
    <p:sldId id="2007577115" r:id="rId20"/>
    <p:sldId id="2007577117" r:id="rId21"/>
    <p:sldId id="2007577118" r:id="rId22"/>
    <p:sldId id="2007577119" r:id="rId23"/>
    <p:sldId id="2007577120" r:id="rId24"/>
    <p:sldId id="2007577121" r:id="rId25"/>
    <p:sldId id="2007577122" r:id="rId26"/>
    <p:sldId id="2007577123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2023/7/31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2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2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1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5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8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75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7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40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gif"/><Relationship Id="rId18" Type="http://schemas.openxmlformats.org/officeDocument/2006/relationships/slide" Target="slide4.xml"/><Relationship Id="rId26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50.png"/><Relationship Id="rId7" Type="http://schemas.openxmlformats.org/officeDocument/2006/relationships/image" Target="../media/image34.png"/><Relationship Id="rId12" Type="http://schemas.openxmlformats.org/officeDocument/2006/relationships/image" Target="../media/image45.gif"/><Relationship Id="rId17" Type="http://schemas.openxmlformats.org/officeDocument/2006/relationships/image" Target="../media/image48.gif"/><Relationship Id="rId25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47.gif"/><Relationship Id="rId20" Type="http://schemas.openxmlformats.org/officeDocument/2006/relationships/slide" Target="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44.gif"/><Relationship Id="rId24" Type="http://schemas.openxmlformats.org/officeDocument/2006/relationships/slide" Target="slide3.xml"/><Relationship Id="rId5" Type="http://schemas.openxmlformats.org/officeDocument/2006/relationships/image" Target="../media/image42.png"/><Relationship Id="rId15" Type="http://schemas.openxmlformats.org/officeDocument/2006/relationships/image" Target="../media/image40.gif"/><Relationship Id="rId23" Type="http://schemas.openxmlformats.org/officeDocument/2006/relationships/image" Target="../media/image51.png"/><Relationship Id="rId10" Type="http://schemas.openxmlformats.org/officeDocument/2006/relationships/image" Target="../media/image43.gif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36.gif"/><Relationship Id="rId14" Type="http://schemas.openxmlformats.org/officeDocument/2006/relationships/image" Target="../media/image39.png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18" Type="http://schemas.openxmlformats.org/officeDocument/2006/relationships/image" Target="../media/image121.png"/><Relationship Id="rId3" Type="http://schemas.openxmlformats.org/officeDocument/2006/relationships/image" Target="../media/image106.svg"/><Relationship Id="rId21" Type="http://schemas.openxmlformats.org/officeDocument/2006/relationships/image" Target="../media/image124.sv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17" Type="http://schemas.openxmlformats.org/officeDocument/2006/relationships/image" Target="../media/image120.sv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24" Type="http://schemas.openxmlformats.org/officeDocument/2006/relationships/image" Target="../media/image127.png"/><Relationship Id="rId5" Type="http://schemas.openxmlformats.org/officeDocument/2006/relationships/image" Target="../media/image108.svg"/><Relationship Id="rId15" Type="http://schemas.openxmlformats.org/officeDocument/2006/relationships/image" Target="../media/image118.svg"/><Relationship Id="rId23" Type="http://schemas.openxmlformats.org/officeDocument/2006/relationships/image" Target="../media/image126.svg"/><Relationship Id="rId10" Type="http://schemas.openxmlformats.org/officeDocument/2006/relationships/image" Target="../media/image113.png"/><Relationship Id="rId19" Type="http://schemas.openxmlformats.org/officeDocument/2006/relationships/image" Target="../media/image122.sv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3BD13-24E7-469F-9CF2-C60A51F52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8" y="541952"/>
            <a:ext cx="2720436" cy="1360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48F05C-E952-4E64-A657-1D13621189F4}"/>
              </a:ext>
            </a:extLst>
          </p:cNvPr>
          <p:cNvGrpSpPr/>
          <p:nvPr/>
        </p:nvGrpSpPr>
        <p:grpSpPr>
          <a:xfrm>
            <a:off x="2054153" y="893443"/>
            <a:ext cx="9409814" cy="5231218"/>
            <a:chOff x="2598158" y="1467398"/>
            <a:chExt cx="7315200" cy="3386080"/>
          </a:xfrm>
        </p:grpSpPr>
        <p:pic>
          <p:nvPicPr>
            <p:cNvPr id="4" name="Picture 3" descr="F:\AAA-PDF-SGK\B5-KP.png">
              <a:extLst>
                <a:ext uri="{FF2B5EF4-FFF2-40B4-BE49-F238E27FC236}">
                  <a16:creationId xmlns:a16="http://schemas.microsoft.com/office/drawing/2014/main" id="{4C133CBD-7100-491A-B93F-E29052CD6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08" t="19717" r="-508" b="47452"/>
            <a:stretch/>
          </p:blipFill>
          <p:spPr bwMode="auto">
            <a:xfrm>
              <a:off x="2598158" y="1467398"/>
              <a:ext cx="7315200" cy="338608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A7BCC-76F7-406D-9302-2FF1096A60B7}"/>
                </a:ext>
              </a:extLst>
            </p:cNvPr>
            <p:cNvSpPr txBox="1"/>
            <p:nvPr/>
          </p:nvSpPr>
          <p:spPr>
            <a:xfrm>
              <a:off x="5095669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E91A39-5961-4087-A677-4776F1BFF8E0}"/>
                </a:ext>
              </a:extLst>
            </p:cNvPr>
            <p:cNvSpPr txBox="1"/>
            <p:nvPr/>
          </p:nvSpPr>
          <p:spPr>
            <a:xfrm>
              <a:off x="5140034" y="3633820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68F186-2DAD-40D1-BA69-3542C7A73026}"/>
                </a:ext>
              </a:extLst>
            </p:cNvPr>
            <p:cNvSpPr txBox="1"/>
            <p:nvPr/>
          </p:nvSpPr>
          <p:spPr>
            <a:xfrm>
              <a:off x="6211255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37E0C2-4F5F-464F-AF4B-B40244DF3F01}"/>
                </a:ext>
              </a:extLst>
            </p:cNvPr>
            <p:cNvSpPr txBox="1"/>
            <p:nvPr/>
          </p:nvSpPr>
          <p:spPr>
            <a:xfrm>
              <a:off x="7461386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0EFF0B-80C6-4924-8EFB-F3C2DA201111}"/>
                </a:ext>
              </a:extLst>
            </p:cNvPr>
            <p:cNvSpPr txBox="1"/>
            <p:nvPr/>
          </p:nvSpPr>
          <p:spPr>
            <a:xfrm>
              <a:off x="7437241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27" y="12332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64825"/>
            <a:ext cx="348319" cy="354057"/>
            <a:chOff x="1632864" y="2241812"/>
            <a:chExt cx="348319" cy="354057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36173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992982" y="3295995"/>
            <a:ext cx="1790271" cy="830997"/>
            <a:chOff x="148926" y="612779"/>
            <a:chExt cx="1295465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80908" y="674334"/>
              <a:ext cx="76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78" y="785511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882105" y="66831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313173" y="348213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190796" y="340360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190796" y="340360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72" y="612130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832415" y="3290886"/>
            <a:ext cx="405942" cy="425158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9" y="3285598"/>
            <a:ext cx="405942" cy="419157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54131" y="3253582"/>
            <a:ext cx="405942" cy="427393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98546" y="329088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28559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954131" y="325358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78" y="1052211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489515" y="3519486"/>
            <a:ext cx="405942" cy="413869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10076884" y="3599474"/>
            <a:ext cx="405942" cy="413868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635221" y="23314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489515" y="3519486"/>
            <a:ext cx="405942" cy="425158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10076884" y="3599474"/>
            <a:ext cx="405942" cy="422921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329883" y="45510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45" y="172662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1369122" y="3180042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4422771" y="95603"/>
            <a:ext cx="5991229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707" y="-101735"/>
            <a:ext cx="12475856" cy="5489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3864" y="2767980"/>
            <a:ext cx="1609329" cy="970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21112" y="1140153"/>
            <a:ext cx="3357891" cy="4076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42531" y="2276564"/>
            <a:ext cx="2562397" cy="3111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7148" y="3358761"/>
            <a:ext cx="1504413" cy="18265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52569" y="3358761"/>
            <a:ext cx="1504413" cy="1826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2710772"/>
            <a:ext cx="2038121" cy="24745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148998" y="5616541"/>
            <a:ext cx="12489997" cy="1470975"/>
            <a:chOff x="0" y="0"/>
            <a:chExt cx="4934320" cy="5811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4320" cy="581126"/>
            </a:xfrm>
            <a:custGeom>
              <a:avLst/>
              <a:gdLst/>
              <a:ahLst/>
              <a:cxnLst/>
              <a:rect l="l" t="t" r="r" b="b"/>
              <a:pathLst>
                <a:path w="4934320" h="581126">
                  <a:moveTo>
                    <a:pt x="0" y="0"/>
                  </a:moveTo>
                  <a:lnTo>
                    <a:pt x="4934320" y="0"/>
                  </a:lnTo>
                  <a:lnTo>
                    <a:pt x="4934320" y="581126"/>
                  </a:lnTo>
                  <a:lnTo>
                    <a:pt x="0" y="581126"/>
                  </a:lnTo>
                  <a:close/>
                </a:path>
              </a:pathLst>
            </a:custGeom>
            <a:solidFill>
              <a:srgbClr val="5B842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687" y="5135625"/>
            <a:ext cx="12305899" cy="1392528"/>
            <a:chOff x="0" y="0"/>
            <a:chExt cx="24611798" cy="27850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453505" cy="278505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58293" y="0"/>
              <a:ext cx="12453505" cy="278505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-183339" y="4956006"/>
            <a:ext cx="12469555" cy="217719"/>
            <a:chOff x="0" y="0"/>
            <a:chExt cx="24939110" cy="4354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2584" cy="4354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113616" y="0"/>
              <a:ext cx="6842584" cy="4354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82911" y="0"/>
              <a:ext cx="6842584" cy="4354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096527" y="0"/>
              <a:ext cx="6842584" cy="43543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73224" y="4105965"/>
            <a:ext cx="2271679" cy="27520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2929" y="-871660"/>
            <a:ext cx="2581515" cy="155746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012" y="-101735"/>
            <a:ext cx="1127336" cy="680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63589" y="3373346"/>
            <a:ext cx="3829340" cy="2743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373441" y="1767505"/>
            <a:ext cx="1055043" cy="5090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919714" y="5787692"/>
            <a:ext cx="4337269" cy="1309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3216869" y="5173725"/>
            <a:ext cx="6067060" cy="18311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662091" y="5217062"/>
            <a:ext cx="6548361" cy="197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D6BB-7024-0D10-27CD-E782641393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85754" y="1917061"/>
            <a:ext cx="862049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295</Words>
  <Application>Microsoft Office PowerPoint</Application>
  <PresentationFormat>Widescreen</PresentationFormat>
  <Paragraphs>126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Calibri Light</vt:lpstr>
      <vt:lpstr>Lato</vt:lpstr>
      <vt:lpstr>Tahoma</vt:lpstr>
      <vt:lpstr>Times New Roman</vt:lpstr>
      <vt:lpstr>Office Theme</vt:lpstr>
      <vt:lpstr>自定义设计方案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33</cp:revision>
  <dcterms:created xsi:type="dcterms:W3CDTF">2021-07-24T01:07:49Z</dcterms:created>
  <dcterms:modified xsi:type="dcterms:W3CDTF">2023-07-31T03:17:46Z</dcterms:modified>
</cp:coreProperties>
</file>