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29"/>
  </p:notesMasterIdLst>
  <p:sldIdLst>
    <p:sldId id="11592" r:id="rId2"/>
    <p:sldId id="337" r:id="rId3"/>
    <p:sldId id="334" r:id="rId4"/>
    <p:sldId id="11596" r:id="rId5"/>
    <p:sldId id="11597" r:id="rId6"/>
    <p:sldId id="11598" r:id="rId7"/>
    <p:sldId id="11593" r:id="rId8"/>
    <p:sldId id="341" r:id="rId9"/>
    <p:sldId id="11599" r:id="rId10"/>
    <p:sldId id="11601" r:id="rId11"/>
    <p:sldId id="11602" r:id="rId12"/>
    <p:sldId id="11603" r:id="rId13"/>
    <p:sldId id="318" r:id="rId14"/>
    <p:sldId id="352" r:id="rId15"/>
    <p:sldId id="11591" r:id="rId16"/>
    <p:sldId id="11606" r:id="rId17"/>
    <p:sldId id="354" r:id="rId18"/>
    <p:sldId id="11607" r:id="rId19"/>
    <p:sldId id="11608" r:id="rId20"/>
    <p:sldId id="11609" r:id="rId21"/>
    <p:sldId id="11610" r:id="rId22"/>
    <p:sldId id="11611" r:id="rId23"/>
    <p:sldId id="11613" r:id="rId24"/>
    <p:sldId id="501" r:id="rId25"/>
    <p:sldId id="272" r:id="rId26"/>
    <p:sldId id="273"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341" autoAdjust="0"/>
  </p:normalViewPr>
  <p:slideViewPr>
    <p:cSldViewPr snapToGrid="0">
      <p:cViewPr varScale="1">
        <p:scale>
          <a:sx n="74" d="100"/>
          <a:sy n="74" d="100"/>
        </p:scale>
        <p:origin x="576" y="6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6.emf"/><Relationship Id="rId5" Type="http://schemas.openxmlformats.org/officeDocument/2006/relationships/image" Target="../media/image35.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8.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3.sv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75.sv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slide" Target="slide7.xml"/><Relationship Id="rId5" Type="http://schemas.openxmlformats.org/officeDocument/2006/relationships/slideLayout" Target="../slideLayouts/slideLayout8.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xmlns=""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xmlns=""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xmlns="" id="{E14C44EE-BF2B-FC6C-AB42-06B458FD92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xmlns="" id="{93AE978D-3BA4-8EB0-06AA-144580F61D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xmlns=""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xmlns=""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xmlns=""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xmlns=""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xmlns=""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xmlns=""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xmlns=""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xmlns=""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xmlns=""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xmlns=""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xmlns=""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xmlns=""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xmlns=""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xmlns=""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xmlns=""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xmlns=""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xmlns=""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xmlns=""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xmlns=""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xmlns=""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xmlns=""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xmlns=""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xmlns=""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xmlns=""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xmlns=""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xmlns=""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xmlns=""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xmlns=""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xmlns=""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xmlns=""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xmlns=""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xmlns=""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xmlns=""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xmlns=""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xmlns=""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xmlns=""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xmlns=""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xmlns=""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xmlns=""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xmlns=""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xmlns=""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xmlns=""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xmlns=""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xmlns=""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xmlns=""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xmlns=""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xmlns=""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xmlns=""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xmlns=""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xmlns=""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xmlns=""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xmlns=""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xmlns=""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xmlns=""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xmlns=""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xmlns=""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xmlns=""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xmlns=""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xmlns=""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xmlns=""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xmlns=""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xmlns="" id="{D8605152-DE87-A048-26D1-635248A23982}"/>
              </a:ext>
            </a:extLst>
          </p:cNvPr>
          <p:cNvSpPr txBox="1"/>
          <p:nvPr/>
        </p:nvSpPr>
        <p:spPr>
          <a:xfrm>
            <a:off x="2886891" y="1333500"/>
            <a:ext cx="6426925" cy="1384995"/>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a:t>
            </a:r>
            <a:r>
              <a:rPr lang="vi-VN" sz="4000" b="1" dirty="0" smtClean="0">
                <a:solidFill>
                  <a:srgbClr val="FF0000"/>
                </a:solidFill>
                <a:latin typeface="Times New Roman" panose="02020603050405020304" pitchFamily="18" charset="0"/>
                <a:cs typeface="Times New Roman" panose="02020603050405020304" pitchFamily="18" charset="0"/>
              </a:rPr>
              <a:t>rò </a:t>
            </a:r>
            <a:r>
              <a:rPr lang="vi-VN" sz="4000" b="1" dirty="0">
                <a:solidFill>
                  <a:srgbClr val="FF0000"/>
                </a:solidFill>
                <a:latin typeface="Times New Roman" panose="02020603050405020304" pitchFamily="18" charset="0"/>
                <a:cs typeface="Times New Roman" panose="02020603050405020304" pitchFamily="18" charset="0"/>
              </a:rPr>
              <a:t>chơi </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vi-VN" sz="4400" b="1" dirty="0" smtClean="0">
                <a:solidFill>
                  <a:schemeClr val="bg1"/>
                </a:solidFill>
              </a:rPr>
              <a:t>Nếu </a:t>
            </a:r>
            <a:r>
              <a:rPr lang="vi-VN" sz="4400" b="1" dirty="0">
                <a:solidFill>
                  <a:schemeClr val="bg1"/>
                </a:solidFill>
              </a:rPr>
              <a:t>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xmlns=""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xmlns="" id="{721C2DFC-EDBA-414D-8A59-DB8DA11176CF}"/>
              </a:ext>
            </a:extLst>
          </p:cNvPr>
          <p:cNvPicPr>
            <a:picLocks noChangeAspect="1"/>
          </p:cNvPicPr>
          <p:nvPr/>
        </p:nvPicPr>
        <p:blipFill>
          <a:blip r:embed="rId11"/>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xmlns=""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xmlns=""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xmlns=""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xmlns=""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xmlns=""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xmlns=""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xmlns=""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xmlns=""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xmlns=""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xmlns=""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xmlns=""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xmlns=""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xmlns=""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xmlns=""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xmlns=""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xmlns=""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xmlns=""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xmlns=""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xmlns=""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xmlns=""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xmlns=""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xmlns=""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xmlns=""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xmlns=""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xmlns=""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xmlns=""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xmlns=""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xmlns=""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xmlns=""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xmlns=""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xmlns=""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xmlns=""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xmlns=""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xmlns=""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xmlns=""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xmlns=""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xmlns=""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xmlns=""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xmlns=""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xmlns=""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xmlns=""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xmlns=""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xmlns=""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xmlns=""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xmlns=""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xmlns=""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xmlns=""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xmlns=""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xmlns=""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xmlns=""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xmlns=""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xmlns=""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xmlns=""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xmlns=""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xmlns=""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xmlns=""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xmlns=""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xmlns=""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xmlns=""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xmlns=""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xmlns=""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xmlns=""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xmlns=""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xmlns=""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xmlns=""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xmlns=""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xmlns=""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xmlns=""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xmlns=""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xmlns=""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xmlns=""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xmlns=""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xmlns=""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xmlns=""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xmlns=""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xmlns=""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xmlns=""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xmlns=""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xmlns=""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xmlns=""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xmlns=""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xmlns=""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xmlns=""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xmlns=""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xmlns=""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xmlns=""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xmlns=""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xmlns=""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xmlns=""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xmlns=""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xmlns=""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xmlns=""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xmlns=""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xmlns=""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xmlns=""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xmlns=""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xmlns=""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xmlns=""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xmlns=""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xmlns=""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xmlns=""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xmlns=""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xmlns=""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xmlns=""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xmlns=""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xmlns=""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xmlns=""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xmlns=""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xmlns=""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xmlns=""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xmlns=""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xmlns=""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xmlns=""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xmlns=""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xmlns=""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xmlns=""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xmlns=""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xmlns=""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xmlns=""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xmlns=""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xmlns=""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xmlns=""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xmlns=""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xmlns=""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xmlns=""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xmlns=""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xmlns=""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xmlns=""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xmlns=""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xmlns=""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xmlns=""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xmlns=""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xmlns=""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xmlns=""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xmlns=""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xmlns=""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xmlns=""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xmlns=""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xmlns=""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xmlns=""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xmlns=""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xmlns=""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xmlns=""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222</TotalTime>
  <Words>645</Words>
  <Application>Microsoft Office PowerPoint</Application>
  <PresentationFormat>Widescreen</PresentationFormat>
  <Paragraphs>82</Paragraphs>
  <Slides>27</Slides>
  <Notes>4</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微软雅黑</vt:lpstr>
      <vt:lpstr>宋体</vt:lpstr>
      <vt:lpstr>#9Slide03 AllRoundGothic</vt:lpstr>
      <vt:lpstr>Arial</vt:lpstr>
      <vt:lpstr>Baloo 2</vt:lpstr>
      <vt:lpstr>Calibri</vt:lpstr>
      <vt:lpstr>Calibri Light</vt:lpstr>
      <vt:lpstr>Times New Roman</vt:lpstr>
      <vt:lpstr>Wingdings</vt:lpstr>
      <vt:lpstr>等线</vt:lpstr>
      <vt:lpstr>等线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Windows User</cp:lastModifiedBy>
  <cp:revision>36</cp:revision>
  <dcterms:created xsi:type="dcterms:W3CDTF">2023-07-26T09:38:04Z</dcterms:created>
  <dcterms:modified xsi:type="dcterms:W3CDTF">2025-03-11T01:45:33Z</dcterms:modified>
  <cp:category>9Slide.vn</cp:category>
</cp:coreProperties>
</file>