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5"/>
  </p:notesMasterIdLst>
  <p:sldIdLst>
    <p:sldId id="318" r:id="rId3"/>
    <p:sldId id="261" r:id="rId4"/>
    <p:sldId id="270" r:id="rId5"/>
    <p:sldId id="309" r:id="rId6"/>
    <p:sldId id="311" r:id="rId7"/>
    <p:sldId id="308" r:id="rId8"/>
    <p:sldId id="264" r:id="rId9"/>
    <p:sldId id="274" r:id="rId10"/>
    <p:sldId id="259" r:id="rId11"/>
    <p:sldId id="278" r:id="rId12"/>
    <p:sldId id="276" r:id="rId13"/>
    <p:sldId id="312" r:id="rId14"/>
    <p:sldId id="313" r:id="rId15"/>
    <p:sldId id="279" r:id="rId16"/>
    <p:sldId id="287" r:id="rId17"/>
    <p:sldId id="314" r:id="rId18"/>
    <p:sldId id="288" r:id="rId19"/>
    <p:sldId id="315" r:id="rId20"/>
    <p:sldId id="290" r:id="rId21"/>
    <p:sldId id="289" r:id="rId22"/>
    <p:sldId id="291" r:id="rId23"/>
    <p:sldId id="275" r:id="rId24"/>
    <p:sldId id="294" r:id="rId25"/>
    <p:sldId id="272" r:id="rId26"/>
    <p:sldId id="295" r:id="rId27"/>
    <p:sldId id="296" r:id="rId28"/>
    <p:sldId id="316" r:id="rId29"/>
    <p:sldId id="297" r:id="rId30"/>
    <p:sldId id="299" r:id="rId31"/>
    <p:sldId id="303" r:id="rId32"/>
    <p:sldId id="317" r:id="rId33"/>
    <p:sldId id="30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6.xml"/><Relationship Id="rId7" Type="http://schemas.openxmlformats.org/officeDocument/2006/relationships/image" Target="../media/image3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1.png"/><Relationship Id="rId10" Type="http://schemas.microsoft.com/office/2007/relationships/hdphoto" Target="../media/hdphoto9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12.xml"/><Relationship Id="rId7" Type="http://schemas.openxmlformats.org/officeDocument/2006/relationships/image" Target="../media/image3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12.wdp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17.xml"/><Relationship Id="rId7" Type="http://schemas.openxmlformats.org/officeDocument/2006/relationships/image" Target="../media/image4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6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6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6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6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3.png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11" Type="http://schemas.openxmlformats.org/officeDocument/2006/relationships/image" Target="../media/image18.png"/><Relationship Id="rId5" Type="http://schemas.openxmlformats.org/officeDocument/2006/relationships/image" Target="../media/image7.gif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7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71.png"/><Relationship Id="rId5" Type="http://schemas.openxmlformats.org/officeDocument/2006/relationships/image" Target="../media/image36.png"/><Relationship Id="rId10" Type="http://schemas.openxmlformats.org/officeDocument/2006/relationships/image" Target="../media/image7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20.gif"/><Relationship Id="rId4" Type="http://schemas.openxmlformats.org/officeDocument/2006/relationships/image" Target="../media/image18.png"/><Relationship Id="rId9" Type="http://schemas.openxmlformats.org/officeDocument/2006/relationships/image" Target="../media/image9.gif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1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7.png"/><Relationship Id="rId17" Type="http://schemas.microsoft.com/office/2007/relationships/hdphoto" Target="../media/hdphoto3.wdp"/><Relationship Id="rId2" Type="http://schemas.openxmlformats.org/officeDocument/2006/relationships/image" Target="../media/image33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5" Type="http://schemas.microsoft.com/office/2007/relationships/hdphoto" Target="../media/hdphoto2.wdp"/><Relationship Id="rId10" Type="http://schemas.openxmlformats.org/officeDocument/2006/relationships/image" Target="../media/image31.png"/><Relationship Id="rId19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197212">
            <a:off x="2135850" y="2905125"/>
            <a:ext cx="8991600" cy="3657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1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Nhiệt liệt chào mừng các thầy, cô giáo </a:t>
            </a:r>
          </a:p>
          <a:p>
            <a:pPr algn="ctr"/>
            <a:r>
              <a:rPr lang="vi-VN" sz="1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 dự </a:t>
            </a:r>
            <a:r>
              <a:rPr lang="en-US" sz="10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10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000" kern="1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10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0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3C</a:t>
            </a:r>
            <a:endParaRPr lang="en-US" sz="10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052" name="Picture 5" descr="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4733925"/>
            <a:ext cx="20150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578">
            <a:off x="71967" y="4760913"/>
            <a:ext cx="20150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" y="4592638"/>
            <a:ext cx="20150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4651375"/>
            <a:ext cx="20150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8489">
            <a:off x="986367" y="4714875"/>
            <a:ext cx="20150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09" y="0"/>
            <a:ext cx="30183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be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3417" y="0"/>
            <a:ext cx="152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 Box 12"/>
          <p:cNvSpPr txBox="1">
            <a:spLocks noChangeArrowheads="1"/>
          </p:cNvSpPr>
          <p:nvPr/>
        </p:nvSpPr>
        <p:spPr bwMode="auto">
          <a:xfrm>
            <a:off x="3013069" y="4511291"/>
            <a:ext cx="6984371" cy="584767"/>
          </a:xfrm>
          <a:prstGeom prst="rect">
            <a:avLst/>
          </a:prstGeom>
          <a:solidFill>
            <a:srgbClr val="FFFF99"/>
          </a:solidFill>
          <a:ln w="9525">
            <a:pattFill prst="pct90">
              <a:fgClr>
                <a:srgbClr val="0000FF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3333FF"/>
                </a:solidFill>
                <a:latin typeface=".VnTime" pitchFamily="34" charset="0"/>
              </a:rPr>
              <a:t>   </a:t>
            </a:r>
            <a:r>
              <a:rPr lang="vi-VN" sz="2800" b="1" dirty="0">
                <a:solidFill>
                  <a:srgbClr val="3333FF"/>
                </a:solidFill>
              </a:rPr>
              <a:t>Giáo </a:t>
            </a:r>
            <a:r>
              <a:rPr lang="vi-VN" sz="2800" b="1" dirty="0" smtClean="0">
                <a:solidFill>
                  <a:srgbClr val="3333FF"/>
                </a:solidFill>
              </a:rPr>
              <a:t>viên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thực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hiện</a:t>
            </a:r>
            <a:r>
              <a:rPr lang="en-US" sz="2800" b="1" smtClean="0">
                <a:solidFill>
                  <a:srgbClr val="3333FF"/>
                </a:solidFill>
              </a:rPr>
              <a:t>: </a:t>
            </a:r>
            <a:r>
              <a:rPr lang="en-US" sz="2800" b="1" smtClean="0">
                <a:solidFill>
                  <a:srgbClr val="3333FF"/>
                </a:solidFill>
              </a:rPr>
              <a:t>Lê Thị Minh Diễn</a:t>
            </a:r>
            <a:endParaRPr lang="en-US" sz="2800" b="1" dirty="0">
              <a:solidFill>
                <a:srgbClr val="3333FF"/>
              </a:solidFill>
            </a:endParaRPr>
          </a:p>
        </p:txBody>
      </p:sp>
      <p:sp>
        <p:nvSpPr>
          <p:cNvPr id="2060" name="TextBox 1"/>
          <p:cNvSpPr txBox="1">
            <a:spLocks noChangeArrowheads="1"/>
          </p:cNvSpPr>
          <p:nvPr/>
        </p:nvSpPr>
        <p:spPr bwMode="auto">
          <a:xfrm>
            <a:off x="4796329" y="6205778"/>
            <a:ext cx="301938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err="1" smtClean="0"/>
              <a:t>Năm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học</a:t>
            </a:r>
            <a:r>
              <a:rPr lang="en-US" sz="2400" b="1" dirty="0" smtClean="0"/>
              <a:t>: 2024 -2025</a:t>
            </a:r>
            <a:endParaRPr lang="en-US" sz="2400" b="1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55280" y="218500"/>
            <a:ext cx="1028276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en-US" sz="2800" dirty="0" smtClean="0">
                <a:solidFill>
                  <a:srgbClr val="000066"/>
                </a:solidFill>
              </a:rPr>
              <a:t>ỦY BAN NHÂN DÂN HUYỆN ỨNG HÒA</a:t>
            </a:r>
          </a:p>
          <a:p>
            <a:pPr algn="ctr" eaLnBrk="1" hangingPunct="1">
              <a:spcBef>
                <a:spcPts val="1500"/>
              </a:spcBef>
            </a:pPr>
            <a:r>
              <a:rPr lang="en-US" sz="2800" b="1" dirty="0" smtClean="0">
                <a:solidFill>
                  <a:srgbClr val="000066"/>
                </a:solidFill>
              </a:rPr>
              <a:t>TRƯỜNG TIỂU HỌC KIM ĐƯỜNG</a:t>
            </a:r>
            <a:endParaRPr lang="en-US" sz="3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5770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952978" y="1176302"/>
            <a:ext cx="7857066" cy="3395698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6130531" y="15831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8222089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6462898" y="2065773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5379996" y="2470237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5209802" y="247235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6282467" y="307998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6586723" y="3579521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5379996" y="401061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64469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3000" cy="1284957"/>
            <a:chOff x="553540" y="1069809"/>
            <a:chExt cx="2054275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571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trang sách bạn nhỏ được học có gì thú vị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7"/>
            <a:ext cx="9492762" cy="1757069"/>
            <a:chOff x="1596788" y="4426150"/>
            <a:chExt cx="8884693" cy="107687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962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7"/>
            <a:ext cx="11703499" cy="1259273"/>
            <a:chOff x="1596788" y="4426148"/>
            <a:chExt cx="8884693" cy="107687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921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Chủ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-9137" y="882821"/>
            <a:ext cx="808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Hai</a:t>
            </a: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07 tháng</a:t>
            </a: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10 Năm</a:t>
            </a: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877989" y="2178851"/>
            <a:ext cx="8169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1248</Words>
  <Application>Microsoft Office PowerPoint</Application>
  <PresentationFormat>Widescreen</PresentationFormat>
  <Paragraphs>245</Paragraphs>
  <Slides>32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微软雅黑</vt:lpstr>
      <vt:lpstr>微软雅黑</vt:lpstr>
      <vt:lpstr>.VnTime</vt:lpstr>
      <vt:lpstr>Arial</vt:lpstr>
      <vt:lpstr>Arial-Rounded</vt:lpstr>
      <vt:lpstr>Calibri</vt:lpstr>
      <vt:lpstr>Calibri Light</vt:lpstr>
      <vt:lpstr>Coiny</vt:lpstr>
      <vt:lpstr>Humanst521 BT</vt:lpstr>
      <vt:lpstr>inpin heiti</vt:lpstr>
      <vt:lpstr>Patrick Hand</vt:lpstr>
      <vt:lpstr>SVN-Cookies</vt:lpstr>
      <vt:lpstr>Times New Roman</vt:lpstr>
      <vt:lpstr>字魂36号-正文宋楷</vt:lpstr>
      <vt:lpstr>字魂59号-创粗黑</vt:lpstr>
      <vt:lpstr>方正静蕾简体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29</cp:revision>
  <dcterms:created xsi:type="dcterms:W3CDTF">2022-06-20T01:54:47Z</dcterms:created>
  <dcterms:modified xsi:type="dcterms:W3CDTF">2024-11-11T15:59:30Z</dcterms:modified>
</cp:coreProperties>
</file>