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7" r:id="rId3"/>
  </p:sldMasterIdLst>
  <p:notesMasterIdLst>
    <p:notesMasterId r:id="rId27"/>
  </p:notesMasterIdLst>
  <p:sldIdLst>
    <p:sldId id="257" r:id="rId4"/>
    <p:sldId id="1057" r:id="rId5"/>
    <p:sldId id="345" r:id="rId6"/>
    <p:sldId id="308" r:id="rId7"/>
    <p:sldId id="346" r:id="rId8"/>
    <p:sldId id="347" r:id="rId9"/>
    <p:sldId id="310" r:id="rId10"/>
    <p:sldId id="348" r:id="rId11"/>
    <p:sldId id="1058" r:id="rId12"/>
    <p:sldId id="858" r:id="rId13"/>
    <p:sldId id="2665" r:id="rId14"/>
    <p:sldId id="2007577108" r:id="rId15"/>
    <p:sldId id="2007577109" r:id="rId16"/>
    <p:sldId id="2007577111" r:id="rId17"/>
    <p:sldId id="2007577112" r:id="rId18"/>
    <p:sldId id="2007577110" r:id="rId19"/>
    <p:sldId id="2007577107" r:id="rId20"/>
    <p:sldId id="2007577113" r:id="rId21"/>
    <p:sldId id="2007577114" r:id="rId22"/>
    <p:sldId id="1059" r:id="rId23"/>
    <p:sldId id="2007577115" r:id="rId24"/>
    <p:sldId id="1056" r:id="rId25"/>
    <p:sldId id="10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49" autoAdjust="0"/>
  </p:normalViewPr>
  <p:slideViewPr>
    <p:cSldViewPr snapToGrid="0">
      <p:cViewPr varScale="1">
        <p:scale>
          <a:sx n="55" d="100"/>
          <a:sy n="55" d="100"/>
        </p:scale>
        <p:origin x="10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08625-0E6D-46DC-847F-85852F71F3D5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979A-2E60-407D-B03A-432B4ABE3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0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66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569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781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24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441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16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97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mời</a:t>
            </a:r>
            <a:r>
              <a:rPr lang="en-US" baseline="0" dirty="0"/>
              <a:t> HS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căn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: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vứt</a:t>
            </a:r>
            <a:r>
              <a:rPr lang="en-US" baseline="0" dirty="0"/>
              <a:t> </a:t>
            </a:r>
            <a:r>
              <a:rPr lang="en-US" baseline="0" dirty="0" err="1"/>
              <a:t>bề</a:t>
            </a:r>
            <a:r>
              <a:rPr lang="en-US" baseline="0" dirty="0"/>
              <a:t> </a:t>
            </a:r>
            <a:r>
              <a:rPr lang="en-US" baseline="0" dirty="0" err="1"/>
              <a:t>bộn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nha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dắt</a:t>
            </a:r>
            <a:r>
              <a:rPr lang="en-US" baseline="0" dirty="0"/>
              <a:t>: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dẹp</a:t>
            </a:r>
            <a:r>
              <a:rPr lang="en-US" baseline="0" dirty="0"/>
              <a:t> </a:t>
            </a:r>
            <a:r>
              <a:rPr lang="en-US" baseline="0" dirty="0" err="1"/>
              <a:t>phòng</a:t>
            </a:r>
            <a:r>
              <a:rPr lang="en-US" baseline="0" dirty="0"/>
              <a:t> </a:t>
            </a:r>
            <a:r>
              <a:rPr lang="en-US" baseline="0" dirty="0" err="1"/>
              <a:t>khách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tốt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thử</a:t>
            </a:r>
            <a:r>
              <a:rPr lang="en-US" baseline="0" dirty="0"/>
              <a:t> </a:t>
            </a:r>
            <a:r>
              <a:rPr lang="en-US" baseline="0" dirty="0" err="1"/>
              <a:t>thách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61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77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979A-2E60-407D-B03A-432B4ABE32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785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5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99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81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4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9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0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25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6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8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3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07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666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2392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8821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5160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18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5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04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61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50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04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6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019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77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64714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076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2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7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9396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6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9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818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17770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82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2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4B0EB-50D1-CE5C-F14C-3CD263FC90E8}"/>
              </a:ext>
            </a:extLst>
          </p:cNvPr>
          <p:cNvSpPr txBox="1"/>
          <p:nvPr userDrawn="1"/>
        </p:nvSpPr>
        <p:spPr>
          <a:xfrm>
            <a:off x="5277853" y="7523747"/>
            <a:ext cx="736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Quang </a:t>
            </a:r>
            <a:r>
              <a:rPr lang="en-US" dirty="0" err="1">
                <a:solidFill>
                  <a:schemeClr val="bg1"/>
                </a:solidFill>
              </a:rPr>
              <a:t>chiến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9355D3B-88FD-5C62-5405-BF3E0D460BC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849" y="0"/>
            <a:ext cx="1714007" cy="171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C42BD0C-3CEE-9F5C-19CC-683F3FF9CA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67" y="90783"/>
            <a:ext cx="1812202" cy="18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3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7853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4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48.pn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slide" Target="slide7.xml"/><Relationship Id="rId4" Type="http://schemas.microsoft.com/office/2007/relationships/hdphoto" Target="../media/hdphoto2.wdp"/><Relationship Id="rId9" Type="http://schemas.openxmlformats.org/officeDocument/2006/relationships/image" Target="../media/image31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9A195F6-EDD4-4795-E3E9-E8DEA882FC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62139" y="608128"/>
            <a:ext cx="2969009" cy="1457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5127CF-6A84-F0D8-E6CB-EE923F4933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71237" y="2059946"/>
            <a:ext cx="10126334" cy="2036240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12035" y="2798285"/>
            <a:ext cx="2818452" cy="4059715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370436F3-D47C-1C18-341F-E086511F2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E3B7C1-361E-D61F-1538-183A192B0003}"/>
              </a:ext>
            </a:extLst>
          </p:cNvPr>
          <p:cNvGrpSpPr/>
          <p:nvPr/>
        </p:nvGrpSpPr>
        <p:grpSpPr>
          <a:xfrm>
            <a:off x="881349" y="213663"/>
            <a:ext cx="778097" cy="987175"/>
            <a:chOff x="3174278" y="311514"/>
            <a:chExt cx="605826" cy="83099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1C5DDDD-CC01-2163-E535-207899BB667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944056-5E0F-92AE-97B2-382CB3A4D90D}"/>
                </a:ext>
              </a:extLst>
            </p:cNvPr>
            <p:cNvSpPr txBox="1"/>
            <p:nvPr/>
          </p:nvSpPr>
          <p:spPr>
            <a:xfrm>
              <a:off x="3250591" y="311514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DDBCDC4-573D-6590-F81F-C8A1BF317286}"/>
              </a:ext>
            </a:extLst>
          </p:cNvPr>
          <p:cNvSpPr txBox="1"/>
          <p:nvPr/>
        </p:nvSpPr>
        <p:spPr>
          <a:xfrm>
            <a:off x="1805508" y="223255"/>
            <a:ext cx="587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kumimoji="0" lang="en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B98938-90F1-B368-7F43-31C2EBE39551}"/>
              </a:ext>
            </a:extLst>
          </p:cNvPr>
          <p:cNvSpPr/>
          <p:nvPr/>
        </p:nvSpPr>
        <p:spPr>
          <a:xfrm>
            <a:off x="1101689" y="1542361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7 318 + 3 191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02CA3-B8F2-F4A4-BF0D-2AC95B984856}"/>
              </a:ext>
            </a:extLst>
          </p:cNvPr>
          <p:cNvSpPr txBox="1"/>
          <p:nvPr/>
        </p:nvSpPr>
        <p:spPr>
          <a:xfrm>
            <a:off x="363557" y="1729648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89A13C-58DC-61E5-432A-FF64424D0323}"/>
              </a:ext>
            </a:extLst>
          </p:cNvPr>
          <p:cNvSpPr/>
          <p:nvPr/>
        </p:nvSpPr>
        <p:spPr>
          <a:xfrm>
            <a:off x="4329630" y="1553378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83 500 – 28 150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1CBB5C-9189-28F9-EA31-4E3CA2BA2C17}"/>
              </a:ext>
            </a:extLst>
          </p:cNvPr>
          <p:cNvSpPr/>
          <p:nvPr/>
        </p:nvSpPr>
        <p:spPr>
          <a:xfrm>
            <a:off x="8163500" y="1531345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681 + 14 609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6A3F7B-EC06-5011-31CB-33344B6CA3E6}"/>
              </a:ext>
            </a:extLst>
          </p:cNvPr>
          <p:cNvSpPr/>
          <p:nvPr/>
        </p:nvSpPr>
        <p:spPr>
          <a:xfrm>
            <a:off x="1101689" y="3327093"/>
            <a:ext cx="2522860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172 x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673C5-3D44-B418-1338-2B1916C071EB}"/>
              </a:ext>
            </a:extLst>
          </p:cNvPr>
          <p:cNvSpPr txBox="1"/>
          <p:nvPr/>
        </p:nvSpPr>
        <p:spPr>
          <a:xfrm>
            <a:off x="363557" y="3514380"/>
            <a:ext cx="1068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AEC024-A999-F5EE-EA97-870F6BB5985F}"/>
              </a:ext>
            </a:extLst>
          </p:cNvPr>
          <p:cNvSpPr/>
          <p:nvPr/>
        </p:nvSpPr>
        <p:spPr>
          <a:xfrm>
            <a:off x="4329630" y="3338110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307 x 15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ABFED3-B61A-FE30-E34A-8F9BBC691586}"/>
              </a:ext>
            </a:extLst>
          </p:cNvPr>
          <p:cNvSpPr/>
          <p:nvPr/>
        </p:nvSpPr>
        <p:spPr>
          <a:xfrm>
            <a:off x="8163500" y="3316077"/>
            <a:ext cx="3249975" cy="9694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4 488 : 34</a:t>
            </a:r>
          </a:p>
        </p:txBody>
      </p:sp>
    </p:spTree>
    <p:extLst>
      <p:ext uri="{BB962C8B-B14F-4D97-AF65-F5344CB8AC3E}">
        <p14:creationId xmlns:p14="http://schemas.microsoft.com/office/powerpoint/2010/main" val="30980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 animBg="1"/>
      <p:bldP spid="3" grpId="0"/>
      <p:bldP spid="4" grpId="0" animBg="1"/>
      <p:bldP spid="6" grpId="0" animBg="1"/>
      <p:bldP spid="7" grpId="0" animBg="1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7 318 + 3 191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7 318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3 191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130063" y="4182583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4044173" y="2960097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83 500 – 28 150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83 500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8618" y="2777693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28 150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4053698" y="2950572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548704" y="4149532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870627" y="3885257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150963" y="3921489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338756" y="3915924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255045" y="3932989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E1F3BF-B223-3596-4A46-EF5A1A082E00}"/>
              </a:ext>
            </a:extLst>
          </p:cNvPr>
          <p:cNvSpPr txBox="1"/>
          <p:nvPr/>
        </p:nvSpPr>
        <p:spPr>
          <a:xfrm>
            <a:off x="4505898" y="3944006"/>
            <a:ext cx="1110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6280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681 + 14 609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90682" y="1497023"/>
            <a:ext cx="4583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  681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665404" y="2799726"/>
            <a:ext cx="441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14 609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425736" y="266413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910989" y="4182582"/>
            <a:ext cx="4332994" cy="809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73392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944040" y="3944006"/>
            <a:ext cx="184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416211" y="26736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0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172 x 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885542" y="2777693"/>
            <a:ext cx="1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869181">
            <a:off x="5056233" y="3137858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5199961" y="4131325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98598" y="3951359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78935" y="3943523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666728" y="3937958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68742" y="3125350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7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307 x 15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442332" y="1497023"/>
            <a:ext cx="3531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849957" y="2447187"/>
            <a:ext cx="2887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03341">
            <a:off x="5067250" y="2840403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4825388" y="349234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4726237" y="345321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1535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2941005">
            <a:off x="5079759" y="2827895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9AA30-4D39-E369-73CB-C76833C98022}"/>
              </a:ext>
            </a:extLst>
          </p:cNvPr>
          <p:cNvSpPr txBox="1"/>
          <p:nvPr/>
        </p:nvSpPr>
        <p:spPr>
          <a:xfrm>
            <a:off x="4781320" y="4312531"/>
            <a:ext cx="2425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307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FB7A9-C5E7-15EF-4B4F-6DCC8A18BE45}"/>
              </a:ext>
            </a:extLst>
          </p:cNvPr>
          <p:cNvSpPr/>
          <p:nvPr/>
        </p:nvSpPr>
        <p:spPr>
          <a:xfrm>
            <a:off x="4770304" y="5497417"/>
            <a:ext cx="3044021" cy="5125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BB8FDE-41D7-6F76-96D5-A7E1ACABDA21}"/>
              </a:ext>
            </a:extLst>
          </p:cNvPr>
          <p:cNvSpPr txBox="1"/>
          <p:nvPr/>
        </p:nvSpPr>
        <p:spPr>
          <a:xfrm>
            <a:off x="4660135" y="5425236"/>
            <a:ext cx="3130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4605</a:t>
            </a:r>
          </a:p>
        </p:txBody>
      </p:sp>
    </p:spTree>
    <p:extLst>
      <p:ext uri="{BB962C8B-B14F-4D97-AF65-F5344CB8AC3E}">
        <p14:creationId xmlns:p14="http://schemas.microsoft.com/office/powerpoint/2010/main" val="40301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70" grpId="0"/>
      <p:bldP spid="14" grpId="0" animBg="1"/>
      <p:bldP spid="2" grpId="0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4 488 : 34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33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822853" y="1838546"/>
            <a:ext cx="3531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4488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EFCCF-882E-FC29-E55E-62C5C6E6067E}"/>
              </a:ext>
            </a:extLst>
          </p:cNvPr>
          <p:cNvSpPr/>
          <p:nvPr/>
        </p:nvSpPr>
        <p:spPr>
          <a:xfrm rot="16200000">
            <a:off x="4712630" y="2997245"/>
            <a:ext cx="2442776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F75193-EBD4-B816-F40E-A5104790F91F}"/>
              </a:ext>
            </a:extLst>
          </p:cNvPr>
          <p:cNvSpPr/>
          <p:nvPr/>
        </p:nvSpPr>
        <p:spPr>
          <a:xfrm rot="16200000" flipH="1" flipV="1">
            <a:off x="6928785" y="1620306"/>
            <a:ext cx="45719" cy="200506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9C8B81-3730-1D28-958C-AB6C13F5CB25}"/>
              </a:ext>
            </a:extLst>
          </p:cNvPr>
          <p:cNvSpPr txBox="1"/>
          <p:nvPr/>
        </p:nvSpPr>
        <p:spPr>
          <a:xfrm>
            <a:off x="6004193" y="1695327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572AC-C2EF-6CCE-52BE-95E160B0454F}"/>
              </a:ext>
            </a:extLst>
          </p:cNvPr>
          <p:cNvSpPr txBox="1"/>
          <p:nvPr/>
        </p:nvSpPr>
        <p:spPr>
          <a:xfrm>
            <a:off x="5871990" y="2631760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67FB7-94F7-7FFB-2BA6-1D065EF428FA}"/>
              </a:ext>
            </a:extLst>
          </p:cNvPr>
          <p:cNvSpPr txBox="1"/>
          <p:nvPr/>
        </p:nvSpPr>
        <p:spPr>
          <a:xfrm>
            <a:off x="3745734" y="2565658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D169C-7D83-1429-AA8D-1DBA41701AC3}"/>
              </a:ext>
            </a:extLst>
          </p:cNvPr>
          <p:cNvSpPr txBox="1"/>
          <p:nvPr/>
        </p:nvSpPr>
        <p:spPr>
          <a:xfrm>
            <a:off x="4395729" y="3292772"/>
            <a:ext cx="3161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068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57635C-B3C1-F3E3-27B6-EDAE8FE0C6FC}"/>
              </a:ext>
            </a:extLst>
          </p:cNvPr>
          <p:cNvSpPr txBox="1"/>
          <p:nvPr/>
        </p:nvSpPr>
        <p:spPr>
          <a:xfrm>
            <a:off x="4869456" y="4130053"/>
            <a:ext cx="2610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00</a:t>
            </a:r>
            <a:endParaRPr kumimoji="0" lang="en-US" sz="6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" grpId="0" animBg="1"/>
      <p:bldP spid="6" grpId="0" animBg="1"/>
      <p:bldP spid="7" grpId="0"/>
      <p:bldP spid="8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42371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872E1B-709B-50AD-F8E1-8DD71E4AD22D}"/>
              </a:ext>
            </a:extLst>
          </p:cNvPr>
          <p:cNvGrpSpPr/>
          <p:nvPr/>
        </p:nvGrpSpPr>
        <p:grpSpPr>
          <a:xfrm>
            <a:off x="1516385" y="141939"/>
            <a:ext cx="9599633" cy="1312287"/>
            <a:chOff x="2188414" y="252108"/>
            <a:chExt cx="7940530" cy="23303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119A5F9-A2A8-D895-241B-B19F8F4EBF21}"/>
                </a:ext>
              </a:extLst>
            </p:cNvPr>
            <p:cNvSpPr/>
            <p:nvPr/>
          </p:nvSpPr>
          <p:spPr>
            <a:xfrm>
              <a:off x="2188414" y="252108"/>
              <a:ext cx="7940530" cy="2330327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515C54-4D9F-311A-9F7A-2A3768DE7782}"/>
                </a:ext>
              </a:extLst>
            </p:cNvPr>
            <p:cNvSpPr txBox="1"/>
            <p:nvPr/>
          </p:nvSpPr>
          <p:spPr>
            <a:xfrm>
              <a:off x="2451122" y="304711"/>
              <a:ext cx="7495567" cy="1997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Không thực hiện phép tính, hãy tìm các cặp biểu thức có giá trị bằng nhau.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DAB5EE5D-6B67-1DA8-569B-B72D85601466}"/>
              </a:ext>
            </a:extLst>
          </p:cNvPr>
          <p:cNvSpPr/>
          <p:nvPr/>
        </p:nvSpPr>
        <p:spPr>
          <a:xfrm>
            <a:off x="647814" y="358392"/>
            <a:ext cx="762345" cy="7334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C57F4C-E43C-B34F-95A7-F7312BEF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54" y="2171813"/>
            <a:ext cx="9658293" cy="3845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604817-9C86-0FA2-E286-B2C05C1019EA}"/>
              </a:ext>
            </a:extLst>
          </p:cNvPr>
          <p:cNvSpPr/>
          <p:nvPr/>
        </p:nvSpPr>
        <p:spPr>
          <a:xfrm>
            <a:off x="2346593" y="3249976"/>
            <a:ext cx="3888954" cy="1630496"/>
          </a:xfrm>
          <a:custGeom>
            <a:avLst/>
            <a:gdLst>
              <a:gd name="connsiteX0" fmla="*/ 0 w 3888954"/>
              <a:gd name="connsiteY0" fmla="*/ 0 h 1630496"/>
              <a:gd name="connsiteX1" fmla="*/ 462708 w 3888954"/>
              <a:gd name="connsiteY1" fmla="*/ 11017 h 1630496"/>
              <a:gd name="connsiteX2" fmla="*/ 594911 w 3888954"/>
              <a:gd name="connsiteY2" fmla="*/ 22034 h 1630496"/>
              <a:gd name="connsiteX3" fmla="*/ 661012 w 3888954"/>
              <a:gd name="connsiteY3" fmla="*/ 55084 h 1630496"/>
              <a:gd name="connsiteX4" fmla="*/ 848299 w 3888954"/>
              <a:gd name="connsiteY4" fmla="*/ 77118 h 1630496"/>
              <a:gd name="connsiteX5" fmla="*/ 1090670 w 3888954"/>
              <a:gd name="connsiteY5" fmla="*/ 121185 h 1630496"/>
              <a:gd name="connsiteX6" fmla="*/ 1233889 w 3888954"/>
              <a:gd name="connsiteY6" fmla="*/ 132202 h 1630496"/>
              <a:gd name="connsiteX7" fmla="*/ 1454226 w 3888954"/>
              <a:gd name="connsiteY7" fmla="*/ 165253 h 1630496"/>
              <a:gd name="connsiteX8" fmla="*/ 1773715 w 3888954"/>
              <a:gd name="connsiteY8" fmla="*/ 220337 h 1630496"/>
              <a:gd name="connsiteX9" fmla="*/ 1983036 w 3888954"/>
              <a:gd name="connsiteY9" fmla="*/ 242371 h 1630496"/>
              <a:gd name="connsiteX10" fmla="*/ 2269474 w 3888954"/>
              <a:gd name="connsiteY10" fmla="*/ 286438 h 1630496"/>
              <a:gd name="connsiteX11" fmla="*/ 2456761 w 3888954"/>
              <a:gd name="connsiteY11" fmla="*/ 308472 h 1630496"/>
              <a:gd name="connsiteX12" fmla="*/ 2666082 w 3888954"/>
              <a:gd name="connsiteY12" fmla="*/ 330506 h 1630496"/>
              <a:gd name="connsiteX13" fmla="*/ 2831335 w 3888954"/>
              <a:gd name="connsiteY13" fmla="*/ 363557 h 1630496"/>
              <a:gd name="connsiteX14" fmla="*/ 2941503 w 3888954"/>
              <a:gd name="connsiteY14" fmla="*/ 374573 h 1630496"/>
              <a:gd name="connsiteX15" fmla="*/ 3073706 w 3888954"/>
              <a:gd name="connsiteY15" fmla="*/ 396607 h 1630496"/>
              <a:gd name="connsiteX16" fmla="*/ 3382178 w 3888954"/>
              <a:gd name="connsiteY16" fmla="*/ 440675 h 1630496"/>
              <a:gd name="connsiteX17" fmla="*/ 3525397 w 3888954"/>
              <a:gd name="connsiteY17" fmla="*/ 484742 h 1630496"/>
              <a:gd name="connsiteX18" fmla="*/ 3591499 w 3888954"/>
              <a:gd name="connsiteY18" fmla="*/ 495759 h 1630496"/>
              <a:gd name="connsiteX19" fmla="*/ 3635566 w 3888954"/>
              <a:gd name="connsiteY19" fmla="*/ 517793 h 1630496"/>
              <a:gd name="connsiteX20" fmla="*/ 3712684 w 3888954"/>
              <a:gd name="connsiteY20" fmla="*/ 583894 h 1630496"/>
              <a:gd name="connsiteX21" fmla="*/ 3734718 w 3888954"/>
              <a:gd name="connsiteY21" fmla="*/ 649995 h 1630496"/>
              <a:gd name="connsiteX22" fmla="*/ 3833870 w 3888954"/>
              <a:gd name="connsiteY22" fmla="*/ 870332 h 1630496"/>
              <a:gd name="connsiteX23" fmla="*/ 3855903 w 3888954"/>
              <a:gd name="connsiteY23" fmla="*/ 925417 h 1630496"/>
              <a:gd name="connsiteX24" fmla="*/ 3888954 w 3888954"/>
              <a:gd name="connsiteY24" fmla="*/ 1068636 h 1630496"/>
              <a:gd name="connsiteX25" fmla="*/ 3877937 w 3888954"/>
              <a:gd name="connsiteY25" fmla="*/ 1454226 h 1630496"/>
              <a:gd name="connsiteX26" fmla="*/ 3844887 w 3888954"/>
              <a:gd name="connsiteY26" fmla="*/ 1498294 h 1630496"/>
              <a:gd name="connsiteX27" fmla="*/ 3800819 w 3888954"/>
              <a:gd name="connsiteY27" fmla="*/ 1608463 h 1630496"/>
              <a:gd name="connsiteX28" fmla="*/ 3778785 w 3888954"/>
              <a:gd name="connsiteY28" fmla="*/ 1630496 h 163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888954" h="1630496">
                <a:moveTo>
                  <a:pt x="0" y="0"/>
                </a:moveTo>
                <a:lnTo>
                  <a:pt x="462708" y="11017"/>
                </a:lnTo>
                <a:cubicBezTo>
                  <a:pt x="506898" y="12654"/>
                  <a:pt x="551744" y="12441"/>
                  <a:pt x="594911" y="22034"/>
                </a:cubicBezTo>
                <a:cubicBezTo>
                  <a:pt x="618959" y="27378"/>
                  <a:pt x="637326" y="48316"/>
                  <a:pt x="661012" y="55084"/>
                </a:cubicBezTo>
                <a:cubicBezTo>
                  <a:pt x="670648" y="57837"/>
                  <a:pt x="844952" y="76746"/>
                  <a:pt x="848299" y="77118"/>
                </a:cubicBezTo>
                <a:cubicBezTo>
                  <a:pt x="950024" y="99724"/>
                  <a:pt x="977583" y="108137"/>
                  <a:pt x="1090670" y="121185"/>
                </a:cubicBezTo>
                <a:cubicBezTo>
                  <a:pt x="1138235" y="126673"/>
                  <a:pt x="1186149" y="128530"/>
                  <a:pt x="1233889" y="132202"/>
                </a:cubicBezTo>
                <a:cubicBezTo>
                  <a:pt x="1478419" y="186543"/>
                  <a:pt x="1172592" y="123008"/>
                  <a:pt x="1454226" y="165253"/>
                </a:cubicBezTo>
                <a:cubicBezTo>
                  <a:pt x="1561098" y="181284"/>
                  <a:pt x="1666184" y="209584"/>
                  <a:pt x="1773715" y="220337"/>
                </a:cubicBezTo>
                <a:lnTo>
                  <a:pt x="1983036" y="242371"/>
                </a:lnTo>
                <a:cubicBezTo>
                  <a:pt x="2078668" y="256033"/>
                  <a:pt x="2173533" y="275151"/>
                  <a:pt x="2269474" y="286438"/>
                </a:cubicBezTo>
                <a:lnTo>
                  <a:pt x="2456761" y="308472"/>
                </a:lnTo>
                <a:cubicBezTo>
                  <a:pt x="2515218" y="314735"/>
                  <a:pt x="2605008" y="319884"/>
                  <a:pt x="2666082" y="330506"/>
                </a:cubicBezTo>
                <a:cubicBezTo>
                  <a:pt x="2721426" y="340131"/>
                  <a:pt x="2775865" y="354682"/>
                  <a:pt x="2831335" y="363557"/>
                </a:cubicBezTo>
                <a:cubicBezTo>
                  <a:pt x="2867777" y="369388"/>
                  <a:pt x="2904936" y="369587"/>
                  <a:pt x="2941503" y="374573"/>
                </a:cubicBezTo>
                <a:cubicBezTo>
                  <a:pt x="2985769" y="380609"/>
                  <a:pt x="3029479" y="390289"/>
                  <a:pt x="3073706" y="396607"/>
                </a:cubicBezTo>
                <a:cubicBezTo>
                  <a:pt x="3188782" y="413047"/>
                  <a:pt x="3271182" y="417308"/>
                  <a:pt x="3382178" y="440675"/>
                </a:cubicBezTo>
                <a:cubicBezTo>
                  <a:pt x="3514486" y="468529"/>
                  <a:pt x="3405388" y="454739"/>
                  <a:pt x="3525397" y="484742"/>
                </a:cubicBezTo>
                <a:cubicBezTo>
                  <a:pt x="3547068" y="490160"/>
                  <a:pt x="3569465" y="492087"/>
                  <a:pt x="3591499" y="495759"/>
                </a:cubicBezTo>
                <a:cubicBezTo>
                  <a:pt x="3606188" y="503104"/>
                  <a:pt x="3623097" y="507105"/>
                  <a:pt x="3635566" y="517793"/>
                </a:cubicBezTo>
                <a:cubicBezTo>
                  <a:pt x="3735676" y="603601"/>
                  <a:pt x="3601028" y="528065"/>
                  <a:pt x="3712684" y="583894"/>
                </a:cubicBezTo>
                <a:cubicBezTo>
                  <a:pt x="3720029" y="605928"/>
                  <a:pt x="3725668" y="628605"/>
                  <a:pt x="3734718" y="649995"/>
                </a:cubicBezTo>
                <a:cubicBezTo>
                  <a:pt x="3766100" y="724169"/>
                  <a:pt x="3803960" y="795552"/>
                  <a:pt x="3833870" y="870332"/>
                </a:cubicBezTo>
                <a:cubicBezTo>
                  <a:pt x="3841214" y="888694"/>
                  <a:pt x="3850087" y="906515"/>
                  <a:pt x="3855903" y="925417"/>
                </a:cubicBezTo>
                <a:cubicBezTo>
                  <a:pt x="3871090" y="974774"/>
                  <a:pt x="3879040" y="1019068"/>
                  <a:pt x="3888954" y="1068636"/>
                </a:cubicBezTo>
                <a:cubicBezTo>
                  <a:pt x="3885282" y="1197166"/>
                  <a:pt x="3891056" y="1326315"/>
                  <a:pt x="3877937" y="1454226"/>
                </a:cubicBezTo>
                <a:cubicBezTo>
                  <a:pt x="3876064" y="1472492"/>
                  <a:pt x="3853098" y="1481871"/>
                  <a:pt x="3844887" y="1498294"/>
                </a:cubicBezTo>
                <a:cubicBezTo>
                  <a:pt x="3809060" y="1569949"/>
                  <a:pt x="3839321" y="1550711"/>
                  <a:pt x="3800819" y="1608463"/>
                </a:cubicBezTo>
                <a:cubicBezTo>
                  <a:pt x="3795057" y="1617105"/>
                  <a:pt x="3786130" y="1623152"/>
                  <a:pt x="3778785" y="16304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73C116-465D-0617-3301-688FF0833FC4}"/>
              </a:ext>
            </a:extLst>
          </p:cNvPr>
          <p:cNvSpPr/>
          <p:nvPr/>
        </p:nvSpPr>
        <p:spPr>
          <a:xfrm>
            <a:off x="6103345" y="3371161"/>
            <a:ext cx="1498294" cy="1565235"/>
          </a:xfrm>
          <a:custGeom>
            <a:avLst/>
            <a:gdLst>
              <a:gd name="connsiteX0" fmla="*/ 0 w 1498294"/>
              <a:gd name="connsiteY0" fmla="*/ 0 h 1565235"/>
              <a:gd name="connsiteX1" fmla="*/ 297455 w 1498294"/>
              <a:gd name="connsiteY1" fmla="*/ 319490 h 1565235"/>
              <a:gd name="connsiteX2" fmla="*/ 407624 w 1498294"/>
              <a:gd name="connsiteY2" fmla="*/ 484743 h 1565235"/>
              <a:gd name="connsiteX3" fmla="*/ 473725 w 1498294"/>
              <a:gd name="connsiteY3" fmla="*/ 561861 h 1565235"/>
              <a:gd name="connsiteX4" fmla="*/ 539826 w 1498294"/>
              <a:gd name="connsiteY4" fmla="*/ 672029 h 1565235"/>
              <a:gd name="connsiteX5" fmla="*/ 616944 w 1498294"/>
              <a:gd name="connsiteY5" fmla="*/ 760164 h 1565235"/>
              <a:gd name="connsiteX6" fmla="*/ 892366 w 1498294"/>
              <a:gd name="connsiteY6" fmla="*/ 1079653 h 1565235"/>
              <a:gd name="connsiteX7" fmla="*/ 969484 w 1498294"/>
              <a:gd name="connsiteY7" fmla="*/ 1134738 h 1565235"/>
              <a:gd name="connsiteX8" fmla="*/ 1101686 w 1498294"/>
              <a:gd name="connsiteY8" fmla="*/ 1255923 h 1565235"/>
              <a:gd name="connsiteX9" fmla="*/ 1167788 w 1498294"/>
              <a:gd name="connsiteY9" fmla="*/ 1311008 h 1565235"/>
              <a:gd name="connsiteX10" fmla="*/ 1288973 w 1498294"/>
              <a:gd name="connsiteY10" fmla="*/ 1410159 h 1565235"/>
              <a:gd name="connsiteX11" fmla="*/ 1344057 w 1498294"/>
              <a:gd name="connsiteY11" fmla="*/ 1454227 h 1565235"/>
              <a:gd name="connsiteX12" fmla="*/ 1399142 w 1498294"/>
              <a:gd name="connsiteY12" fmla="*/ 1487278 h 1565235"/>
              <a:gd name="connsiteX13" fmla="*/ 1487277 w 1498294"/>
              <a:gd name="connsiteY13" fmla="*/ 1564396 h 1565235"/>
              <a:gd name="connsiteX14" fmla="*/ 1498294 w 1498294"/>
              <a:gd name="connsiteY14" fmla="*/ 1564396 h 156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8294" h="1565235">
                <a:moveTo>
                  <a:pt x="0" y="0"/>
                </a:moveTo>
                <a:cubicBezTo>
                  <a:pt x="119523" y="99604"/>
                  <a:pt x="196429" y="157848"/>
                  <a:pt x="297455" y="319490"/>
                </a:cubicBezTo>
                <a:cubicBezTo>
                  <a:pt x="337206" y="383091"/>
                  <a:pt x="361651" y="426232"/>
                  <a:pt x="407624" y="484743"/>
                </a:cubicBezTo>
                <a:cubicBezTo>
                  <a:pt x="428542" y="511365"/>
                  <a:pt x="454200" y="534201"/>
                  <a:pt x="473725" y="561861"/>
                </a:cubicBezTo>
                <a:cubicBezTo>
                  <a:pt x="498422" y="596848"/>
                  <a:pt x="514752" y="637311"/>
                  <a:pt x="539826" y="672029"/>
                </a:cubicBezTo>
                <a:cubicBezTo>
                  <a:pt x="562682" y="703675"/>
                  <a:pt x="592755" y="729525"/>
                  <a:pt x="616944" y="760164"/>
                </a:cubicBezTo>
                <a:cubicBezTo>
                  <a:pt x="710406" y="878550"/>
                  <a:pt x="758431" y="983984"/>
                  <a:pt x="892366" y="1079653"/>
                </a:cubicBezTo>
                <a:cubicBezTo>
                  <a:pt x="918072" y="1098015"/>
                  <a:pt x="946335" y="1113242"/>
                  <a:pt x="969484" y="1134738"/>
                </a:cubicBezTo>
                <a:cubicBezTo>
                  <a:pt x="1120189" y="1274679"/>
                  <a:pt x="980498" y="1183211"/>
                  <a:pt x="1101686" y="1255923"/>
                </a:cubicBezTo>
                <a:cubicBezTo>
                  <a:pt x="1146549" y="1323217"/>
                  <a:pt x="1094861" y="1257528"/>
                  <a:pt x="1167788" y="1311008"/>
                </a:cubicBezTo>
                <a:cubicBezTo>
                  <a:pt x="1209877" y="1341873"/>
                  <a:pt x="1248466" y="1377247"/>
                  <a:pt x="1288973" y="1410159"/>
                </a:cubicBezTo>
                <a:cubicBezTo>
                  <a:pt x="1307223" y="1424987"/>
                  <a:pt x="1323894" y="1442129"/>
                  <a:pt x="1344057" y="1454227"/>
                </a:cubicBezTo>
                <a:cubicBezTo>
                  <a:pt x="1362419" y="1465244"/>
                  <a:pt x="1382239" y="1474132"/>
                  <a:pt x="1399142" y="1487278"/>
                </a:cubicBezTo>
                <a:cubicBezTo>
                  <a:pt x="1469577" y="1542061"/>
                  <a:pt x="1414760" y="1520886"/>
                  <a:pt x="1487277" y="1564396"/>
                </a:cubicBezTo>
                <a:cubicBezTo>
                  <a:pt x="1490426" y="1566285"/>
                  <a:pt x="1494622" y="1564396"/>
                  <a:pt x="1498294" y="1564396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A8FD427-13DD-EA0A-3570-E8F63D2ED26B}"/>
              </a:ext>
            </a:extLst>
          </p:cNvPr>
          <p:cNvSpPr/>
          <p:nvPr/>
        </p:nvSpPr>
        <p:spPr>
          <a:xfrm>
            <a:off x="8746492" y="3283027"/>
            <a:ext cx="562761" cy="451691"/>
          </a:xfrm>
          <a:custGeom>
            <a:avLst/>
            <a:gdLst>
              <a:gd name="connsiteX0" fmla="*/ 562761 w 562761"/>
              <a:gd name="connsiteY0" fmla="*/ 0 h 451691"/>
              <a:gd name="connsiteX1" fmla="*/ 452592 w 562761"/>
              <a:gd name="connsiteY1" fmla="*/ 33050 h 451691"/>
              <a:gd name="connsiteX2" fmla="*/ 364457 w 562761"/>
              <a:gd name="connsiteY2" fmla="*/ 66101 h 451691"/>
              <a:gd name="connsiteX3" fmla="*/ 254289 w 562761"/>
              <a:gd name="connsiteY3" fmla="*/ 99151 h 451691"/>
              <a:gd name="connsiteX4" fmla="*/ 78019 w 562761"/>
              <a:gd name="connsiteY4" fmla="*/ 220337 h 451691"/>
              <a:gd name="connsiteX5" fmla="*/ 44968 w 562761"/>
              <a:gd name="connsiteY5" fmla="*/ 264404 h 451691"/>
              <a:gd name="connsiteX6" fmla="*/ 33951 w 562761"/>
              <a:gd name="connsiteY6" fmla="*/ 308472 h 451691"/>
              <a:gd name="connsiteX7" fmla="*/ 901 w 562761"/>
              <a:gd name="connsiteY7" fmla="*/ 396607 h 451691"/>
              <a:gd name="connsiteX8" fmla="*/ 901 w 562761"/>
              <a:gd name="connsiteY8" fmla="*/ 451691 h 45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2761" h="451691">
                <a:moveTo>
                  <a:pt x="562761" y="0"/>
                </a:moveTo>
                <a:cubicBezTo>
                  <a:pt x="398513" y="65698"/>
                  <a:pt x="613972" y="-16606"/>
                  <a:pt x="452592" y="33050"/>
                </a:cubicBezTo>
                <a:cubicBezTo>
                  <a:pt x="422603" y="42277"/>
                  <a:pt x="394223" y="56179"/>
                  <a:pt x="364457" y="66101"/>
                </a:cubicBezTo>
                <a:cubicBezTo>
                  <a:pt x="328085" y="78225"/>
                  <a:pt x="290187" y="85689"/>
                  <a:pt x="254289" y="99151"/>
                </a:cubicBezTo>
                <a:cubicBezTo>
                  <a:pt x="197958" y="120275"/>
                  <a:pt x="108473" y="179733"/>
                  <a:pt x="78019" y="220337"/>
                </a:cubicBezTo>
                <a:lnTo>
                  <a:pt x="44968" y="264404"/>
                </a:lnTo>
                <a:cubicBezTo>
                  <a:pt x="41296" y="279093"/>
                  <a:pt x="39267" y="294295"/>
                  <a:pt x="33951" y="308472"/>
                </a:cubicBezTo>
                <a:cubicBezTo>
                  <a:pt x="14959" y="359119"/>
                  <a:pt x="6854" y="343027"/>
                  <a:pt x="901" y="396607"/>
                </a:cubicBezTo>
                <a:cubicBezTo>
                  <a:pt x="-1127" y="414856"/>
                  <a:pt x="901" y="433330"/>
                  <a:pt x="901" y="45169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8271EA-3567-6B86-4FA7-75358FBF6961}"/>
              </a:ext>
            </a:extLst>
          </p:cNvPr>
          <p:cNvSpPr/>
          <p:nvPr/>
        </p:nvSpPr>
        <p:spPr>
          <a:xfrm>
            <a:off x="3150824" y="4329629"/>
            <a:ext cx="2248309" cy="583894"/>
          </a:xfrm>
          <a:custGeom>
            <a:avLst/>
            <a:gdLst>
              <a:gd name="connsiteX0" fmla="*/ 2192357 w 2248309"/>
              <a:gd name="connsiteY0" fmla="*/ 0 h 583894"/>
              <a:gd name="connsiteX1" fmla="*/ 2236424 w 2248309"/>
              <a:gd name="connsiteY1" fmla="*/ 55084 h 583894"/>
              <a:gd name="connsiteX2" fmla="*/ 2225407 w 2248309"/>
              <a:gd name="connsiteY2" fmla="*/ 198304 h 583894"/>
              <a:gd name="connsiteX3" fmla="*/ 2148289 w 2248309"/>
              <a:gd name="connsiteY3" fmla="*/ 242371 h 583894"/>
              <a:gd name="connsiteX4" fmla="*/ 1905918 w 2248309"/>
              <a:gd name="connsiteY4" fmla="*/ 319489 h 583894"/>
              <a:gd name="connsiteX5" fmla="*/ 925417 w 2248309"/>
              <a:gd name="connsiteY5" fmla="*/ 352540 h 583894"/>
              <a:gd name="connsiteX6" fmla="*/ 815248 w 2248309"/>
              <a:gd name="connsiteY6" fmla="*/ 374573 h 583894"/>
              <a:gd name="connsiteX7" fmla="*/ 705080 w 2248309"/>
              <a:gd name="connsiteY7" fmla="*/ 385590 h 583894"/>
              <a:gd name="connsiteX8" fmla="*/ 627962 w 2248309"/>
              <a:gd name="connsiteY8" fmla="*/ 396607 h 583894"/>
              <a:gd name="connsiteX9" fmla="*/ 440675 w 2248309"/>
              <a:gd name="connsiteY9" fmla="*/ 462708 h 583894"/>
              <a:gd name="connsiteX10" fmla="*/ 253388 w 2248309"/>
              <a:gd name="connsiteY10" fmla="*/ 484742 h 583894"/>
              <a:gd name="connsiteX11" fmla="*/ 99152 w 2248309"/>
              <a:gd name="connsiteY11" fmla="*/ 528810 h 583894"/>
              <a:gd name="connsiteX12" fmla="*/ 55084 w 2248309"/>
              <a:gd name="connsiteY12" fmla="*/ 550843 h 583894"/>
              <a:gd name="connsiteX13" fmla="*/ 0 w 2248309"/>
              <a:gd name="connsiteY13" fmla="*/ 583894 h 5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8309" h="583894">
                <a:moveTo>
                  <a:pt x="2192357" y="0"/>
                </a:moveTo>
                <a:cubicBezTo>
                  <a:pt x="2207046" y="18361"/>
                  <a:pt x="2227983" y="33137"/>
                  <a:pt x="2236424" y="55084"/>
                </a:cubicBezTo>
                <a:cubicBezTo>
                  <a:pt x="2249495" y="89068"/>
                  <a:pt x="2258703" y="165008"/>
                  <a:pt x="2225407" y="198304"/>
                </a:cubicBezTo>
                <a:cubicBezTo>
                  <a:pt x="2204472" y="219239"/>
                  <a:pt x="2175971" y="231871"/>
                  <a:pt x="2148289" y="242371"/>
                </a:cubicBezTo>
                <a:cubicBezTo>
                  <a:pt x="2069019" y="272439"/>
                  <a:pt x="1989956" y="308284"/>
                  <a:pt x="1905918" y="319489"/>
                </a:cubicBezTo>
                <a:cubicBezTo>
                  <a:pt x="1471275" y="377442"/>
                  <a:pt x="1796232" y="340772"/>
                  <a:pt x="925417" y="352540"/>
                </a:cubicBezTo>
                <a:cubicBezTo>
                  <a:pt x="888694" y="359884"/>
                  <a:pt x="852284" y="369018"/>
                  <a:pt x="815248" y="374573"/>
                </a:cubicBezTo>
                <a:cubicBezTo>
                  <a:pt x="778750" y="380048"/>
                  <a:pt x="741733" y="381278"/>
                  <a:pt x="705080" y="385590"/>
                </a:cubicBezTo>
                <a:cubicBezTo>
                  <a:pt x="679291" y="388624"/>
                  <a:pt x="653668" y="392935"/>
                  <a:pt x="627962" y="396607"/>
                </a:cubicBezTo>
                <a:cubicBezTo>
                  <a:pt x="547072" y="437052"/>
                  <a:pt x="547109" y="442435"/>
                  <a:pt x="440675" y="462708"/>
                </a:cubicBezTo>
                <a:cubicBezTo>
                  <a:pt x="369324" y="476299"/>
                  <a:pt x="321549" y="468513"/>
                  <a:pt x="253388" y="484742"/>
                </a:cubicBezTo>
                <a:cubicBezTo>
                  <a:pt x="201373" y="497127"/>
                  <a:pt x="146977" y="504899"/>
                  <a:pt x="99152" y="528810"/>
                </a:cubicBezTo>
                <a:cubicBezTo>
                  <a:pt x="84463" y="536154"/>
                  <a:pt x="69440" y="542867"/>
                  <a:pt x="55084" y="550843"/>
                </a:cubicBezTo>
                <a:cubicBezTo>
                  <a:pt x="36366" y="561242"/>
                  <a:pt x="0" y="583894"/>
                  <a:pt x="0" y="5838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3457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16C63A-C214-ACC0-5533-D554B62F33D5}"/>
              </a:ext>
            </a:extLst>
          </p:cNvPr>
          <p:cNvGrpSpPr/>
          <p:nvPr/>
        </p:nvGrpSpPr>
        <p:grpSpPr>
          <a:xfrm>
            <a:off x="286347" y="242371"/>
            <a:ext cx="605826" cy="830997"/>
            <a:chOff x="3174278" y="237323"/>
            <a:chExt cx="605826" cy="830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CAC018-13B2-5B63-6CC8-D99A2CF0FBA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E09385-E321-D880-B854-FE781BEBC56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145DCB5-EA64-F5CE-4158-19039B4AADA7}"/>
              </a:ext>
            </a:extLst>
          </p:cNvPr>
          <p:cNvSpPr txBox="1"/>
          <p:nvPr/>
        </p:nvSpPr>
        <p:spPr>
          <a:xfrm>
            <a:off x="892367" y="251552"/>
            <a:ext cx="10212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mua hai gói bim bim hết số tiền là 18 000 đồng. Trong đó, gói bim bim cua có giá hơn gói bim bim mực là 4 000 đồng. Tính giá tiền mỗi gói bim bim Mai đã mua.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2" descr="Combo 10 gói Snack Cua Kinh Đô - Bim Bim Cua Xanh - Đồ Ăn Vặt Giá Rẻ">
            <a:extLst>
              <a:ext uri="{FF2B5EF4-FFF2-40B4-BE49-F238E27FC236}">
                <a16:creationId xmlns:a16="http://schemas.microsoft.com/office/drawing/2014/main" id="{274A7894-4296-8404-AEB4-3862DD15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419" y="2335574"/>
            <a:ext cx="1791159" cy="1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Bim Bim Snack vị Mực Oishi 40g | Lazada.vn">
            <a:extLst>
              <a:ext uri="{FF2B5EF4-FFF2-40B4-BE49-F238E27FC236}">
                <a16:creationId xmlns:a16="http://schemas.microsoft.com/office/drawing/2014/main" id="{25259579-B872-0ED0-8B61-A712E683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93" y="2027104"/>
            <a:ext cx="2313542" cy="23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CF7877-1508-7613-4ACD-91329D742BFD}"/>
              </a:ext>
            </a:extLst>
          </p:cNvPr>
          <p:cNvSpPr txBox="1"/>
          <p:nvPr/>
        </p:nvSpPr>
        <p:spPr>
          <a:xfrm>
            <a:off x="561861" y="2423711"/>
            <a:ext cx="74694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(18 000 + 4 000) : 2 = 11 000 (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18 000 – 11 000 = 7 000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cua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11 000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7 000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US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648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4C76B2-B2AA-36A5-7668-D7FE2DFD0B6F}"/>
              </a:ext>
            </a:extLst>
          </p:cNvPr>
          <p:cNvGrpSpPr/>
          <p:nvPr/>
        </p:nvGrpSpPr>
        <p:grpSpPr>
          <a:xfrm>
            <a:off x="539735" y="38559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A6282F2-EDC9-DF89-71A4-3367EA5A644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2772B-872C-AE5E-C65C-4BD50870521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3802A7-26E0-BD48-5660-1A91DB486597}"/>
              </a:ext>
            </a:extLst>
          </p:cNvPr>
          <p:cNvSpPr txBox="1"/>
          <p:nvPr/>
        </p:nvSpPr>
        <p:spPr>
          <a:xfrm>
            <a:off x="1112704" y="350704"/>
            <a:ext cx="1021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tổng tất cả các số trong hình bên bằng cách thuận tiện.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4914FC-3A35-A130-CF02-0AA8633D9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92" y="991517"/>
            <a:ext cx="4837434" cy="328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83B67-9E90-E626-EECD-EAF1AAE8DF05}"/>
              </a:ext>
            </a:extLst>
          </p:cNvPr>
          <p:cNvSpPr txBox="1"/>
          <p:nvPr/>
        </p:nvSpPr>
        <p:spPr>
          <a:xfrm>
            <a:off x="649994" y="4263526"/>
            <a:ext cx="11060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400 + 600 + 100 + 900 + 500 + 280 + 500 + 720 + 300 + 510 + 490 + 700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(400 + 600) + (100 + 900) + (500 + 500) + (280 + 720) + (300 + 700) + (510 + 490)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+ 1 000 + 1 000 + 1 000 + 1 000 + 1 000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× 6</a:t>
            </a:r>
          </a:p>
          <a:p>
            <a:pPr algn="just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6 000</a:t>
            </a:r>
          </a:p>
        </p:txBody>
      </p:sp>
    </p:spTree>
    <p:extLst>
      <p:ext uri="{BB962C8B-B14F-4D97-AF65-F5344CB8AC3E}">
        <p14:creationId xmlns:p14="http://schemas.microsoft.com/office/powerpoint/2010/main" val="6263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8E3488-E83A-D10D-E79F-0CBC6B660D79}"/>
              </a:ext>
            </a:extLst>
          </p:cNvPr>
          <p:cNvSpPr/>
          <p:nvPr/>
        </p:nvSpPr>
        <p:spPr>
          <a:xfrm>
            <a:off x="363557" y="209320"/>
            <a:ext cx="11358390" cy="62796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51,200+ Kids Talking Illustrations, Royalty-Free Vector Graphics &amp; Clip Art  - iStock | Two kids talking, Kids talking to camera, Parents and kids  talking">
            <a:extLst>
              <a:ext uri="{FF2B5EF4-FFF2-40B4-BE49-F238E27FC236}">
                <a16:creationId xmlns:a16="http://schemas.microsoft.com/office/drawing/2014/main" id="{0CD31195-16E4-F28D-062E-D319ABFE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7" b="90033" l="9967" r="89869">
                        <a14:foregroundMark x1="42974" y1="27778" x2="41993" y2="33660"/>
                        <a14:foregroundMark x1="73039" y1="19118" x2="69608" y2="59477"/>
                        <a14:foregroundMark x1="75980" y1="45588" x2="75980" y2="45588"/>
                        <a14:foregroundMark x1="77778" y1="52941" x2="75490" y2="57026"/>
                        <a14:foregroundMark x1="70098" y1="45752" x2="64052" y2="49510"/>
                        <a14:foregroundMark x1="62255" y1="56699" x2="63725" y2="71078"/>
                        <a14:foregroundMark x1="72712" y1="83497" x2="75980" y2="90033"/>
                        <a14:foregroundMark x1="63725" y1="84150" x2="60458" y2="88235"/>
                        <a14:foregroundMark x1="58170" y1="89379" x2="61928" y2="88889"/>
                        <a14:foregroundMark x1="63725" y1="88889" x2="64869" y2="88399"/>
                        <a14:foregroundMark x1="57026" y1="89052" x2="61928" y2="87582"/>
                        <a14:foregroundMark x1="65523" y1="87745" x2="65523" y2="87745"/>
                        <a14:foregroundMark x1="72712" y1="89869" x2="73693" y2="86765"/>
                        <a14:foregroundMark x1="23529" y1="90033" x2="25163" y2="89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4" y="2541533"/>
            <a:ext cx="3742423" cy="37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ng bóng Lời nói: Hình chữ nhật với Góc Tròn 2">
            <a:extLst>
              <a:ext uri="{FF2B5EF4-FFF2-40B4-BE49-F238E27FC236}">
                <a16:creationId xmlns:a16="http://schemas.microsoft.com/office/drawing/2014/main" id="{ED4C0EBB-FB84-30CC-386A-F778741CB9D8}"/>
              </a:ext>
            </a:extLst>
          </p:cNvPr>
          <p:cNvSpPr/>
          <p:nvPr/>
        </p:nvSpPr>
        <p:spPr>
          <a:xfrm>
            <a:off x="3279735" y="615371"/>
            <a:ext cx="6489701" cy="1879068"/>
          </a:xfrm>
          <a:prstGeom prst="wedgeRoundRectCallout">
            <a:avLst>
              <a:gd name="adj1" fmla="val -46579"/>
              <a:gd name="adj2" fmla="val 71011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219200"/>
            <a:ext cx="7772400" cy="2685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971800"/>
            <a:ext cx="4572000" cy="4572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821476" y="3490944"/>
            <a:ext cx="19585923" cy="2991979"/>
            <a:chOff x="962275" y="3559848"/>
            <a:chExt cx="13922721" cy="2991979"/>
          </a:xfrm>
        </p:grpSpPr>
        <p:sp>
          <p:nvSpPr>
            <p:cNvPr id="11" name="TextBox 10"/>
            <p:cNvSpPr txBox="1"/>
            <p:nvPr/>
          </p:nvSpPr>
          <p:spPr>
            <a:xfrm rot="21301319">
              <a:off x="4591466" y="3559848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DỌN NHÀ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301319">
              <a:off x="962275" y="3997282"/>
              <a:ext cx="1029353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GIÚP MẸ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 w="381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ysDash"/>
                  </a:ln>
                  <a:solidFill>
                    <a:srgbClr val="FEE65B"/>
                  </a:solidFill>
                  <a:effectLst>
                    <a:glow rad="1397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                             DỌN NHÀ</a:t>
              </a:r>
              <a:endParaRPr kumimoji="0" lang="en-US" sz="8000" b="0" i="0" u="none" strike="noStrike" kern="1200" cap="none" spc="0" normalizeH="0" baseline="0" noProof="0" dirty="0">
                <a:ln w="38100">
                  <a:solidFill>
                    <a:prstClr val="black">
                      <a:lumMod val="85000"/>
                      <a:lumOff val="15000"/>
                    </a:prstClr>
                  </a:solidFill>
                  <a:prstDash val="sysDash"/>
                </a:ln>
                <a:solidFill>
                  <a:srgbClr val="FEE65B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Colossalis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nhạc hay">
            <a:hlinkClick r:id="" action="ppaction://media"/>
            <a:extLst>
              <a:ext uri="{FF2B5EF4-FFF2-40B4-BE49-F238E27FC236}">
                <a16:creationId xmlns:a16="http://schemas.microsoft.com/office/drawing/2014/main" id="{BDA3FE4E-7622-046D-0DA1-53B627055C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78503" y="2564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6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7" y="2393224"/>
            <a:ext cx="4002411" cy="4002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  <p:pic>
        <p:nvPicPr>
          <p:cNvPr id="15" name="Picture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4003284" y="5472753"/>
            <a:ext cx="743166" cy="76664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2590801" y="5666400"/>
            <a:ext cx="888727" cy="572996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5168116" y="5678150"/>
            <a:ext cx="762610" cy="754530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983" b="86320" l="17672" r="86279">
                        <a14:foregroundMark x1="27651" y1="47206" x2="37422" y2="47206"/>
                        <a14:foregroundMark x1="37006" y1="47206" x2="55925" y2="48940"/>
                        <a14:backgroundMark x1="43451" y1="29287" x2="79210" y2="38343"/>
                        <a14:backgroundMark x1="31809" y1="33526" x2="72349" y2="39499"/>
                        <a14:backgroundMark x1="32432" y1="40077" x2="67568" y2="37380"/>
                        <a14:backgroundMark x1="67568" y1="42775" x2="72349" y2="42197"/>
                        <a14:backgroundMark x1="54054" y1="43931" x2="59875" y2="43931"/>
                        <a14:backgroundMark x1="52391" y1="46243" x2="67568" y2="43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12551" r="17612" b="17685"/>
          <a:stretch/>
        </p:blipFill>
        <p:spPr>
          <a:xfrm>
            <a:off x="609600" y="4865911"/>
            <a:ext cx="1739726" cy="20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305E-7 -0.00717 L -0.02127 -0.0689 C -0.02923 -0.07653 -0.05454 -0.12763 -0.06707 -0.12763 C -0.08142 -0.12763 -0.11013 -0.10127 -0.11809 -0.09364 L -0.14288 -0.0071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0" y="-6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39E-6 0.02292 L -0.05613 -0.07523 C -0.07062 -0.08796 -0.08981 -0.1243 -0.11291 -0.1243 C -0.13889 -0.1243 -0.17752 -0.08564 -0.19201 -0.07291 L -0.2608 0.0229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40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01E-6 2.89017E-7 L -0.07517 -0.11445 C -0.09436 -0.12763 -0.11733 -0.19168 -0.14761 -0.19168 C -0.1818 -0.19168 -0.22931 -0.1889 -0.2485 -0.17572 L -0.29744 -0.12717 L -0.34338 2.89017E-7 " pathEditMode="relative" rAng="0" ptsTypes="FffFAF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76" y="-9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124" y="3674702"/>
            <a:ext cx="3887751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Yên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8044" y="247513"/>
            <a:ext cx="10287092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Đọc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sau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baseline="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ít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10496550" y="5757704"/>
            <a:ext cx="1543050" cy="9948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50EB45-5531-8402-FCB6-1B1154F10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337" y="1911789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14375" y="457200"/>
            <a:ext cx="10715625" cy="73846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Tỉnh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/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thành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phố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nhất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lang="vi-VN" sz="40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147265" y="5316055"/>
            <a:ext cx="1310059" cy="135144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C94040E-B3F7-DE56-B1C8-94DF81AB9BF9}"/>
              </a:ext>
            </a:extLst>
          </p:cNvPr>
          <p:cNvSpPr/>
          <p:nvPr/>
        </p:nvSpPr>
        <p:spPr>
          <a:xfrm>
            <a:off x="474699" y="3055577"/>
            <a:ext cx="4183026" cy="1335448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Hồ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Chí Minh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F6C1E-0C54-A5DF-43AF-8C62557EA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3487" y="1645089"/>
            <a:ext cx="6333736" cy="388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3496" y="2748246"/>
            <a:ext cx="3831904" cy="181423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8 330 800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9886" y="228600"/>
            <a:ext cx="10349664" cy="800021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Hà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Nội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có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bao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10525124" y="5315026"/>
            <a:ext cx="1467981" cy="14524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84AE5A-ED48-01A5-BA2D-EEB6D0637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237" y="1368864"/>
            <a:ext cx="5976938" cy="36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848ACB-C1E4-3BC8-0607-C5763CA4F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9110" y1="45366" x2="58328" y2="49909"/>
                        <a14:foregroundMark x1="34827" y1="57601" x2="45609" y2="55906"/>
                        <a14:foregroundMark x1="51847" y1="56753" x2="59176" y2="55603"/>
                        <a14:foregroundMark x1="60024" y1="51605" x2="54936" y2="59843"/>
                        <a14:foregroundMark x1="57480" y1="74319" x2="54391" y2="76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0" y="1366092"/>
            <a:ext cx="6010045" cy="60100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3967F4-7588-E5C3-EDDE-CC969FB3B830}"/>
              </a:ext>
            </a:extLst>
          </p:cNvPr>
          <p:cNvGrpSpPr/>
          <p:nvPr/>
        </p:nvGrpSpPr>
        <p:grpSpPr>
          <a:xfrm>
            <a:off x="2143514" y="597061"/>
            <a:ext cx="8597933" cy="1323439"/>
            <a:chOff x="814827" y="784778"/>
            <a:chExt cx="8597933" cy="132343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CFF0381-DEDA-133F-71D1-730514DF7FBF}"/>
                </a:ext>
              </a:extLst>
            </p:cNvPr>
            <p:cNvSpPr/>
            <p:nvPr/>
          </p:nvSpPr>
          <p:spPr>
            <a:xfrm>
              <a:off x="940788" y="784778"/>
              <a:ext cx="8295701" cy="1323439"/>
            </a:xfrm>
            <a:prstGeom prst="wedgeRoundRectCallout">
              <a:avLst>
                <a:gd name="adj1" fmla="val -35699"/>
                <a:gd name="adj2" fmla="val 66169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C83859-C371-672D-3E8C-0AEBB3799126}"/>
                </a:ext>
              </a:extLst>
            </p:cNvPr>
            <p:cNvSpPr txBox="1"/>
            <p:nvPr/>
          </p:nvSpPr>
          <p:spPr>
            <a:xfrm>
              <a:off x="814827" y="784778"/>
              <a:ext cx="85979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tớ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dọn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dẹp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phòng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sạch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8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558</Words>
  <Application>Microsoft Office PowerPoint</Application>
  <PresentationFormat>Widescreen</PresentationFormat>
  <Paragraphs>101</Paragraphs>
  <Slides>23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等线</vt:lpstr>
      <vt:lpstr>Love Ya Like A Sister</vt:lpstr>
      <vt:lpstr>Arial</vt:lpstr>
      <vt:lpstr>Bebas Neue</vt:lpstr>
      <vt:lpstr>Calibri</vt:lpstr>
      <vt:lpstr>Cambria</vt:lpstr>
      <vt:lpstr>Karla</vt:lpstr>
      <vt:lpstr>UTM Colossalis</vt:lpstr>
      <vt:lpstr>Office 主题</vt:lpstr>
      <vt:lpstr>1_Office Theme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33</cp:revision>
  <dcterms:created xsi:type="dcterms:W3CDTF">2024-05-17T01:08:10Z</dcterms:created>
  <dcterms:modified xsi:type="dcterms:W3CDTF">2024-08-09T05:40:54Z</dcterms:modified>
</cp:coreProperties>
</file>