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7" r:id="rId2"/>
    <p:sldId id="450" r:id="rId3"/>
    <p:sldId id="451" r:id="rId4"/>
    <p:sldId id="292" r:id="rId5"/>
    <p:sldId id="449" r:id="rId6"/>
    <p:sldId id="306" r:id="rId7"/>
    <p:sldId id="309" r:id="rId8"/>
    <p:sldId id="310" r:id="rId9"/>
    <p:sldId id="311" r:id="rId10"/>
    <p:sldId id="312" r:id="rId11"/>
    <p:sldId id="313" r:id="rId12"/>
    <p:sldId id="338" r:id="rId13"/>
    <p:sldId id="452" r:id="rId14"/>
    <p:sldId id="337" r:id="rId15"/>
    <p:sldId id="336" r:id="rId16"/>
    <p:sldId id="453" r:id="rId17"/>
    <p:sldId id="454" r:id="rId18"/>
    <p:sldId id="341" r:id="rId19"/>
    <p:sldId id="455" r:id="rId20"/>
    <p:sldId id="456" r:id="rId21"/>
    <p:sldId id="457" r:id="rId22"/>
    <p:sldId id="458" r:id="rId23"/>
    <p:sldId id="301" r:id="rId24"/>
    <p:sldId id="30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653" autoAdjust="0"/>
  </p:normalViewPr>
  <p:slideViewPr>
    <p:cSldViewPr snapToGrid="0">
      <p:cViewPr varScale="1">
        <p:scale>
          <a:sx n="73" d="100"/>
          <a:sy n="73" d="100"/>
        </p:scale>
        <p:origin x="17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2026/1/14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4</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152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a:t>
            </a:r>
            <a:r>
              <a:rPr lang="en-US"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a:t>
            </a:r>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Huế</a:t>
            </a:r>
            <a:r>
              <a:rPr lang="en-US"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a:t>
            </a:r>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ỐI LÊ NIN - HOÀNG NGA">
            <a:hlinkClick r:id="" action="ppaction://media"/>
            <a:extLst>
              <a:ext uri="{FF2B5EF4-FFF2-40B4-BE49-F238E27FC236}">
                <a16:creationId xmlns:a16="http://schemas.microsoft.com/office/drawing/2014/main" id="{55A4B06E-6EB6-0DEE-E45F-38458E96F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7411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613505" y="1953564"/>
            <a:ext cx="11115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Sưu tầm một số tư liệu (câu chuyện, văn bản, tranh ảnh..) kể lại được thắng lợi ở một số địa phương lớn Hà Nội, Huế, Sài Gòn….trong Cách mạng Tháng Tám năm 1945.</a:t>
            </a:r>
          </a:p>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Kể lại được một số câu chuyện về Hồ Chí Minh khi hoạt động ở Pác Pó, Tân Trào khi viết và đọc Tuyên ngôc Độc lập, chuyện về Kim Đồng, Võ Nguyên Giáp.</a:t>
            </a:r>
          </a:p>
        </p:txBody>
      </p:sp>
      <p:pic>
        <p:nvPicPr>
          <p:cNvPr id="2" name="Picture 1">
            <a:extLst>
              <a:ext uri="{FF2B5EF4-FFF2-40B4-BE49-F238E27FC236}">
                <a16:creationId xmlns:a16="http://schemas.microsoft.com/office/drawing/2014/main" id="{EE48B460-8328-0850-20ED-890B3653D2CF}"/>
              </a:ext>
            </a:extLst>
          </p:cNvPr>
          <p:cNvPicPr>
            <a:picLocks noChangeAspect="1"/>
          </p:cNvPicPr>
          <p:nvPr/>
        </p:nvPicPr>
        <p:blipFill>
          <a:blip r:embed="rId5"/>
          <a:stretch>
            <a:fillRect/>
          </a:stretch>
        </p:blipFill>
        <p:spPr>
          <a:xfrm>
            <a:off x="2654494" y="758887"/>
            <a:ext cx="7248772" cy="1499746"/>
          </a:xfrm>
          <a:prstGeom prst="rect">
            <a:avLst/>
          </a:prstGeom>
        </p:spPr>
      </p:pic>
    </p:spTree>
    <p:extLst>
      <p:ext uri="{BB962C8B-B14F-4D97-AF65-F5344CB8AC3E}">
        <p14:creationId xmlns:p14="http://schemas.microsoft.com/office/powerpoint/2010/main" val="137755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214079" y="1395730"/>
            <a:ext cx="4622563" cy="4524315"/>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Nhiệm vụ 1: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913</TotalTime>
  <Words>652</Words>
  <Application>Microsoft Office PowerPoint</Application>
  <PresentationFormat>Widescreen</PresentationFormat>
  <Paragraphs>46</Paragraphs>
  <Slides>24</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ADMIN</cp:lastModifiedBy>
  <cp:revision>19</cp:revision>
  <dcterms:created xsi:type="dcterms:W3CDTF">2020-07-21T07:25:20Z</dcterms:created>
  <dcterms:modified xsi:type="dcterms:W3CDTF">2026-01-14T08:11:09Z</dcterms:modified>
  <cp:category>9Slide.vn</cp:category>
</cp:coreProperties>
</file>