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Lst>
  <p:sldIdLst>
    <p:sldId id="259" r:id="rId6"/>
    <p:sldId id="266" r:id="rId7"/>
    <p:sldId id="256" r:id="rId8"/>
    <p:sldId id="257" r:id="rId9"/>
    <p:sldId id="258" r:id="rId10"/>
    <p:sldId id="264" r:id="rId11"/>
    <p:sldId id="350" r:id="rId12"/>
    <p:sldId id="351" r:id="rId13"/>
    <p:sldId id="347" r:id="rId14"/>
    <p:sldId id="352" r:id="rId15"/>
    <p:sldId id="353" r:id="rId16"/>
    <p:sldId id="354" r:id="rId17"/>
    <p:sldId id="355" r:id="rId18"/>
    <p:sldId id="356" r:id="rId19"/>
    <p:sldId id="357" r:id="rId20"/>
    <p:sldId id="358" r:id="rId21"/>
    <p:sldId id="359" r:id="rId22"/>
    <p:sldId id="360" r:id="rId23"/>
    <p:sldId id="467" r:id="rId24"/>
    <p:sldId id="265" r:id="rId25"/>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4" d="100"/>
          <a:sy n="44" d="100"/>
        </p:scale>
        <p:origin x="320" y="2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BFB505-8FC8-A8E9-F4D6-22EFE61D9E71}"/>
              </a:ext>
            </a:extLst>
          </p:cNvPr>
          <p:cNvSpPr>
            <a:spLocks noGrp="1"/>
          </p:cNvSpPr>
          <p:nvPr>
            <p:ph type="ctrTitle"/>
          </p:nvPr>
        </p:nvSpPr>
        <p:spPr>
          <a:xfrm>
            <a:off x="2286000" y="1683545"/>
            <a:ext cx="13716000" cy="3581400"/>
          </a:xfrm>
          <a:prstGeom prst="rect">
            <a:avLst/>
          </a:prstGeo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872EC81E-ABA8-4D4B-D4A0-208B3DA52FCB}"/>
              </a:ext>
            </a:extLst>
          </p:cNvPr>
          <p:cNvSpPr>
            <a:spLocks noGrp="1"/>
          </p:cNvSpPr>
          <p:nvPr>
            <p:ph type="subTitle" idx="1"/>
          </p:nvPr>
        </p:nvSpPr>
        <p:spPr>
          <a:xfrm>
            <a:off x="2286000" y="5403057"/>
            <a:ext cx="13716000" cy="2483643"/>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517C205A-61A6-20A9-E00E-AF2B859B312D}"/>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1/23/2026</a:t>
            </a:fld>
            <a:endParaRPr lang="en-US"/>
          </a:p>
        </p:txBody>
      </p:sp>
      <p:sp>
        <p:nvSpPr>
          <p:cNvPr id="5" name="Footer Placeholder 4">
            <a:extLst>
              <a:ext uri="{FF2B5EF4-FFF2-40B4-BE49-F238E27FC236}">
                <a16:creationId xmlns:a16="http://schemas.microsoft.com/office/drawing/2014/main" id="{40BA7CAC-D77A-D0D3-E7B1-7A806DF9433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C6CB9CC-EBD9-2AF6-80A9-6DCC358322C0}"/>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75E53CC5-0889-B971-2AE5-F2111AC0549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67000" y="190500"/>
            <a:ext cx="2304752" cy="2304752"/>
          </a:xfrm>
          <a:prstGeom prst="rect">
            <a:avLst/>
          </a:prstGeom>
        </p:spPr>
      </p:pic>
    </p:spTree>
    <p:extLst>
      <p:ext uri="{BB962C8B-B14F-4D97-AF65-F5344CB8AC3E}">
        <p14:creationId xmlns:p14="http://schemas.microsoft.com/office/powerpoint/2010/main" val="24369814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902A29-8617-98B9-AF52-05A0FBA56466}"/>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DED8940-DD43-B4F6-E912-66163102B383}"/>
              </a:ext>
            </a:extLst>
          </p:cNvPr>
          <p:cNvSpPr>
            <a:spLocks noGrp="1"/>
          </p:cNvSpPr>
          <p:nvPr>
            <p:ph idx="1"/>
          </p:nvPr>
        </p:nvSpPr>
        <p:spPr>
          <a:xfrm>
            <a:off x="1257300" y="2738438"/>
            <a:ext cx="15773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BEFC35-0DC2-6493-6FD5-E9EC6871191A}"/>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1/23/2026</a:t>
            </a:fld>
            <a:endParaRPr lang="en-US"/>
          </a:p>
        </p:txBody>
      </p:sp>
      <p:sp>
        <p:nvSpPr>
          <p:cNvPr id="5" name="Footer Placeholder 4">
            <a:extLst>
              <a:ext uri="{FF2B5EF4-FFF2-40B4-BE49-F238E27FC236}">
                <a16:creationId xmlns:a16="http://schemas.microsoft.com/office/drawing/2014/main" id="{54B8928D-439B-504F-565B-CAEB41685DB6}"/>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6C23A79-B7EA-CF53-CC16-FD812D4B9D7C}"/>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17049524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39570-B390-FA40-B709-332E558D5DD4}"/>
              </a:ext>
            </a:extLst>
          </p:cNvPr>
          <p:cNvSpPr>
            <a:spLocks noGrp="1"/>
          </p:cNvSpPr>
          <p:nvPr>
            <p:ph type="title"/>
          </p:nvPr>
        </p:nvSpPr>
        <p:spPr>
          <a:xfrm>
            <a:off x="1247775" y="2564608"/>
            <a:ext cx="15773400" cy="4279106"/>
          </a:xfrm>
          <a:prstGeom prst="rect">
            <a:avLst/>
          </a:prstGeo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2BF2E1A9-2ABE-A50C-FD3B-4E8292F16EBC}"/>
              </a:ext>
            </a:extLst>
          </p:cNvPr>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5A38E9B-469A-F808-CF4B-10C0EDEBDE9B}"/>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1/23/2026</a:t>
            </a:fld>
            <a:endParaRPr lang="en-US"/>
          </a:p>
        </p:txBody>
      </p:sp>
      <p:sp>
        <p:nvSpPr>
          <p:cNvPr id="5" name="Footer Placeholder 4">
            <a:extLst>
              <a:ext uri="{FF2B5EF4-FFF2-40B4-BE49-F238E27FC236}">
                <a16:creationId xmlns:a16="http://schemas.microsoft.com/office/drawing/2014/main" id="{63E86B93-CC31-21BF-E2A5-1B0B93BD6427}"/>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B00E846-7038-BB51-0A2F-8DBE686586D0}"/>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6391D7AF-C9E2-5DE8-4BBF-863AB4EDE61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67000" y="190500"/>
            <a:ext cx="2304752" cy="2304752"/>
          </a:xfrm>
          <a:prstGeom prst="rect">
            <a:avLst/>
          </a:prstGeom>
        </p:spPr>
      </p:pic>
    </p:spTree>
    <p:extLst>
      <p:ext uri="{BB962C8B-B14F-4D97-AF65-F5344CB8AC3E}">
        <p14:creationId xmlns:p14="http://schemas.microsoft.com/office/powerpoint/2010/main" val="36069588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B8A162-A274-84AB-22FB-22EE9293FB3F}"/>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04E63E0-2454-3FB3-DF93-A4A3A03F8F7D}"/>
              </a:ext>
            </a:extLst>
          </p:cNvPr>
          <p:cNvSpPr>
            <a:spLocks noGrp="1"/>
          </p:cNvSpPr>
          <p:nvPr>
            <p:ph sz="half" idx="1"/>
          </p:nvPr>
        </p:nvSpPr>
        <p:spPr>
          <a:xfrm>
            <a:off x="1257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96EF987-F857-8193-135D-087E675874A8}"/>
              </a:ext>
            </a:extLst>
          </p:cNvPr>
          <p:cNvSpPr>
            <a:spLocks noGrp="1"/>
          </p:cNvSpPr>
          <p:nvPr>
            <p:ph sz="half" idx="2"/>
          </p:nvPr>
        </p:nvSpPr>
        <p:spPr>
          <a:xfrm>
            <a:off x="9258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3B68AE4-84F8-2FF4-ACEA-D683CB24725B}"/>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1/23/2026</a:t>
            </a:fld>
            <a:endParaRPr lang="en-US"/>
          </a:p>
        </p:txBody>
      </p:sp>
      <p:sp>
        <p:nvSpPr>
          <p:cNvPr id="6" name="Footer Placeholder 5">
            <a:extLst>
              <a:ext uri="{FF2B5EF4-FFF2-40B4-BE49-F238E27FC236}">
                <a16:creationId xmlns:a16="http://schemas.microsoft.com/office/drawing/2014/main" id="{3636B80D-64C0-F760-AFDA-73B0B7C5EAAC}"/>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0243D3B-2751-FCC2-B33E-5C1F9C6B6A9E}"/>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35300109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DF824-5A91-6F35-0F26-FFC2CCC6713C}"/>
              </a:ext>
            </a:extLst>
          </p:cNvPr>
          <p:cNvSpPr>
            <a:spLocks noGrp="1"/>
          </p:cNvSpPr>
          <p:nvPr>
            <p:ph type="title"/>
          </p:nvPr>
        </p:nvSpPr>
        <p:spPr>
          <a:xfrm>
            <a:off x="1259682" y="547688"/>
            <a:ext cx="15773400" cy="1988345"/>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17AF2DD-BC61-7BD9-6230-B268EC8B3859}"/>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3F641A14-AF92-74C2-B42A-39D253054D03}"/>
              </a:ext>
            </a:extLst>
          </p:cNvPr>
          <p:cNvSpPr>
            <a:spLocks noGrp="1"/>
          </p:cNvSpPr>
          <p:nvPr>
            <p:ph sz="half" idx="2"/>
          </p:nvPr>
        </p:nvSpPr>
        <p:spPr>
          <a:xfrm>
            <a:off x="1259683" y="3757613"/>
            <a:ext cx="7736681"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31DAC73-EEC3-A72E-E3B8-0B8E186B2019}"/>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ED365F77-E685-F02F-603A-A4601FE3498D}"/>
              </a:ext>
            </a:extLst>
          </p:cNvPr>
          <p:cNvSpPr>
            <a:spLocks noGrp="1"/>
          </p:cNvSpPr>
          <p:nvPr>
            <p:ph sz="quarter" idx="4"/>
          </p:nvPr>
        </p:nvSpPr>
        <p:spPr>
          <a:xfrm>
            <a:off x="9258300" y="3757613"/>
            <a:ext cx="7774782"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A3C60C0-37F9-4B20-385C-3D5640F007F1}"/>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1/23/2026</a:t>
            </a:fld>
            <a:endParaRPr lang="en-US"/>
          </a:p>
        </p:txBody>
      </p:sp>
      <p:sp>
        <p:nvSpPr>
          <p:cNvPr id="8" name="Footer Placeholder 7">
            <a:extLst>
              <a:ext uri="{FF2B5EF4-FFF2-40B4-BE49-F238E27FC236}">
                <a16:creationId xmlns:a16="http://schemas.microsoft.com/office/drawing/2014/main" id="{A91BD7AB-847E-3C4A-900E-070E63EEF7D9}"/>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24F0C32-3395-EDB1-578E-9B8FFE873CF5}"/>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34296499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63FCBB-A28E-761F-C60F-85DA1057E4B0}"/>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054E7269-009D-AE58-C313-E10E8D7B5433}"/>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1/23/2026</a:t>
            </a:fld>
            <a:endParaRPr lang="en-US"/>
          </a:p>
        </p:txBody>
      </p:sp>
      <p:sp>
        <p:nvSpPr>
          <p:cNvPr id="4" name="Footer Placeholder 3">
            <a:extLst>
              <a:ext uri="{FF2B5EF4-FFF2-40B4-BE49-F238E27FC236}">
                <a16:creationId xmlns:a16="http://schemas.microsoft.com/office/drawing/2014/main" id="{3D653304-E2AC-44B6-47E9-14FB2C6B2565}"/>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CE20443-00B8-3660-7685-32968955BC7B}"/>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36657630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1F1AEB4-17E3-E965-673E-5B2C9083C8F5}"/>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1/23/2026</a:t>
            </a:fld>
            <a:endParaRPr lang="en-US"/>
          </a:p>
        </p:txBody>
      </p:sp>
      <p:sp>
        <p:nvSpPr>
          <p:cNvPr id="3" name="Footer Placeholder 2">
            <a:extLst>
              <a:ext uri="{FF2B5EF4-FFF2-40B4-BE49-F238E27FC236}">
                <a16:creationId xmlns:a16="http://schemas.microsoft.com/office/drawing/2014/main" id="{DB2E8FDE-3A5B-E229-B50D-5F5FBDA1982E}"/>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2065CDC-E24C-40B2-77C3-13AB08C91301}"/>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7289591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8C66B3-A7EB-98B8-4F45-59F871F819A8}"/>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460C6E5B-73D4-929E-601C-99B77E2F1AF7}"/>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617DA36-78B4-D08B-38BD-8F751B40CD25}"/>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50F4D82B-5A75-D79E-8809-29EE2B4A15A4}"/>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1/23/2026</a:t>
            </a:fld>
            <a:endParaRPr lang="en-US"/>
          </a:p>
        </p:txBody>
      </p:sp>
      <p:sp>
        <p:nvSpPr>
          <p:cNvPr id="6" name="Footer Placeholder 5">
            <a:extLst>
              <a:ext uri="{FF2B5EF4-FFF2-40B4-BE49-F238E27FC236}">
                <a16:creationId xmlns:a16="http://schemas.microsoft.com/office/drawing/2014/main" id="{C5BF5876-692A-E908-B3C5-1D0237770E7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F36AD8-B13A-8283-6BA0-B2F5F59B1CCD}"/>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13935920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839B3-631E-9DB2-2540-960BEF947447}"/>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EAF199B0-DD7F-E86E-B888-6EAD5EF82F45}"/>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ADAF76E5-667D-4C4D-1AE4-7320AF448030}"/>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8EFD8C39-5C5F-60DA-6989-16AB15E7DEA4}"/>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1/23/2026</a:t>
            </a:fld>
            <a:endParaRPr lang="en-US"/>
          </a:p>
        </p:txBody>
      </p:sp>
      <p:sp>
        <p:nvSpPr>
          <p:cNvPr id="6" name="Footer Placeholder 5">
            <a:extLst>
              <a:ext uri="{FF2B5EF4-FFF2-40B4-BE49-F238E27FC236}">
                <a16:creationId xmlns:a16="http://schemas.microsoft.com/office/drawing/2014/main" id="{C674C4DE-584B-8A35-0455-4AB802E632B9}"/>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0F20833-1F03-528D-91BC-BBC276D9AAE5}"/>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28656926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F8C34-B302-151A-CF53-8E2D4714F544}"/>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CFB54A-30A2-9D57-1BCA-824589B4A05A}"/>
              </a:ext>
            </a:extLst>
          </p:cNvPr>
          <p:cNvSpPr>
            <a:spLocks noGrp="1"/>
          </p:cNvSpPr>
          <p:nvPr>
            <p:ph type="body" orient="vert" idx="1"/>
          </p:nvPr>
        </p:nvSpPr>
        <p:spPr>
          <a:xfrm>
            <a:off x="1257300" y="2738438"/>
            <a:ext cx="15773400" cy="652700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D4157F-B9F1-9FB2-1242-42085E006746}"/>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1/23/2026</a:t>
            </a:fld>
            <a:endParaRPr lang="en-US"/>
          </a:p>
        </p:txBody>
      </p:sp>
      <p:sp>
        <p:nvSpPr>
          <p:cNvPr id="5" name="Footer Placeholder 4">
            <a:extLst>
              <a:ext uri="{FF2B5EF4-FFF2-40B4-BE49-F238E27FC236}">
                <a16:creationId xmlns:a16="http://schemas.microsoft.com/office/drawing/2014/main" id="{A957C6BB-521B-593E-A5BF-079AC132D318}"/>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44FF3C3-10B5-FF02-1A51-DD49F2953C78}"/>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18318870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B159D5-2BD7-78CD-3721-23549701D120}"/>
              </a:ext>
            </a:extLst>
          </p:cNvPr>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7D58B5E-593C-91B1-F266-0D428F1F2A99}"/>
              </a:ext>
            </a:extLst>
          </p:cNvPr>
          <p:cNvSpPr>
            <a:spLocks noGrp="1"/>
          </p:cNvSpPr>
          <p:nvPr>
            <p:ph type="body" orient="vert" idx="1"/>
          </p:nvPr>
        </p:nvSpPr>
        <p:spPr>
          <a:xfrm>
            <a:off x="1257300" y="547688"/>
            <a:ext cx="11601450" cy="871775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D543F0-09CF-3640-510C-DEB179E4F191}"/>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1/23/2026</a:t>
            </a:fld>
            <a:endParaRPr lang="en-US"/>
          </a:p>
        </p:txBody>
      </p:sp>
      <p:sp>
        <p:nvSpPr>
          <p:cNvPr id="5" name="Footer Placeholder 4">
            <a:extLst>
              <a:ext uri="{FF2B5EF4-FFF2-40B4-BE49-F238E27FC236}">
                <a16:creationId xmlns:a16="http://schemas.microsoft.com/office/drawing/2014/main" id="{38A05C23-765E-824D-D279-ED5A7A316381}"/>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874E5EC-9098-8A94-FF91-837EDBE385D4}"/>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28912564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BFB505-8FC8-A8E9-F4D6-22EFE61D9E71}"/>
              </a:ext>
            </a:extLst>
          </p:cNvPr>
          <p:cNvSpPr>
            <a:spLocks noGrp="1"/>
          </p:cNvSpPr>
          <p:nvPr>
            <p:ph type="ctrTitle"/>
          </p:nvPr>
        </p:nvSpPr>
        <p:spPr>
          <a:xfrm>
            <a:off x="2286000" y="1683545"/>
            <a:ext cx="13716000" cy="3581400"/>
          </a:xfrm>
          <a:prstGeom prst="rect">
            <a:avLst/>
          </a:prstGeo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872EC81E-ABA8-4D4B-D4A0-208B3DA52FCB}"/>
              </a:ext>
            </a:extLst>
          </p:cNvPr>
          <p:cNvSpPr>
            <a:spLocks noGrp="1"/>
          </p:cNvSpPr>
          <p:nvPr>
            <p:ph type="subTitle" idx="1"/>
          </p:nvPr>
        </p:nvSpPr>
        <p:spPr>
          <a:xfrm>
            <a:off x="2286000" y="5403057"/>
            <a:ext cx="13716000" cy="2483643"/>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517C205A-61A6-20A9-E00E-AF2B859B312D}"/>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1/23/2026</a:t>
            </a:fld>
            <a:endParaRPr lang="en-US"/>
          </a:p>
        </p:txBody>
      </p:sp>
      <p:sp>
        <p:nvSpPr>
          <p:cNvPr id="5" name="Footer Placeholder 4">
            <a:extLst>
              <a:ext uri="{FF2B5EF4-FFF2-40B4-BE49-F238E27FC236}">
                <a16:creationId xmlns:a16="http://schemas.microsoft.com/office/drawing/2014/main" id="{40BA7CAC-D77A-D0D3-E7B1-7A806DF9433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C6CB9CC-EBD9-2AF6-80A9-6DCC358322C0}"/>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41126096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902A29-8617-98B9-AF52-05A0FBA56466}"/>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DED8940-DD43-B4F6-E912-66163102B383}"/>
              </a:ext>
            </a:extLst>
          </p:cNvPr>
          <p:cNvSpPr>
            <a:spLocks noGrp="1"/>
          </p:cNvSpPr>
          <p:nvPr>
            <p:ph idx="1"/>
          </p:nvPr>
        </p:nvSpPr>
        <p:spPr>
          <a:xfrm>
            <a:off x="1257300" y="2738438"/>
            <a:ext cx="15773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BEFC35-0DC2-6493-6FD5-E9EC6871191A}"/>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1/23/2026</a:t>
            </a:fld>
            <a:endParaRPr lang="en-US"/>
          </a:p>
        </p:txBody>
      </p:sp>
      <p:sp>
        <p:nvSpPr>
          <p:cNvPr id="5" name="Footer Placeholder 4">
            <a:extLst>
              <a:ext uri="{FF2B5EF4-FFF2-40B4-BE49-F238E27FC236}">
                <a16:creationId xmlns:a16="http://schemas.microsoft.com/office/drawing/2014/main" id="{54B8928D-439B-504F-565B-CAEB41685DB6}"/>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6C23A79-B7EA-CF53-CC16-FD812D4B9D7C}"/>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21177193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39570-B390-FA40-B709-332E558D5DD4}"/>
              </a:ext>
            </a:extLst>
          </p:cNvPr>
          <p:cNvSpPr>
            <a:spLocks noGrp="1"/>
          </p:cNvSpPr>
          <p:nvPr>
            <p:ph type="title"/>
          </p:nvPr>
        </p:nvSpPr>
        <p:spPr>
          <a:xfrm>
            <a:off x="1247775" y="2564608"/>
            <a:ext cx="15773400" cy="4279106"/>
          </a:xfrm>
          <a:prstGeom prst="rect">
            <a:avLst/>
          </a:prstGeo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2BF2E1A9-2ABE-A50C-FD3B-4E8292F16EBC}"/>
              </a:ext>
            </a:extLst>
          </p:cNvPr>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5A38E9B-469A-F808-CF4B-10C0EDEBDE9B}"/>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1/23/2026</a:t>
            </a:fld>
            <a:endParaRPr lang="en-US"/>
          </a:p>
        </p:txBody>
      </p:sp>
      <p:sp>
        <p:nvSpPr>
          <p:cNvPr id="5" name="Footer Placeholder 4">
            <a:extLst>
              <a:ext uri="{FF2B5EF4-FFF2-40B4-BE49-F238E27FC236}">
                <a16:creationId xmlns:a16="http://schemas.microsoft.com/office/drawing/2014/main" id="{63E86B93-CC31-21BF-E2A5-1B0B93BD6427}"/>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B00E846-7038-BB51-0A2F-8DBE686586D0}"/>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35741682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B8A162-A274-84AB-22FB-22EE9293FB3F}"/>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04E63E0-2454-3FB3-DF93-A4A3A03F8F7D}"/>
              </a:ext>
            </a:extLst>
          </p:cNvPr>
          <p:cNvSpPr>
            <a:spLocks noGrp="1"/>
          </p:cNvSpPr>
          <p:nvPr>
            <p:ph sz="half" idx="1"/>
          </p:nvPr>
        </p:nvSpPr>
        <p:spPr>
          <a:xfrm>
            <a:off x="1257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96EF987-F857-8193-135D-087E675874A8}"/>
              </a:ext>
            </a:extLst>
          </p:cNvPr>
          <p:cNvSpPr>
            <a:spLocks noGrp="1"/>
          </p:cNvSpPr>
          <p:nvPr>
            <p:ph sz="half" idx="2"/>
          </p:nvPr>
        </p:nvSpPr>
        <p:spPr>
          <a:xfrm>
            <a:off x="9258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3B68AE4-84F8-2FF4-ACEA-D683CB24725B}"/>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1/23/2026</a:t>
            </a:fld>
            <a:endParaRPr lang="en-US"/>
          </a:p>
        </p:txBody>
      </p:sp>
      <p:sp>
        <p:nvSpPr>
          <p:cNvPr id="6" name="Footer Placeholder 5">
            <a:extLst>
              <a:ext uri="{FF2B5EF4-FFF2-40B4-BE49-F238E27FC236}">
                <a16:creationId xmlns:a16="http://schemas.microsoft.com/office/drawing/2014/main" id="{3636B80D-64C0-F760-AFDA-73B0B7C5EAAC}"/>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0243D3B-2751-FCC2-B33E-5C1F9C6B6A9E}"/>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99373000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DF824-5A91-6F35-0F26-FFC2CCC6713C}"/>
              </a:ext>
            </a:extLst>
          </p:cNvPr>
          <p:cNvSpPr>
            <a:spLocks noGrp="1"/>
          </p:cNvSpPr>
          <p:nvPr>
            <p:ph type="title"/>
          </p:nvPr>
        </p:nvSpPr>
        <p:spPr>
          <a:xfrm>
            <a:off x="1259682" y="547688"/>
            <a:ext cx="15773400" cy="1988345"/>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17AF2DD-BC61-7BD9-6230-B268EC8B3859}"/>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3F641A14-AF92-74C2-B42A-39D253054D03}"/>
              </a:ext>
            </a:extLst>
          </p:cNvPr>
          <p:cNvSpPr>
            <a:spLocks noGrp="1"/>
          </p:cNvSpPr>
          <p:nvPr>
            <p:ph sz="half" idx="2"/>
          </p:nvPr>
        </p:nvSpPr>
        <p:spPr>
          <a:xfrm>
            <a:off x="1259683" y="3757613"/>
            <a:ext cx="7736681"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31DAC73-EEC3-A72E-E3B8-0B8E186B2019}"/>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ED365F77-E685-F02F-603A-A4601FE3498D}"/>
              </a:ext>
            </a:extLst>
          </p:cNvPr>
          <p:cNvSpPr>
            <a:spLocks noGrp="1"/>
          </p:cNvSpPr>
          <p:nvPr>
            <p:ph sz="quarter" idx="4"/>
          </p:nvPr>
        </p:nvSpPr>
        <p:spPr>
          <a:xfrm>
            <a:off x="9258300" y="3757613"/>
            <a:ext cx="7774782"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A3C60C0-37F9-4B20-385C-3D5640F007F1}"/>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1/23/2026</a:t>
            </a:fld>
            <a:endParaRPr lang="en-US"/>
          </a:p>
        </p:txBody>
      </p:sp>
      <p:sp>
        <p:nvSpPr>
          <p:cNvPr id="8" name="Footer Placeholder 7">
            <a:extLst>
              <a:ext uri="{FF2B5EF4-FFF2-40B4-BE49-F238E27FC236}">
                <a16:creationId xmlns:a16="http://schemas.microsoft.com/office/drawing/2014/main" id="{A91BD7AB-847E-3C4A-900E-070E63EEF7D9}"/>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24F0C32-3395-EDB1-578E-9B8FFE873CF5}"/>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3743760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63FCBB-A28E-761F-C60F-85DA1057E4B0}"/>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054E7269-009D-AE58-C313-E10E8D7B5433}"/>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1/23/2026</a:t>
            </a:fld>
            <a:endParaRPr lang="en-US"/>
          </a:p>
        </p:txBody>
      </p:sp>
      <p:sp>
        <p:nvSpPr>
          <p:cNvPr id="4" name="Footer Placeholder 3">
            <a:extLst>
              <a:ext uri="{FF2B5EF4-FFF2-40B4-BE49-F238E27FC236}">
                <a16:creationId xmlns:a16="http://schemas.microsoft.com/office/drawing/2014/main" id="{3D653304-E2AC-44B6-47E9-14FB2C6B2565}"/>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CE20443-00B8-3660-7685-32968955BC7B}"/>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41213962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1F1AEB4-17E3-E965-673E-5B2C9083C8F5}"/>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1/23/2026</a:t>
            </a:fld>
            <a:endParaRPr lang="en-US"/>
          </a:p>
        </p:txBody>
      </p:sp>
      <p:sp>
        <p:nvSpPr>
          <p:cNvPr id="3" name="Footer Placeholder 2">
            <a:extLst>
              <a:ext uri="{FF2B5EF4-FFF2-40B4-BE49-F238E27FC236}">
                <a16:creationId xmlns:a16="http://schemas.microsoft.com/office/drawing/2014/main" id="{DB2E8FDE-3A5B-E229-B50D-5F5FBDA1982E}"/>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2065CDC-E24C-40B2-77C3-13AB08C91301}"/>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5652085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8C66B3-A7EB-98B8-4F45-59F871F819A8}"/>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460C6E5B-73D4-929E-601C-99B77E2F1AF7}"/>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617DA36-78B4-D08B-38BD-8F751B40CD25}"/>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50F4D82B-5A75-D79E-8809-29EE2B4A15A4}"/>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1/23/2026</a:t>
            </a:fld>
            <a:endParaRPr lang="en-US"/>
          </a:p>
        </p:txBody>
      </p:sp>
      <p:sp>
        <p:nvSpPr>
          <p:cNvPr id="6" name="Footer Placeholder 5">
            <a:extLst>
              <a:ext uri="{FF2B5EF4-FFF2-40B4-BE49-F238E27FC236}">
                <a16:creationId xmlns:a16="http://schemas.microsoft.com/office/drawing/2014/main" id="{C5BF5876-692A-E908-B3C5-1D0237770E7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F36AD8-B13A-8283-6BA0-B2F5F59B1CCD}"/>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264067843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839B3-631E-9DB2-2540-960BEF947447}"/>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EAF199B0-DD7F-E86E-B888-6EAD5EF82F45}"/>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ADAF76E5-667D-4C4D-1AE4-7320AF448030}"/>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8EFD8C39-5C5F-60DA-6989-16AB15E7DEA4}"/>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1/23/2026</a:t>
            </a:fld>
            <a:endParaRPr lang="en-US"/>
          </a:p>
        </p:txBody>
      </p:sp>
      <p:sp>
        <p:nvSpPr>
          <p:cNvPr id="6" name="Footer Placeholder 5">
            <a:extLst>
              <a:ext uri="{FF2B5EF4-FFF2-40B4-BE49-F238E27FC236}">
                <a16:creationId xmlns:a16="http://schemas.microsoft.com/office/drawing/2014/main" id="{C674C4DE-584B-8A35-0455-4AB802E632B9}"/>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0F20833-1F03-528D-91BC-BBC276D9AAE5}"/>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5488140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F8C34-B302-151A-CF53-8E2D4714F544}"/>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CFB54A-30A2-9D57-1BCA-824589B4A05A}"/>
              </a:ext>
            </a:extLst>
          </p:cNvPr>
          <p:cNvSpPr>
            <a:spLocks noGrp="1"/>
          </p:cNvSpPr>
          <p:nvPr>
            <p:ph type="body" orient="vert" idx="1"/>
          </p:nvPr>
        </p:nvSpPr>
        <p:spPr>
          <a:xfrm>
            <a:off x="1257300" y="2738438"/>
            <a:ext cx="15773400" cy="652700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D4157F-B9F1-9FB2-1242-42085E006746}"/>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1/23/2026</a:t>
            </a:fld>
            <a:endParaRPr lang="en-US"/>
          </a:p>
        </p:txBody>
      </p:sp>
      <p:sp>
        <p:nvSpPr>
          <p:cNvPr id="5" name="Footer Placeholder 4">
            <a:extLst>
              <a:ext uri="{FF2B5EF4-FFF2-40B4-BE49-F238E27FC236}">
                <a16:creationId xmlns:a16="http://schemas.microsoft.com/office/drawing/2014/main" id="{A957C6BB-521B-593E-A5BF-079AC132D318}"/>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44FF3C3-10B5-FF02-1A51-DD49F2953C78}"/>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7373571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B159D5-2BD7-78CD-3721-23549701D120}"/>
              </a:ext>
            </a:extLst>
          </p:cNvPr>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7D58B5E-593C-91B1-F266-0D428F1F2A99}"/>
              </a:ext>
            </a:extLst>
          </p:cNvPr>
          <p:cNvSpPr>
            <a:spLocks noGrp="1"/>
          </p:cNvSpPr>
          <p:nvPr>
            <p:ph type="body" orient="vert" idx="1"/>
          </p:nvPr>
        </p:nvSpPr>
        <p:spPr>
          <a:xfrm>
            <a:off x="1257300" y="547688"/>
            <a:ext cx="11601450" cy="871775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D543F0-09CF-3640-510C-DEB179E4F191}"/>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1/23/2026</a:t>
            </a:fld>
            <a:endParaRPr lang="en-US"/>
          </a:p>
        </p:txBody>
      </p:sp>
      <p:sp>
        <p:nvSpPr>
          <p:cNvPr id="5" name="Footer Placeholder 4">
            <a:extLst>
              <a:ext uri="{FF2B5EF4-FFF2-40B4-BE49-F238E27FC236}">
                <a16:creationId xmlns:a16="http://schemas.microsoft.com/office/drawing/2014/main" id="{38A05C23-765E-824D-D279-ED5A7A316381}"/>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874E5EC-9098-8A94-FF91-837EDBE385D4}"/>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148990801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BFB505-8FC8-A8E9-F4D6-22EFE61D9E71}"/>
              </a:ext>
            </a:extLst>
          </p:cNvPr>
          <p:cNvSpPr>
            <a:spLocks noGrp="1"/>
          </p:cNvSpPr>
          <p:nvPr>
            <p:ph type="ctrTitle"/>
          </p:nvPr>
        </p:nvSpPr>
        <p:spPr>
          <a:xfrm>
            <a:off x="2286000" y="1683545"/>
            <a:ext cx="13716000" cy="3581400"/>
          </a:xfrm>
          <a:prstGeom prst="rect">
            <a:avLst/>
          </a:prstGeo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872EC81E-ABA8-4D4B-D4A0-208B3DA52FCB}"/>
              </a:ext>
            </a:extLst>
          </p:cNvPr>
          <p:cNvSpPr>
            <a:spLocks noGrp="1"/>
          </p:cNvSpPr>
          <p:nvPr>
            <p:ph type="subTitle" idx="1"/>
          </p:nvPr>
        </p:nvSpPr>
        <p:spPr>
          <a:xfrm>
            <a:off x="2286000" y="5403057"/>
            <a:ext cx="13716000" cy="2483643"/>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517C205A-61A6-20A9-E00E-AF2B859B312D}"/>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1/23/2026</a:t>
            </a:fld>
            <a:endParaRPr lang="en-US"/>
          </a:p>
        </p:txBody>
      </p:sp>
      <p:sp>
        <p:nvSpPr>
          <p:cNvPr id="5" name="Footer Placeholder 4">
            <a:extLst>
              <a:ext uri="{FF2B5EF4-FFF2-40B4-BE49-F238E27FC236}">
                <a16:creationId xmlns:a16="http://schemas.microsoft.com/office/drawing/2014/main" id="{40BA7CAC-D77A-D0D3-E7B1-7A806DF9433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C6CB9CC-EBD9-2AF6-80A9-6DCC358322C0}"/>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383456931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902A29-8617-98B9-AF52-05A0FBA56466}"/>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DED8940-DD43-B4F6-E912-66163102B383}"/>
              </a:ext>
            </a:extLst>
          </p:cNvPr>
          <p:cNvSpPr>
            <a:spLocks noGrp="1"/>
          </p:cNvSpPr>
          <p:nvPr>
            <p:ph idx="1"/>
          </p:nvPr>
        </p:nvSpPr>
        <p:spPr>
          <a:xfrm>
            <a:off x="1257300" y="2738438"/>
            <a:ext cx="15773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BEFC35-0DC2-6493-6FD5-E9EC6871191A}"/>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1/23/2026</a:t>
            </a:fld>
            <a:endParaRPr lang="en-US"/>
          </a:p>
        </p:txBody>
      </p:sp>
      <p:sp>
        <p:nvSpPr>
          <p:cNvPr id="5" name="Footer Placeholder 4">
            <a:extLst>
              <a:ext uri="{FF2B5EF4-FFF2-40B4-BE49-F238E27FC236}">
                <a16:creationId xmlns:a16="http://schemas.microsoft.com/office/drawing/2014/main" id="{54B8928D-439B-504F-565B-CAEB41685DB6}"/>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6C23A79-B7EA-CF53-CC16-FD812D4B9D7C}"/>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246434394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39570-B390-FA40-B709-332E558D5DD4}"/>
              </a:ext>
            </a:extLst>
          </p:cNvPr>
          <p:cNvSpPr>
            <a:spLocks noGrp="1"/>
          </p:cNvSpPr>
          <p:nvPr>
            <p:ph type="title"/>
          </p:nvPr>
        </p:nvSpPr>
        <p:spPr>
          <a:xfrm>
            <a:off x="1247775" y="2564608"/>
            <a:ext cx="15773400" cy="4279106"/>
          </a:xfrm>
          <a:prstGeom prst="rect">
            <a:avLst/>
          </a:prstGeo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2BF2E1A9-2ABE-A50C-FD3B-4E8292F16EBC}"/>
              </a:ext>
            </a:extLst>
          </p:cNvPr>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5A38E9B-469A-F808-CF4B-10C0EDEBDE9B}"/>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1/23/2026</a:t>
            </a:fld>
            <a:endParaRPr lang="en-US"/>
          </a:p>
        </p:txBody>
      </p:sp>
      <p:sp>
        <p:nvSpPr>
          <p:cNvPr id="5" name="Footer Placeholder 4">
            <a:extLst>
              <a:ext uri="{FF2B5EF4-FFF2-40B4-BE49-F238E27FC236}">
                <a16:creationId xmlns:a16="http://schemas.microsoft.com/office/drawing/2014/main" id="{63E86B93-CC31-21BF-E2A5-1B0B93BD6427}"/>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B00E846-7038-BB51-0A2F-8DBE686586D0}"/>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188550393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B8A162-A274-84AB-22FB-22EE9293FB3F}"/>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04E63E0-2454-3FB3-DF93-A4A3A03F8F7D}"/>
              </a:ext>
            </a:extLst>
          </p:cNvPr>
          <p:cNvSpPr>
            <a:spLocks noGrp="1"/>
          </p:cNvSpPr>
          <p:nvPr>
            <p:ph sz="half" idx="1"/>
          </p:nvPr>
        </p:nvSpPr>
        <p:spPr>
          <a:xfrm>
            <a:off x="1257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96EF987-F857-8193-135D-087E675874A8}"/>
              </a:ext>
            </a:extLst>
          </p:cNvPr>
          <p:cNvSpPr>
            <a:spLocks noGrp="1"/>
          </p:cNvSpPr>
          <p:nvPr>
            <p:ph sz="half" idx="2"/>
          </p:nvPr>
        </p:nvSpPr>
        <p:spPr>
          <a:xfrm>
            <a:off x="9258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3B68AE4-84F8-2FF4-ACEA-D683CB24725B}"/>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1/23/2026</a:t>
            </a:fld>
            <a:endParaRPr lang="en-US"/>
          </a:p>
        </p:txBody>
      </p:sp>
      <p:sp>
        <p:nvSpPr>
          <p:cNvPr id="6" name="Footer Placeholder 5">
            <a:extLst>
              <a:ext uri="{FF2B5EF4-FFF2-40B4-BE49-F238E27FC236}">
                <a16:creationId xmlns:a16="http://schemas.microsoft.com/office/drawing/2014/main" id="{3636B80D-64C0-F760-AFDA-73B0B7C5EAAC}"/>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0243D3B-2751-FCC2-B33E-5C1F9C6B6A9E}"/>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411297112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DF824-5A91-6F35-0F26-FFC2CCC6713C}"/>
              </a:ext>
            </a:extLst>
          </p:cNvPr>
          <p:cNvSpPr>
            <a:spLocks noGrp="1"/>
          </p:cNvSpPr>
          <p:nvPr>
            <p:ph type="title"/>
          </p:nvPr>
        </p:nvSpPr>
        <p:spPr>
          <a:xfrm>
            <a:off x="1259682" y="547688"/>
            <a:ext cx="15773400" cy="1988345"/>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17AF2DD-BC61-7BD9-6230-B268EC8B3859}"/>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3F641A14-AF92-74C2-B42A-39D253054D03}"/>
              </a:ext>
            </a:extLst>
          </p:cNvPr>
          <p:cNvSpPr>
            <a:spLocks noGrp="1"/>
          </p:cNvSpPr>
          <p:nvPr>
            <p:ph sz="half" idx="2"/>
          </p:nvPr>
        </p:nvSpPr>
        <p:spPr>
          <a:xfrm>
            <a:off x="1259683" y="3757613"/>
            <a:ext cx="7736681"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31DAC73-EEC3-A72E-E3B8-0B8E186B2019}"/>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ED365F77-E685-F02F-603A-A4601FE3498D}"/>
              </a:ext>
            </a:extLst>
          </p:cNvPr>
          <p:cNvSpPr>
            <a:spLocks noGrp="1"/>
          </p:cNvSpPr>
          <p:nvPr>
            <p:ph sz="quarter" idx="4"/>
          </p:nvPr>
        </p:nvSpPr>
        <p:spPr>
          <a:xfrm>
            <a:off x="9258300" y="3757613"/>
            <a:ext cx="7774782"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A3C60C0-37F9-4B20-385C-3D5640F007F1}"/>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1/23/2026</a:t>
            </a:fld>
            <a:endParaRPr lang="en-US"/>
          </a:p>
        </p:txBody>
      </p:sp>
      <p:sp>
        <p:nvSpPr>
          <p:cNvPr id="8" name="Footer Placeholder 7">
            <a:extLst>
              <a:ext uri="{FF2B5EF4-FFF2-40B4-BE49-F238E27FC236}">
                <a16:creationId xmlns:a16="http://schemas.microsoft.com/office/drawing/2014/main" id="{A91BD7AB-847E-3C4A-900E-070E63EEF7D9}"/>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24F0C32-3395-EDB1-578E-9B8FFE873CF5}"/>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216011820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63FCBB-A28E-761F-C60F-85DA1057E4B0}"/>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054E7269-009D-AE58-C313-E10E8D7B5433}"/>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1/23/2026</a:t>
            </a:fld>
            <a:endParaRPr lang="en-US"/>
          </a:p>
        </p:txBody>
      </p:sp>
      <p:sp>
        <p:nvSpPr>
          <p:cNvPr id="4" name="Footer Placeholder 3">
            <a:extLst>
              <a:ext uri="{FF2B5EF4-FFF2-40B4-BE49-F238E27FC236}">
                <a16:creationId xmlns:a16="http://schemas.microsoft.com/office/drawing/2014/main" id="{3D653304-E2AC-44B6-47E9-14FB2C6B2565}"/>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CE20443-00B8-3660-7685-32968955BC7B}"/>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1220218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1F1AEB4-17E3-E965-673E-5B2C9083C8F5}"/>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1/23/2026</a:t>
            </a:fld>
            <a:endParaRPr lang="en-US"/>
          </a:p>
        </p:txBody>
      </p:sp>
      <p:sp>
        <p:nvSpPr>
          <p:cNvPr id="3" name="Footer Placeholder 2">
            <a:extLst>
              <a:ext uri="{FF2B5EF4-FFF2-40B4-BE49-F238E27FC236}">
                <a16:creationId xmlns:a16="http://schemas.microsoft.com/office/drawing/2014/main" id="{DB2E8FDE-3A5B-E229-B50D-5F5FBDA1982E}"/>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2065CDC-E24C-40B2-77C3-13AB08C91301}"/>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283113120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8C66B3-A7EB-98B8-4F45-59F871F819A8}"/>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460C6E5B-73D4-929E-601C-99B77E2F1AF7}"/>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617DA36-78B4-D08B-38BD-8F751B40CD25}"/>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50F4D82B-5A75-D79E-8809-29EE2B4A15A4}"/>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1/23/2026</a:t>
            </a:fld>
            <a:endParaRPr lang="en-US"/>
          </a:p>
        </p:txBody>
      </p:sp>
      <p:sp>
        <p:nvSpPr>
          <p:cNvPr id="6" name="Footer Placeholder 5">
            <a:extLst>
              <a:ext uri="{FF2B5EF4-FFF2-40B4-BE49-F238E27FC236}">
                <a16:creationId xmlns:a16="http://schemas.microsoft.com/office/drawing/2014/main" id="{C5BF5876-692A-E908-B3C5-1D0237770E7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F36AD8-B13A-8283-6BA0-B2F5F59B1CCD}"/>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290981188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839B3-631E-9DB2-2540-960BEF947447}"/>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EAF199B0-DD7F-E86E-B888-6EAD5EF82F45}"/>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ADAF76E5-667D-4C4D-1AE4-7320AF448030}"/>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8EFD8C39-5C5F-60DA-6989-16AB15E7DEA4}"/>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1/23/2026</a:t>
            </a:fld>
            <a:endParaRPr lang="en-US"/>
          </a:p>
        </p:txBody>
      </p:sp>
      <p:sp>
        <p:nvSpPr>
          <p:cNvPr id="6" name="Footer Placeholder 5">
            <a:extLst>
              <a:ext uri="{FF2B5EF4-FFF2-40B4-BE49-F238E27FC236}">
                <a16:creationId xmlns:a16="http://schemas.microsoft.com/office/drawing/2014/main" id="{C674C4DE-584B-8A35-0455-4AB802E632B9}"/>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0F20833-1F03-528D-91BC-BBC276D9AAE5}"/>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306337503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F8C34-B302-151A-CF53-8E2D4714F544}"/>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CFB54A-30A2-9D57-1BCA-824589B4A05A}"/>
              </a:ext>
            </a:extLst>
          </p:cNvPr>
          <p:cNvSpPr>
            <a:spLocks noGrp="1"/>
          </p:cNvSpPr>
          <p:nvPr>
            <p:ph type="body" orient="vert" idx="1"/>
          </p:nvPr>
        </p:nvSpPr>
        <p:spPr>
          <a:xfrm>
            <a:off x="1257300" y="2738438"/>
            <a:ext cx="15773400" cy="652700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D4157F-B9F1-9FB2-1242-42085E006746}"/>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1/23/2026</a:t>
            </a:fld>
            <a:endParaRPr lang="en-US"/>
          </a:p>
        </p:txBody>
      </p:sp>
      <p:sp>
        <p:nvSpPr>
          <p:cNvPr id="5" name="Footer Placeholder 4">
            <a:extLst>
              <a:ext uri="{FF2B5EF4-FFF2-40B4-BE49-F238E27FC236}">
                <a16:creationId xmlns:a16="http://schemas.microsoft.com/office/drawing/2014/main" id="{A957C6BB-521B-593E-A5BF-079AC132D318}"/>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44FF3C3-10B5-FF02-1A51-DD49F2953C78}"/>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397601450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B159D5-2BD7-78CD-3721-23549701D120}"/>
              </a:ext>
            </a:extLst>
          </p:cNvPr>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7D58B5E-593C-91B1-F266-0D428F1F2A99}"/>
              </a:ext>
            </a:extLst>
          </p:cNvPr>
          <p:cNvSpPr>
            <a:spLocks noGrp="1"/>
          </p:cNvSpPr>
          <p:nvPr>
            <p:ph type="body" orient="vert" idx="1"/>
          </p:nvPr>
        </p:nvSpPr>
        <p:spPr>
          <a:xfrm>
            <a:off x="1257300" y="547688"/>
            <a:ext cx="11601450" cy="871775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D543F0-09CF-3640-510C-DEB179E4F191}"/>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1/23/2026</a:t>
            </a:fld>
            <a:endParaRPr lang="en-US"/>
          </a:p>
        </p:txBody>
      </p:sp>
      <p:sp>
        <p:nvSpPr>
          <p:cNvPr id="5" name="Footer Placeholder 4">
            <a:extLst>
              <a:ext uri="{FF2B5EF4-FFF2-40B4-BE49-F238E27FC236}">
                <a16:creationId xmlns:a16="http://schemas.microsoft.com/office/drawing/2014/main" id="{38A05C23-765E-824D-D279-ED5A7A316381}"/>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874E5EC-9098-8A94-FF91-837EDBE385D4}"/>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47591736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4B73B2-1F64-4F9D-839A-ED76194A27D9}"/>
              </a:ext>
            </a:extLst>
          </p:cNvPr>
          <p:cNvSpPr>
            <a:spLocks noGrp="1"/>
          </p:cNvSpPr>
          <p:nvPr>
            <p:ph type="ctrTitle"/>
          </p:nvPr>
        </p:nvSpPr>
        <p:spPr>
          <a:xfrm>
            <a:off x="2286000" y="1683544"/>
            <a:ext cx="13716000" cy="3581400"/>
          </a:xfrm>
          <a:prstGeom prst="rect">
            <a:avLst/>
          </a:prstGeom>
        </p:spPr>
        <p:txBody>
          <a:bodyPr anchor="b"/>
          <a:lstStyle>
            <a:lvl1pPr algn="ctr">
              <a:defRPr sz="9000"/>
            </a:lvl1pPr>
          </a:lstStyle>
          <a:p>
            <a:r>
              <a:rPr lang="en-US"/>
              <a:t>Click to edit Master title style</a:t>
            </a:r>
            <a:endParaRPr lang="vi-VN"/>
          </a:p>
        </p:txBody>
      </p:sp>
      <p:sp>
        <p:nvSpPr>
          <p:cNvPr id="3" name="Subtitle 2">
            <a:extLst>
              <a:ext uri="{FF2B5EF4-FFF2-40B4-BE49-F238E27FC236}">
                <a16:creationId xmlns:a16="http://schemas.microsoft.com/office/drawing/2014/main" id="{ECC780D1-D65F-9E0D-9C56-F9A3E4F48886}"/>
              </a:ext>
            </a:extLst>
          </p:cNvPr>
          <p:cNvSpPr>
            <a:spLocks noGrp="1"/>
          </p:cNvSpPr>
          <p:nvPr>
            <p:ph type="subTitle" idx="1"/>
          </p:nvPr>
        </p:nvSpPr>
        <p:spPr>
          <a:xfrm>
            <a:off x="2286000" y="5403056"/>
            <a:ext cx="13716000" cy="2483644"/>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D0ACBE6C-C27E-ED1E-2EF5-F72C13C36B16}"/>
              </a:ext>
            </a:extLst>
          </p:cNvPr>
          <p:cNvSpPr>
            <a:spLocks noGrp="1"/>
          </p:cNvSpPr>
          <p:nvPr>
            <p:ph type="dt" sz="half" idx="10"/>
          </p:nvPr>
        </p:nvSpPr>
        <p:spPr>
          <a:xfrm>
            <a:off x="1257300" y="9534526"/>
            <a:ext cx="4114800" cy="547688"/>
          </a:xfrm>
          <a:prstGeom prst="rect">
            <a:avLst/>
          </a:prstGeom>
        </p:spPr>
        <p:txBody>
          <a:bodyPr/>
          <a:lstStyle/>
          <a:p>
            <a:fld id="{E67085D6-9DBD-4D9F-98B4-A08ACA9F164F}" type="datetimeFigureOut">
              <a:rPr lang="vi-VN" smtClean="0"/>
              <a:t>23/01/2026</a:t>
            </a:fld>
            <a:endParaRPr lang="vi-VN"/>
          </a:p>
        </p:txBody>
      </p:sp>
      <p:sp>
        <p:nvSpPr>
          <p:cNvPr id="5" name="Footer Placeholder 4">
            <a:extLst>
              <a:ext uri="{FF2B5EF4-FFF2-40B4-BE49-F238E27FC236}">
                <a16:creationId xmlns:a16="http://schemas.microsoft.com/office/drawing/2014/main" id="{EC36C346-613D-ECA3-0C24-9BE79A0DED38}"/>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9F9A0FEA-0A2D-D29F-51DE-FA84C67D3FEA}"/>
              </a:ext>
            </a:extLst>
          </p:cNvPr>
          <p:cNvSpPr>
            <a:spLocks noGrp="1"/>
          </p:cNvSpPr>
          <p:nvPr>
            <p:ph type="sldNum" sz="quarter" idx="12"/>
          </p:nvPr>
        </p:nvSpPr>
        <p:spPr>
          <a:xfrm>
            <a:off x="12915900" y="9534526"/>
            <a:ext cx="4114800" cy="547688"/>
          </a:xfrm>
          <a:prstGeom prst="rect">
            <a:avLst/>
          </a:prstGeom>
        </p:spPr>
        <p:txBody>
          <a:bodyPr/>
          <a:lstStyle/>
          <a:p>
            <a:fld id="{25688F18-32DD-4AE0-A4AC-F8896662215D}" type="slidenum">
              <a:rPr lang="vi-VN" smtClean="0"/>
              <a:t>‹#›</a:t>
            </a:fld>
            <a:endParaRPr lang="vi-VN"/>
          </a:p>
        </p:txBody>
      </p:sp>
    </p:spTree>
    <p:extLst>
      <p:ext uri="{BB962C8B-B14F-4D97-AF65-F5344CB8AC3E}">
        <p14:creationId xmlns:p14="http://schemas.microsoft.com/office/powerpoint/2010/main" val="213405300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952F5-7A0D-2069-682F-E3A25079F4C0}"/>
              </a:ext>
            </a:extLst>
          </p:cNvPr>
          <p:cNvSpPr>
            <a:spLocks noGrp="1"/>
          </p:cNvSpPr>
          <p:nvPr>
            <p:ph type="title"/>
          </p:nvPr>
        </p:nvSpPr>
        <p:spPr>
          <a:xfrm>
            <a:off x="1257300" y="547688"/>
            <a:ext cx="15773400" cy="1988344"/>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B6FBCF45-66EF-83C9-4C57-A92E92E6254F}"/>
              </a:ext>
            </a:extLst>
          </p:cNvPr>
          <p:cNvSpPr>
            <a:spLocks noGrp="1"/>
          </p:cNvSpPr>
          <p:nvPr>
            <p:ph idx="1"/>
          </p:nvPr>
        </p:nvSpPr>
        <p:spPr>
          <a:xfrm>
            <a:off x="1257300" y="2738438"/>
            <a:ext cx="15773400" cy="652700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AF3235A-7CF2-44D1-0413-10678BDC5532}"/>
              </a:ext>
            </a:extLst>
          </p:cNvPr>
          <p:cNvSpPr>
            <a:spLocks noGrp="1"/>
          </p:cNvSpPr>
          <p:nvPr>
            <p:ph type="dt" sz="half" idx="10"/>
          </p:nvPr>
        </p:nvSpPr>
        <p:spPr>
          <a:xfrm>
            <a:off x="1257300" y="9534526"/>
            <a:ext cx="4114800" cy="547688"/>
          </a:xfrm>
          <a:prstGeom prst="rect">
            <a:avLst/>
          </a:prstGeom>
        </p:spPr>
        <p:txBody>
          <a:bodyPr/>
          <a:lstStyle/>
          <a:p>
            <a:fld id="{E67085D6-9DBD-4D9F-98B4-A08ACA9F164F}" type="datetimeFigureOut">
              <a:rPr lang="vi-VN" smtClean="0"/>
              <a:t>23/01/2026</a:t>
            </a:fld>
            <a:endParaRPr lang="vi-VN"/>
          </a:p>
        </p:txBody>
      </p:sp>
      <p:sp>
        <p:nvSpPr>
          <p:cNvPr id="5" name="Footer Placeholder 4">
            <a:extLst>
              <a:ext uri="{FF2B5EF4-FFF2-40B4-BE49-F238E27FC236}">
                <a16:creationId xmlns:a16="http://schemas.microsoft.com/office/drawing/2014/main" id="{F5644671-F352-EC21-B925-8FD8A1D30259}"/>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57CE43AE-BC45-5F35-2C3F-93FAD0ED32E0}"/>
              </a:ext>
            </a:extLst>
          </p:cNvPr>
          <p:cNvSpPr>
            <a:spLocks noGrp="1"/>
          </p:cNvSpPr>
          <p:nvPr>
            <p:ph type="sldNum" sz="quarter" idx="12"/>
          </p:nvPr>
        </p:nvSpPr>
        <p:spPr>
          <a:xfrm>
            <a:off x="12915900" y="9534526"/>
            <a:ext cx="4114800" cy="547688"/>
          </a:xfrm>
          <a:prstGeom prst="rect">
            <a:avLst/>
          </a:prstGeom>
        </p:spPr>
        <p:txBody>
          <a:bodyPr/>
          <a:lstStyle/>
          <a:p>
            <a:fld id="{25688F18-32DD-4AE0-A4AC-F8896662215D}" type="slidenum">
              <a:rPr lang="vi-VN" smtClean="0"/>
              <a:t>‹#›</a:t>
            </a:fld>
            <a:endParaRPr lang="vi-VN"/>
          </a:p>
        </p:txBody>
      </p:sp>
    </p:spTree>
    <p:extLst>
      <p:ext uri="{BB962C8B-B14F-4D97-AF65-F5344CB8AC3E}">
        <p14:creationId xmlns:p14="http://schemas.microsoft.com/office/powerpoint/2010/main" val="387256304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6466F-667C-69AC-B657-2AECBBDAFDCE}"/>
              </a:ext>
            </a:extLst>
          </p:cNvPr>
          <p:cNvSpPr>
            <a:spLocks noGrp="1"/>
          </p:cNvSpPr>
          <p:nvPr>
            <p:ph type="title"/>
          </p:nvPr>
        </p:nvSpPr>
        <p:spPr>
          <a:xfrm>
            <a:off x="1247776" y="2564609"/>
            <a:ext cx="15773400" cy="4279106"/>
          </a:xfrm>
          <a:prstGeom prst="rect">
            <a:avLst/>
          </a:prstGeom>
        </p:spPr>
        <p:txBody>
          <a:bodyPr anchor="b"/>
          <a:lstStyle>
            <a:lvl1pPr>
              <a:defRPr sz="9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3ACDC57C-A4B0-DE12-A315-32521F776988}"/>
              </a:ext>
            </a:extLst>
          </p:cNvPr>
          <p:cNvSpPr>
            <a:spLocks noGrp="1"/>
          </p:cNvSpPr>
          <p:nvPr>
            <p:ph type="body" idx="1"/>
          </p:nvPr>
        </p:nvSpPr>
        <p:spPr>
          <a:xfrm>
            <a:off x="1247776" y="6884196"/>
            <a:ext cx="15773400" cy="2250280"/>
          </a:xfrm>
          <a:prstGeom prst="rect">
            <a:avLst/>
          </a:prstGeo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0048B05-2FC0-950B-777D-B39CEB69919C}"/>
              </a:ext>
            </a:extLst>
          </p:cNvPr>
          <p:cNvSpPr>
            <a:spLocks noGrp="1"/>
          </p:cNvSpPr>
          <p:nvPr>
            <p:ph type="dt" sz="half" idx="10"/>
          </p:nvPr>
        </p:nvSpPr>
        <p:spPr>
          <a:xfrm>
            <a:off x="1257300" y="9534526"/>
            <a:ext cx="4114800" cy="547688"/>
          </a:xfrm>
          <a:prstGeom prst="rect">
            <a:avLst/>
          </a:prstGeom>
        </p:spPr>
        <p:txBody>
          <a:bodyPr/>
          <a:lstStyle/>
          <a:p>
            <a:fld id="{E67085D6-9DBD-4D9F-98B4-A08ACA9F164F}" type="datetimeFigureOut">
              <a:rPr lang="vi-VN" smtClean="0"/>
              <a:t>23/01/2026</a:t>
            </a:fld>
            <a:endParaRPr lang="vi-VN"/>
          </a:p>
        </p:txBody>
      </p:sp>
      <p:sp>
        <p:nvSpPr>
          <p:cNvPr id="5" name="Footer Placeholder 4">
            <a:extLst>
              <a:ext uri="{FF2B5EF4-FFF2-40B4-BE49-F238E27FC236}">
                <a16:creationId xmlns:a16="http://schemas.microsoft.com/office/drawing/2014/main" id="{16BC6338-DD6A-61FD-B7C2-6D87C39B71C1}"/>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9F9FB042-CF47-F1EA-6EBB-320A7ADDA778}"/>
              </a:ext>
            </a:extLst>
          </p:cNvPr>
          <p:cNvSpPr>
            <a:spLocks noGrp="1"/>
          </p:cNvSpPr>
          <p:nvPr>
            <p:ph type="sldNum" sz="quarter" idx="12"/>
          </p:nvPr>
        </p:nvSpPr>
        <p:spPr>
          <a:xfrm>
            <a:off x="12915900" y="9534526"/>
            <a:ext cx="4114800" cy="547688"/>
          </a:xfrm>
          <a:prstGeom prst="rect">
            <a:avLst/>
          </a:prstGeom>
        </p:spPr>
        <p:txBody>
          <a:bodyPr/>
          <a:lstStyle/>
          <a:p>
            <a:fld id="{25688F18-32DD-4AE0-A4AC-F8896662215D}" type="slidenum">
              <a:rPr lang="vi-VN" smtClean="0"/>
              <a:t>‹#›</a:t>
            </a:fld>
            <a:endParaRPr lang="vi-VN"/>
          </a:p>
        </p:txBody>
      </p:sp>
    </p:spTree>
    <p:extLst>
      <p:ext uri="{BB962C8B-B14F-4D97-AF65-F5344CB8AC3E}">
        <p14:creationId xmlns:p14="http://schemas.microsoft.com/office/powerpoint/2010/main" val="232987789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666514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FB848-BBC4-7089-1E9F-B27DE205AAF9}"/>
              </a:ext>
            </a:extLst>
          </p:cNvPr>
          <p:cNvSpPr>
            <a:spLocks noGrp="1"/>
          </p:cNvSpPr>
          <p:nvPr>
            <p:ph type="title"/>
          </p:nvPr>
        </p:nvSpPr>
        <p:spPr>
          <a:xfrm>
            <a:off x="1259682" y="547688"/>
            <a:ext cx="15773400" cy="1988344"/>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CD72A416-7690-2633-21DF-374DD95D3F12}"/>
              </a:ext>
            </a:extLst>
          </p:cNvPr>
          <p:cNvSpPr>
            <a:spLocks noGrp="1"/>
          </p:cNvSpPr>
          <p:nvPr>
            <p:ph type="body" idx="1"/>
          </p:nvPr>
        </p:nvSpPr>
        <p:spPr>
          <a:xfrm>
            <a:off x="1259684" y="2521744"/>
            <a:ext cx="7736680"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ACC06E33-2286-8AEB-E709-576A4F9063CD}"/>
              </a:ext>
            </a:extLst>
          </p:cNvPr>
          <p:cNvSpPr>
            <a:spLocks noGrp="1"/>
          </p:cNvSpPr>
          <p:nvPr>
            <p:ph sz="half" idx="2"/>
          </p:nvPr>
        </p:nvSpPr>
        <p:spPr>
          <a:xfrm>
            <a:off x="1259684" y="3757613"/>
            <a:ext cx="7736680"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E0ECA4BF-D47C-E69A-AE76-0E5ADA720746}"/>
              </a:ext>
            </a:extLst>
          </p:cNvPr>
          <p:cNvSpPr>
            <a:spLocks noGrp="1"/>
          </p:cNvSpPr>
          <p:nvPr>
            <p:ph type="body" sz="quarter" idx="3"/>
          </p:nvPr>
        </p:nvSpPr>
        <p:spPr>
          <a:xfrm>
            <a:off x="9258301" y="2521744"/>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ED6CDEF4-947A-0833-A0C9-0D43182C9C2E}"/>
              </a:ext>
            </a:extLst>
          </p:cNvPr>
          <p:cNvSpPr>
            <a:spLocks noGrp="1"/>
          </p:cNvSpPr>
          <p:nvPr>
            <p:ph sz="quarter" idx="4"/>
          </p:nvPr>
        </p:nvSpPr>
        <p:spPr>
          <a:xfrm>
            <a:off x="9258301" y="3757613"/>
            <a:ext cx="7774782"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A794A5DC-17A8-5D98-2BB7-2DBA7B381CEA}"/>
              </a:ext>
            </a:extLst>
          </p:cNvPr>
          <p:cNvSpPr>
            <a:spLocks noGrp="1"/>
          </p:cNvSpPr>
          <p:nvPr>
            <p:ph type="dt" sz="half" idx="10"/>
          </p:nvPr>
        </p:nvSpPr>
        <p:spPr>
          <a:xfrm>
            <a:off x="1257300" y="9534526"/>
            <a:ext cx="4114800" cy="547688"/>
          </a:xfrm>
          <a:prstGeom prst="rect">
            <a:avLst/>
          </a:prstGeom>
        </p:spPr>
        <p:txBody>
          <a:bodyPr/>
          <a:lstStyle/>
          <a:p>
            <a:fld id="{E67085D6-9DBD-4D9F-98B4-A08ACA9F164F}" type="datetimeFigureOut">
              <a:rPr lang="vi-VN" smtClean="0"/>
              <a:t>23/01/2026</a:t>
            </a:fld>
            <a:endParaRPr lang="vi-VN"/>
          </a:p>
        </p:txBody>
      </p:sp>
      <p:sp>
        <p:nvSpPr>
          <p:cNvPr id="8" name="Footer Placeholder 7">
            <a:extLst>
              <a:ext uri="{FF2B5EF4-FFF2-40B4-BE49-F238E27FC236}">
                <a16:creationId xmlns:a16="http://schemas.microsoft.com/office/drawing/2014/main" id="{0BF44341-1CBE-9A37-5614-53BD6861C0A3}"/>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F1C2F17B-4F93-726C-E9B4-1C5758EDC8FE}"/>
              </a:ext>
            </a:extLst>
          </p:cNvPr>
          <p:cNvSpPr>
            <a:spLocks noGrp="1"/>
          </p:cNvSpPr>
          <p:nvPr>
            <p:ph type="sldNum" sz="quarter" idx="12"/>
          </p:nvPr>
        </p:nvSpPr>
        <p:spPr>
          <a:xfrm>
            <a:off x="12915900" y="9534526"/>
            <a:ext cx="4114800" cy="547688"/>
          </a:xfrm>
          <a:prstGeom prst="rect">
            <a:avLst/>
          </a:prstGeom>
        </p:spPr>
        <p:txBody>
          <a:bodyPr/>
          <a:lstStyle/>
          <a:p>
            <a:fld id="{25688F18-32DD-4AE0-A4AC-F8896662215D}" type="slidenum">
              <a:rPr lang="vi-VN" smtClean="0"/>
              <a:t>‹#›</a:t>
            </a:fld>
            <a:endParaRPr lang="vi-VN"/>
          </a:p>
        </p:txBody>
      </p:sp>
    </p:spTree>
    <p:extLst>
      <p:ext uri="{BB962C8B-B14F-4D97-AF65-F5344CB8AC3E}">
        <p14:creationId xmlns:p14="http://schemas.microsoft.com/office/powerpoint/2010/main" val="42117133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1/23/2026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DB728E-68CC-4BD8-6921-F2A74EA20472}"/>
              </a:ext>
            </a:extLst>
          </p:cNvPr>
          <p:cNvSpPr>
            <a:spLocks noGrp="1"/>
          </p:cNvSpPr>
          <p:nvPr>
            <p:ph type="title"/>
          </p:nvPr>
        </p:nvSpPr>
        <p:spPr>
          <a:xfrm>
            <a:off x="1257300" y="547688"/>
            <a:ext cx="15773400" cy="1988344"/>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FD262D41-9810-380F-3BAD-10096511149A}"/>
              </a:ext>
            </a:extLst>
          </p:cNvPr>
          <p:cNvSpPr>
            <a:spLocks noGrp="1"/>
          </p:cNvSpPr>
          <p:nvPr>
            <p:ph type="dt" sz="half" idx="10"/>
          </p:nvPr>
        </p:nvSpPr>
        <p:spPr>
          <a:xfrm>
            <a:off x="1257300" y="9534526"/>
            <a:ext cx="4114800" cy="547688"/>
          </a:xfrm>
          <a:prstGeom prst="rect">
            <a:avLst/>
          </a:prstGeom>
        </p:spPr>
        <p:txBody>
          <a:bodyPr/>
          <a:lstStyle/>
          <a:p>
            <a:fld id="{E67085D6-9DBD-4D9F-98B4-A08ACA9F164F}" type="datetimeFigureOut">
              <a:rPr lang="vi-VN" smtClean="0"/>
              <a:t>23/01/2026</a:t>
            </a:fld>
            <a:endParaRPr lang="vi-VN"/>
          </a:p>
        </p:txBody>
      </p:sp>
      <p:sp>
        <p:nvSpPr>
          <p:cNvPr id="4" name="Footer Placeholder 3">
            <a:extLst>
              <a:ext uri="{FF2B5EF4-FFF2-40B4-BE49-F238E27FC236}">
                <a16:creationId xmlns:a16="http://schemas.microsoft.com/office/drawing/2014/main" id="{49362B48-B814-1638-9559-20D9C7AF2D5B}"/>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021476EB-0F0E-AE25-03B1-26312568C83B}"/>
              </a:ext>
            </a:extLst>
          </p:cNvPr>
          <p:cNvSpPr>
            <a:spLocks noGrp="1"/>
          </p:cNvSpPr>
          <p:nvPr>
            <p:ph type="sldNum" sz="quarter" idx="12"/>
          </p:nvPr>
        </p:nvSpPr>
        <p:spPr>
          <a:xfrm>
            <a:off x="12915900" y="9534526"/>
            <a:ext cx="4114800" cy="547688"/>
          </a:xfrm>
          <a:prstGeom prst="rect">
            <a:avLst/>
          </a:prstGeom>
        </p:spPr>
        <p:txBody>
          <a:bodyPr/>
          <a:lstStyle/>
          <a:p>
            <a:fld id="{25688F18-32DD-4AE0-A4AC-F8896662215D}" type="slidenum">
              <a:rPr lang="vi-VN" smtClean="0"/>
              <a:t>‹#›</a:t>
            </a:fld>
            <a:endParaRPr lang="vi-VN"/>
          </a:p>
        </p:txBody>
      </p:sp>
    </p:spTree>
    <p:extLst>
      <p:ext uri="{BB962C8B-B14F-4D97-AF65-F5344CB8AC3E}">
        <p14:creationId xmlns:p14="http://schemas.microsoft.com/office/powerpoint/2010/main" val="110380541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651055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F44670-1127-5892-32C5-B2EA8363B455}"/>
              </a:ext>
            </a:extLst>
          </p:cNvPr>
          <p:cNvSpPr>
            <a:spLocks noGrp="1"/>
          </p:cNvSpPr>
          <p:nvPr>
            <p:ph type="title"/>
          </p:nvPr>
        </p:nvSpPr>
        <p:spPr>
          <a:xfrm>
            <a:off x="1259682" y="685800"/>
            <a:ext cx="5898356" cy="2400300"/>
          </a:xfrm>
          <a:prstGeom prst="rect">
            <a:avLst/>
          </a:prstGeom>
        </p:spPr>
        <p:txBody>
          <a:bodyPr anchor="b"/>
          <a:lstStyle>
            <a:lvl1pPr>
              <a:defRPr sz="48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F580AB12-D56C-C4D3-E426-F1BB90F441FB}"/>
              </a:ext>
            </a:extLst>
          </p:cNvPr>
          <p:cNvSpPr>
            <a:spLocks noGrp="1"/>
          </p:cNvSpPr>
          <p:nvPr>
            <p:ph idx="1"/>
          </p:nvPr>
        </p:nvSpPr>
        <p:spPr>
          <a:xfrm>
            <a:off x="7774782" y="1481139"/>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49A5873D-6E91-F2E8-7C6D-AE4D5EE883B9}"/>
              </a:ext>
            </a:extLst>
          </p:cNvPr>
          <p:cNvSpPr>
            <a:spLocks noGrp="1"/>
          </p:cNvSpPr>
          <p:nvPr>
            <p:ph type="body" sz="half" idx="2"/>
          </p:nvPr>
        </p:nvSpPr>
        <p:spPr>
          <a:xfrm>
            <a:off x="1259682" y="3086101"/>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77D3BD2D-D9A1-C973-1738-5831F73D149A}"/>
              </a:ext>
            </a:extLst>
          </p:cNvPr>
          <p:cNvSpPr>
            <a:spLocks noGrp="1"/>
          </p:cNvSpPr>
          <p:nvPr>
            <p:ph type="dt" sz="half" idx="10"/>
          </p:nvPr>
        </p:nvSpPr>
        <p:spPr>
          <a:xfrm>
            <a:off x="1257300" y="9534526"/>
            <a:ext cx="4114800" cy="547688"/>
          </a:xfrm>
          <a:prstGeom prst="rect">
            <a:avLst/>
          </a:prstGeom>
        </p:spPr>
        <p:txBody>
          <a:bodyPr/>
          <a:lstStyle/>
          <a:p>
            <a:fld id="{E67085D6-9DBD-4D9F-98B4-A08ACA9F164F}" type="datetimeFigureOut">
              <a:rPr lang="vi-VN" smtClean="0"/>
              <a:t>23/01/2026</a:t>
            </a:fld>
            <a:endParaRPr lang="vi-VN"/>
          </a:p>
        </p:txBody>
      </p:sp>
      <p:sp>
        <p:nvSpPr>
          <p:cNvPr id="6" name="Footer Placeholder 5">
            <a:extLst>
              <a:ext uri="{FF2B5EF4-FFF2-40B4-BE49-F238E27FC236}">
                <a16:creationId xmlns:a16="http://schemas.microsoft.com/office/drawing/2014/main" id="{E8F14965-7572-A459-39E6-4475FF7656BE}"/>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012AB000-B2BC-DE13-1001-F5E28C8640CA}"/>
              </a:ext>
            </a:extLst>
          </p:cNvPr>
          <p:cNvSpPr>
            <a:spLocks noGrp="1"/>
          </p:cNvSpPr>
          <p:nvPr>
            <p:ph type="sldNum" sz="quarter" idx="12"/>
          </p:nvPr>
        </p:nvSpPr>
        <p:spPr>
          <a:xfrm>
            <a:off x="12915900" y="9534526"/>
            <a:ext cx="4114800" cy="547688"/>
          </a:xfrm>
          <a:prstGeom prst="rect">
            <a:avLst/>
          </a:prstGeom>
        </p:spPr>
        <p:txBody>
          <a:bodyPr/>
          <a:lstStyle/>
          <a:p>
            <a:fld id="{25688F18-32DD-4AE0-A4AC-F8896662215D}" type="slidenum">
              <a:rPr lang="vi-VN" smtClean="0"/>
              <a:t>‹#›</a:t>
            </a:fld>
            <a:endParaRPr lang="vi-VN"/>
          </a:p>
        </p:txBody>
      </p:sp>
    </p:spTree>
    <p:extLst>
      <p:ext uri="{BB962C8B-B14F-4D97-AF65-F5344CB8AC3E}">
        <p14:creationId xmlns:p14="http://schemas.microsoft.com/office/powerpoint/2010/main" val="86238869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84002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ED1BF-1B50-AEC9-AE84-006B36E77C0C}"/>
              </a:ext>
            </a:extLst>
          </p:cNvPr>
          <p:cNvSpPr>
            <a:spLocks noGrp="1"/>
          </p:cNvSpPr>
          <p:nvPr>
            <p:ph type="title"/>
          </p:nvPr>
        </p:nvSpPr>
        <p:spPr>
          <a:xfrm>
            <a:off x="1257300" y="547688"/>
            <a:ext cx="15773400" cy="1988344"/>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1EAAF07C-70B4-0335-C48F-5CEEC9352235}"/>
              </a:ext>
            </a:extLst>
          </p:cNvPr>
          <p:cNvSpPr>
            <a:spLocks noGrp="1"/>
          </p:cNvSpPr>
          <p:nvPr>
            <p:ph type="body" orient="vert" idx="1"/>
          </p:nvPr>
        </p:nvSpPr>
        <p:spPr>
          <a:xfrm>
            <a:off x="1257300" y="2738438"/>
            <a:ext cx="15773400" cy="652700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A80B2C6-1AA0-0B66-153E-5FC8A571921A}"/>
              </a:ext>
            </a:extLst>
          </p:cNvPr>
          <p:cNvSpPr>
            <a:spLocks noGrp="1"/>
          </p:cNvSpPr>
          <p:nvPr>
            <p:ph type="dt" sz="half" idx="10"/>
          </p:nvPr>
        </p:nvSpPr>
        <p:spPr>
          <a:xfrm>
            <a:off x="1257300" y="9534526"/>
            <a:ext cx="4114800" cy="547688"/>
          </a:xfrm>
          <a:prstGeom prst="rect">
            <a:avLst/>
          </a:prstGeom>
        </p:spPr>
        <p:txBody>
          <a:bodyPr/>
          <a:lstStyle/>
          <a:p>
            <a:fld id="{E67085D6-9DBD-4D9F-98B4-A08ACA9F164F}" type="datetimeFigureOut">
              <a:rPr lang="vi-VN" smtClean="0"/>
              <a:t>23/01/2026</a:t>
            </a:fld>
            <a:endParaRPr lang="vi-VN"/>
          </a:p>
        </p:txBody>
      </p:sp>
      <p:sp>
        <p:nvSpPr>
          <p:cNvPr id="5" name="Footer Placeholder 4">
            <a:extLst>
              <a:ext uri="{FF2B5EF4-FFF2-40B4-BE49-F238E27FC236}">
                <a16:creationId xmlns:a16="http://schemas.microsoft.com/office/drawing/2014/main" id="{9E059EC8-4C82-8400-C3A0-1F9656E3DD20}"/>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4440015E-89C8-0E63-157A-ED02F0874B6E}"/>
              </a:ext>
            </a:extLst>
          </p:cNvPr>
          <p:cNvSpPr>
            <a:spLocks noGrp="1"/>
          </p:cNvSpPr>
          <p:nvPr>
            <p:ph type="sldNum" sz="quarter" idx="12"/>
          </p:nvPr>
        </p:nvSpPr>
        <p:spPr>
          <a:xfrm>
            <a:off x="12915900" y="9534526"/>
            <a:ext cx="4114800" cy="547688"/>
          </a:xfrm>
          <a:prstGeom prst="rect">
            <a:avLst/>
          </a:prstGeom>
        </p:spPr>
        <p:txBody>
          <a:bodyPr/>
          <a:lstStyle/>
          <a:p>
            <a:fld id="{25688F18-32DD-4AE0-A4AC-F8896662215D}" type="slidenum">
              <a:rPr lang="vi-VN" smtClean="0"/>
              <a:t>‹#›</a:t>
            </a:fld>
            <a:endParaRPr lang="vi-VN"/>
          </a:p>
        </p:txBody>
      </p:sp>
    </p:spTree>
    <p:extLst>
      <p:ext uri="{BB962C8B-B14F-4D97-AF65-F5344CB8AC3E}">
        <p14:creationId xmlns:p14="http://schemas.microsoft.com/office/powerpoint/2010/main" val="371008955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11872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1/23/2026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1/23/2026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1/23/2026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48860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1637791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734392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591537C1-B458-79C8-4E56-EA0D97A90157}"/>
              </a:ext>
            </a:extLst>
          </p:cNvPr>
          <p:cNvSpPr txBox="1"/>
          <p:nvPr userDrawn="1"/>
        </p:nvSpPr>
        <p:spPr>
          <a:xfrm>
            <a:off x="0" y="-3024663"/>
            <a:ext cx="18288000" cy="646331"/>
          </a:xfrm>
          <a:prstGeom prst="rect">
            <a:avLst/>
          </a:prstGeom>
          <a:noFill/>
        </p:spPr>
        <p:txBody>
          <a:bodyPr vert="horz" rtlCol="0">
            <a:spAutoFit/>
          </a:bodyPr>
          <a:lstStyle/>
          <a:p>
            <a:pPr algn="ctr"/>
            <a:r>
              <a:rPr lang="en-US" sz="3600">
                <a:solidFill>
                  <a:srgbClr val="CFCFCF"/>
                </a:solidFill>
              </a:rPr>
              <a:t>www.9slide.vn</a:t>
            </a:r>
          </a:p>
        </p:txBody>
      </p:sp>
    </p:spTree>
    <p:extLst>
      <p:ext uri="{BB962C8B-B14F-4D97-AF65-F5344CB8AC3E}">
        <p14:creationId xmlns:p14="http://schemas.microsoft.com/office/powerpoint/2010/main" val="242066899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svg"/><Relationship Id="rId7" Type="http://schemas.openxmlformats.org/officeDocument/2006/relationships/image" Target="../media/image7.svg"/><Relationship Id="rId12"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svg"/><Relationship Id="rId5" Type="http://schemas.openxmlformats.org/officeDocument/2006/relationships/image" Target="../media/image5.sv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sv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45.png"/></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0.jpg"/><Relationship Id="rId1" Type="http://schemas.openxmlformats.org/officeDocument/2006/relationships/slideLayout" Target="../slideLayouts/slideLayout18.xml"/><Relationship Id="rId6" Type="http://schemas.openxmlformats.org/officeDocument/2006/relationships/image" Target="../media/image44.jpeg"/><Relationship Id="rId5" Type="http://schemas.microsoft.com/office/2007/relationships/hdphoto" Target="../media/hdphoto2.wdp"/><Relationship Id="rId4" Type="http://schemas.openxmlformats.org/officeDocument/2006/relationships/image" Target="../media/image43.png"/></Relationships>
</file>

<file path=ppt/slides/_rels/slide12.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4.svg"/><Relationship Id="rId3" Type="http://schemas.openxmlformats.org/officeDocument/2006/relationships/image" Target="../media/image15.svg"/><Relationship Id="rId7" Type="http://schemas.openxmlformats.org/officeDocument/2006/relationships/image" Target="../media/image25.svg"/><Relationship Id="rId12" Type="http://schemas.openxmlformats.org/officeDocument/2006/relationships/image" Target="../media/image33.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7.svg"/><Relationship Id="rId5" Type="http://schemas.openxmlformats.org/officeDocument/2006/relationships/image" Target="../media/image5.svg"/><Relationship Id="rId15" Type="http://schemas.openxmlformats.org/officeDocument/2006/relationships/image" Target="../media/image36.svg"/><Relationship Id="rId10" Type="http://schemas.openxmlformats.org/officeDocument/2006/relationships/image" Target="../media/image6.png"/><Relationship Id="rId4" Type="http://schemas.openxmlformats.org/officeDocument/2006/relationships/image" Target="../media/image4.png"/><Relationship Id="rId9" Type="http://schemas.openxmlformats.org/officeDocument/2006/relationships/image" Target="../media/image32.svg"/><Relationship Id="rId1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g"/><Relationship Id="rId1" Type="http://schemas.openxmlformats.org/officeDocument/2006/relationships/slideLayout" Target="../slideLayouts/slideLayout18.xml"/><Relationship Id="rId5" Type="http://schemas.openxmlformats.org/officeDocument/2006/relationships/image" Target="../media/image46.pn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0.jp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svg"/><Relationship Id="rId7" Type="http://schemas.openxmlformats.org/officeDocument/2006/relationships/image" Target="../media/image7.svg"/><Relationship Id="rId12" Type="http://schemas.openxmlformats.org/officeDocument/2006/relationships/image" Target="../media/image48.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svg"/><Relationship Id="rId5" Type="http://schemas.openxmlformats.org/officeDocument/2006/relationships/image" Target="../media/image5.sv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svg"/></Relationships>
</file>

<file path=ppt/slides/_rels/slide16.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svg"/><Relationship Id="rId7" Type="http://schemas.openxmlformats.org/officeDocument/2006/relationships/image" Target="../media/image7.svg"/><Relationship Id="rId12" Type="http://schemas.openxmlformats.org/officeDocument/2006/relationships/image" Target="../media/image49.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svg"/><Relationship Id="rId5" Type="http://schemas.openxmlformats.org/officeDocument/2006/relationships/image" Target="../media/image5.sv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svg"/></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g"/><Relationship Id="rId1" Type="http://schemas.openxmlformats.org/officeDocument/2006/relationships/slideLayout" Target="../slideLayouts/slideLayout51.xml"/><Relationship Id="rId6" Type="http://schemas.openxmlformats.org/officeDocument/2006/relationships/audio" Target="../media/audio2.wav"/><Relationship Id="rId5" Type="http://schemas.openxmlformats.org/officeDocument/2006/relationships/image" Target="../media/image53.png"/><Relationship Id="rId4" Type="http://schemas.openxmlformats.org/officeDocument/2006/relationships/image" Target="../media/image5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5.svg"/><Relationship Id="rId7" Type="http://schemas.openxmlformats.org/officeDocument/2006/relationships/image" Target="../media/image7.svg"/><Relationship Id="rId12" Type="http://schemas.openxmlformats.org/officeDocument/2006/relationships/image" Target="../media/image54.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9.svg"/><Relationship Id="rId5" Type="http://schemas.openxmlformats.org/officeDocument/2006/relationships/image" Target="../media/image17.svg"/><Relationship Id="rId10" Type="http://schemas.openxmlformats.org/officeDocument/2006/relationships/image" Target="../media/image8.png"/><Relationship Id="rId4" Type="http://schemas.openxmlformats.org/officeDocument/2006/relationships/image" Target="../media/image16.png"/><Relationship Id="rId9" Type="http://schemas.openxmlformats.org/officeDocument/2006/relationships/image" Target="../media/image5.svg"/></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9.png"/><Relationship Id="rId3" Type="http://schemas.openxmlformats.org/officeDocument/2006/relationships/image" Target="../media/image15.svg"/><Relationship Id="rId7" Type="http://schemas.openxmlformats.org/officeDocument/2006/relationships/image" Target="../media/image7.svg"/><Relationship Id="rId12" Type="http://schemas.openxmlformats.org/officeDocument/2006/relationships/image" Target="../media/image18.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9.svg"/><Relationship Id="rId5" Type="http://schemas.openxmlformats.org/officeDocument/2006/relationships/image" Target="../media/image17.svg"/><Relationship Id="rId10" Type="http://schemas.openxmlformats.org/officeDocument/2006/relationships/image" Target="../media/image8.png"/><Relationship Id="rId4" Type="http://schemas.openxmlformats.org/officeDocument/2006/relationships/image" Target="../media/image16.png"/><Relationship Id="rId9" Type="http://schemas.openxmlformats.org/officeDocument/2006/relationships/image" Target="../media/image5.svg"/></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5.svg"/><Relationship Id="rId7" Type="http://schemas.openxmlformats.org/officeDocument/2006/relationships/image" Target="../media/image9.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 Id="rId9" Type="http://schemas.openxmlformats.org/officeDocument/2006/relationships/image" Target="../media/image21.svg"/></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svg"/><Relationship Id="rId3" Type="http://schemas.openxmlformats.org/officeDocument/2006/relationships/image" Target="../media/image23.svg"/><Relationship Id="rId7" Type="http://schemas.openxmlformats.org/officeDocument/2006/relationships/image" Target="../media/image9.svg"/><Relationship Id="rId12" Type="http://schemas.openxmlformats.org/officeDocument/2006/relationships/image" Target="../media/image28.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27.svg"/><Relationship Id="rId5" Type="http://schemas.openxmlformats.org/officeDocument/2006/relationships/image" Target="../media/image7.svg"/><Relationship Id="rId10" Type="http://schemas.openxmlformats.org/officeDocument/2006/relationships/image" Target="../media/image26.png"/><Relationship Id="rId4" Type="http://schemas.openxmlformats.org/officeDocument/2006/relationships/image" Target="../media/image6.png"/><Relationship Id="rId9" Type="http://schemas.openxmlformats.org/officeDocument/2006/relationships/image" Target="../media/image25.svg"/><Relationship Id="rId14" Type="http://schemas.openxmlformats.org/officeDocument/2006/relationships/image" Target="../media/image30.png"/></Relationships>
</file>

<file path=ppt/slides/_rels/slide6.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4.svg"/><Relationship Id="rId3" Type="http://schemas.openxmlformats.org/officeDocument/2006/relationships/image" Target="../media/image15.svg"/><Relationship Id="rId7" Type="http://schemas.openxmlformats.org/officeDocument/2006/relationships/image" Target="../media/image25.svg"/><Relationship Id="rId12" Type="http://schemas.openxmlformats.org/officeDocument/2006/relationships/image" Target="../media/image33.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7.svg"/><Relationship Id="rId5" Type="http://schemas.openxmlformats.org/officeDocument/2006/relationships/image" Target="../media/image5.svg"/><Relationship Id="rId15" Type="http://schemas.openxmlformats.org/officeDocument/2006/relationships/image" Target="../media/image36.svg"/><Relationship Id="rId10" Type="http://schemas.openxmlformats.org/officeDocument/2006/relationships/image" Target="../media/image6.png"/><Relationship Id="rId4" Type="http://schemas.openxmlformats.org/officeDocument/2006/relationships/image" Target="../media/image4.png"/><Relationship Id="rId9" Type="http://schemas.openxmlformats.org/officeDocument/2006/relationships/image" Target="../media/image32.svg"/><Relationship Id="rId14" Type="http://schemas.openxmlformats.org/officeDocument/2006/relationships/image" Target="../media/image35.png"/></Relationships>
</file>

<file path=ppt/slides/_rels/slide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g"/><Relationship Id="rId1" Type="http://schemas.openxmlformats.org/officeDocument/2006/relationships/slideLayout" Target="../slideLayouts/slideLayout18.xml"/><Relationship Id="rId5" Type="http://schemas.openxmlformats.org/officeDocument/2006/relationships/image" Target="../media/image39.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g"/><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0.jpg"/><Relationship Id="rId1" Type="http://schemas.openxmlformats.org/officeDocument/2006/relationships/slideLayout" Target="../slideLayouts/slideLayout40.xml"/><Relationship Id="rId6" Type="http://schemas.openxmlformats.org/officeDocument/2006/relationships/image" Target="../media/image44.jpeg"/><Relationship Id="rId5" Type="http://schemas.microsoft.com/office/2007/relationships/hdphoto" Target="../media/hdphoto2.wdp"/><Relationship Id="rId4" Type="http://schemas.openxmlformats.org/officeDocument/2006/relationships/image" Target="../media/image4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5347"/>
            <a:ext cx="18288000" cy="10317693"/>
            <a:chOff x="0" y="0"/>
            <a:chExt cx="1149350" cy="1149350"/>
          </a:xfrm>
        </p:grpSpPr>
        <p:sp>
          <p:nvSpPr>
            <p:cNvPr id="3" name="Freeform 3"/>
            <p:cNvSpPr/>
            <p:nvPr/>
          </p:nvSpPr>
          <p:spPr>
            <a:xfrm>
              <a:off x="0" y="0"/>
              <a:ext cx="8975125" cy="5063571"/>
            </a:xfrm>
            <a:custGeom>
              <a:avLst/>
              <a:gdLst/>
              <a:ahLst/>
              <a:cxnLst/>
              <a:rect l="l" t="t" r="r" b="b"/>
              <a:pathLst>
                <a:path w="8975125" h="5063571">
                  <a:moveTo>
                    <a:pt x="8975125" y="55951"/>
                  </a:moveTo>
                  <a:lnTo>
                    <a:pt x="8975125" y="0"/>
                  </a:lnTo>
                  <a:lnTo>
                    <a:pt x="49586" y="0"/>
                  </a:lnTo>
                  <a:lnTo>
                    <a:pt x="49586" y="27976"/>
                  </a:lnTo>
                  <a:lnTo>
                    <a:pt x="0" y="27976"/>
                  </a:lnTo>
                  <a:lnTo>
                    <a:pt x="0" y="5063571"/>
                  </a:lnTo>
                  <a:lnTo>
                    <a:pt x="99173" y="5063571"/>
                  </a:lnTo>
                  <a:lnTo>
                    <a:pt x="99173" y="4084427"/>
                  </a:lnTo>
                  <a:lnTo>
                    <a:pt x="1785108" y="4084427"/>
                  </a:lnTo>
                  <a:lnTo>
                    <a:pt x="1785108" y="5063571"/>
                  </a:lnTo>
                  <a:lnTo>
                    <a:pt x="1884280" y="5063571"/>
                  </a:lnTo>
                  <a:lnTo>
                    <a:pt x="1884280" y="4084427"/>
                  </a:lnTo>
                  <a:lnTo>
                    <a:pt x="3570215" y="4084427"/>
                  </a:lnTo>
                  <a:lnTo>
                    <a:pt x="3570215" y="5063571"/>
                  </a:lnTo>
                  <a:lnTo>
                    <a:pt x="3669388" y="5063571"/>
                  </a:lnTo>
                  <a:lnTo>
                    <a:pt x="3669388" y="4084427"/>
                  </a:lnTo>
                  <a:lnTo>
                    <a:pt x="5355323" y="4084427"/>
                  </a:lnTo>
                  <a:lnTo>
                    <a:pt x="5355323" y="5063571"/>
                  </a:lnTo>
                  <a:lnTo>
                    <a:pt x="5454496" y="5063571"/>
                  </a:lnTo>
                  <a:lnTo>
                    <a:pt x="5454496" y="4084427"/>
                  </a:lnTo>
                  <a:lnTo>
                    <a:pt x="7140431" y="4084427"/>
                  </a:lnTo>
                  <a:lnTo>
                    <a:pt x="7140431" y="5063571"/>
                  </a:lnTo>
                  <a:lnTo>
                    <a:pt x="7239603" y="5063571"/>
                  </a:lnTo>
                  <a:lnTo>
                    <a:pt x="7239603" y="4084427"/>
                  </a:lnTo>
                  <a:lnTo>
                    <a:pt x="8975125" y="4084427"/>
                  </a:lnTo>
                  <a:lnTo>
                    <a:pt x="8975125" y="4028476"/>
                  </a:lnTo>
                  <a:lnTo>
                    <a:pt x="7239603" y="4028476"/>
                  </a:lnTo>
                  <a:lnTo>
                    <a:pt x="7239603" y="3077308"/>
                  </a:lnTo>
                  <a:lnTo>
                    <a:pt x="8975125" y="3077308"/>
                  </a:lnTo>
                  <a:lnTo>
                    <a:pt x="8975125" y="3021357"/>
                  </a:lnTo>
                  <a:lnTo>
                    <a:pt x="7239603" y="3021357"/>
                  </a:lnTo>
                  <a:lnTo>
                    <a:pt x="7239603" y="2070189"/>
                  </a:lnTo>
                  <a:lnTo>
                    <a:pt x="8975125" y="2070189"/>
                  </a:lnTo>
                  <a:lnTo>
                    <a:pt x="8975125" y="2014238"/>
                  </a:lnTo>
                  <a:lnTo>
                    <a:pt x="7239603" y="2014238"/>
                  </a:lnTo>
                  <a:lnTo>
                    <a:pt x="7239603" y="1063070"/>
                  </a:lnTo>
                  <a:lnTo>
                    <a:pt x="8975125" y="1063070"/>
                  </a:lnTo>
                  <a:lnTo>
                    <a:pt x="8975125" y="1007119"/>
                  </a:lnTo>
                  <a:lnTo>
                    <a:pt x="7239603" y="1007119"/>
                  </a:lnTo>
                  <a:lnTo>
                    <a:pt x="7239603" y="55951"/>
                  </a:lnTo>
                  <a:lnTo>
                    <a:pt x="8975125" y="55951"/>
                  </a:lnTo>
                  <a:close/>
                  <a:moveTo>
                    <a:pt x="1884280" y="1007119"/>
                  </a:moveTo>
                  <a:lnTo>
                    <a:pt x="1884280" y="55951"/>
                  </a:lnTo>
                  <a:lnTo>
                    <a:pt x="3570215" y="55951"/>
                  </a:lnTo>
                  <a:lnTo>
                    <a:pt x="3570215" y="1007119"/>
                  </a:lnTo>
                  <a:lnTo>
                    <a:pt x="1884280" y="1007119"/>
                  </a:lnTo>
                  <a:close/>
                  <a:moveTo>
                    <a:pt x="3570215" y="1063070"/>
                  </a:moveTo>
                  <a:lnTo>
                    <a:pt x="3570215" y="2014238"/>
                  </a:lnTo>
                  <a:lnTo>
                    <a:pt x="1884280" y="2014238"/>
                  </a:lnTo>
                  <a:lnTo>
                    <a:pt x="1884280" y="1063070"/>
                  </a:lnTo>
                  <a:lnTo>
                    <a:pt x="3570215" y="1063070"/>
                  </a:lnTo>
                  <a:close/>
                  <a:moveTo>
                    <a:pt x="1785108" y="1007119"/>
                  </a:moveTo>
                  <a:lnTo>
                    <a:pt x="99173" y="1007119"/>
                  </a:lnTo>
                  <a:lnTo>
                    <a:pt x="99173" y="55951"/>
                  </a:lnTo>
                  <a:lnTo>
                    <a:pt x="1785108" y="55951"/>
                  </a:lnTo>
                  <a:lnTo>
                    <a:pt x="1785108" y="1007119"/>
                  </a:lnTo>
                  <a:close/>
                  <a:moveTo>
                    <a:pt x="1785108" y="1063070"/>
                  </a:moveTo>
                  <a:lnTo>
                    <a:pt x="1785108" y="2014238"/>
                  </a:lnTo>
                  <a:lnTo>
                    <a:pt x="99173" y="2014238"/>
                  </a:lnTo>
                  <a:lnTo>
                    <a:pt x="99173" y="1063070"/>
                  </a:lnTo>
                  <a:lnTo>
                    <a:pt x="1785108" y="1063070"/>
                  </a:lnTo>
                  <a:close/>
                  <a:moveTo>
                    <a:pt x="1785108" y="2070189"/>
                  </a:moveTo>
                  <a:lnTo>
                    <a:pt x="1785108" y="3021357"/>
                  </a:lnTo>
                  <a:lnTo>
                    <a:pt x="99173" y="3021357"/>
                  </a:lnTo>
                  <a:lnTo>
                    <a:pt x="99173" y="2070189"/>
                  </a:lnTo>
                  <a:lnTo>
                    <a:pt x="1785108" y="2070189"/>
                  </a:lnTo>
                  <a:close/>
                  <a:moveTo>
                    <a:pt x="1884280" y="2070189"/>
                  </a:moveTo>
                  <a:lnTo>
                    <a:pt x="3570215" y="2070189"/>
                  </a:lnTo>
                  <a:lnTo>
                    <a:pt x="3570215" y="3021357"/>
                  </a:lnTo>
                  <a:lnTo>
                    <a:pt x="1884280" y="3021357"/>
                  </a:lnTo>
                  <a:lnTo>
                    <a:pt x="1884280" y="2070189"/>
                  </a:lnTo>
                  <a:close/>
                  <a:moveTo>
                    <a:pt x="3669388" y="2070189"/>
                  </a:moveTo>
                  <a:lnTo>
                    <a:pt x="5355323" y="2070189"/>
                  </a:lnTo>
                  <a:lnTo>
                    <a:pt x="5355323" y="3021357"/>
                  </a:lnTo>
                  <a:lnTo>
                    <a:pt x="3669388" y="3021357"/>
                  </a:lnTo>
                  <a:lnTo>
                    <a:pt x="3669388" y="2070189"/>
                  </a:lnTo>
                  <a:close/>
                  <a:moveTo>
                    <a:pt x="3669388" y="2014238"/>
                  </a:moveTo>
                  <a:lnTo>
                    <a:pt x="3669388" y="1063070"/>
                  </a:lnTo>
                  <a:lnTo>
                    <a:pt x="5355323" y="1063070"/>
                  </a:lnTo>
                  <a:lnTo>
                    <a:pt x="5355323" y="2014238"/>
                  </a:lnTo>
                  <a:lnTo>
                    <a:pt x="3669388" y="2014238"/>
                  </a:lnTo>
                  <a:close/>
                  <a:moveTo>
                    <a:pt x="3669388" y="1007119"/>
                  </a:moveTo>
                  <a:lnTo>
                    <a:pt x="3669388" y="55951"/>
                  </a:lnTo>
                  <a:lnTo>
                    <a:pt x="5355323" y="55951"/>
                  </a:lnTo>
                  <a:lnTo>
                    <a:pt x="5355323" y="1007119"/>
                  </a:lnTo>
                  <a:lnTo>
                    <a:pt x="3669388" y="1007119"/>
                  </a:lnTo>
                  <a:close/>
                  <a:moveTo>
                    <a:pt x="99173" y="4028476"/>
                  </a:moveTo>
                  <a:lnTo>
                    <a:pt x="99173" y="3077308"/>
                  </a:lnTo>
                  <a:lnTo>
                    <a:pt x="1785108" y="3077308"/>
                  </a:lnTo>
                  <a:lnTo>
                    <a:pt x="1785108" y="4028476"/>
                  </a:lnTo>
                  <a:lnTo>
                    <a:pt x="99173" y="4028476"/>
                  </a:lnTo>
                  <a:close/>
                  <a:moveTo>
                    <a:pt x="1884280" y="4028476"/>
                  </a:moveTo>
                  <a:lnTo>
                    <a:pt x="1884280" y="3077308"/>
                  </a:lnTo>
                  <a:lnTo>
                    <a:pt x="3570215" y="3077308"/>
                  </a:lnTo>
                  <a:lnTo>
                    <a:pt x="3570215" y="4028476"/>
                  </a:lnTo>
                  <a:lnTo>
                    <a:pt x="1884280" y="4028476"/>
                  </a:lnTo>
                  <a:close/>
                  <a:moveTo>
                    <a:pt x="3669388" y="4028476"/>
                  </a:moveTo>
                  <a:lnTo>
                    <a:pt x="3669388" y="3077308"/>
                  </a:lnTo>
                  <a:lnTo>
                    <a:pt x="5355323" y="3077308"/>
                  </a:lnTo>
                  <a:lnTo>
                    <a:pt x="5355323" y="4028476"/>
                  </a:lnTo>
                  <a:lnTo>
                    <a:pt x="3669388" y="4028476"/>
                  </a:lnTo>
                  <a:close/>
                  <a:moveTo>
                    <a:pt x="7140431" y="4028476"/>
                  </a:moveTo>
                  <a:lnTo>
                    <a:pt x="5454496" y="4028476"/>
                  </a:lnTo>
                  <a:lnTo>
                    <a:pt x="5454496" y="3077308"/>
                  </a:lnTo>
                  <a:lnTo>
                    <a:pt x="7140431" y="3077308"/>
                  </a:lnTo>
                  <a:lnTo>
                    <a:pt x="7140431" y="4028476"/>
                  </a:lnTo>
                  <a:close/>
                  <a:moveTo>
                    <a:pt x="7140431" y="3021357"/>
                  </a:moveTo>
                  <a:lnTo>
                    <a:pt x="5454496" y="3021357"/>
                  </a:lnTo>
                  <a:lnTo>
                    <a:pt x="5454496" y="2070189"/>
                  </a:lnTo>
                  <a:lnTo>
                    <a:pt x="7140431" y="2070189"/>
                  </a:lnTo>
                  <a:lnTo>
                    <a:pt x="7140431" y="3021357"/>
                  </a:lnTo>
                  <a:close/>
                  <a:moveTo>
                    <a:pt x="7140431" y="2014238"/>
                  </a:moveTo>
                  <a:lnTo>
                    <a:pt x="5454496" y="2014238"/>
                  </a:lnTo>
                  <a:lnTo>
                    <a:pt x="5454496" y="1063070"/>
                  </a:lnTo>
                  <a:lnTo>
                    <a:pt x="7140431" y="1063070"/>
                  </a:lnTo>
                  <a:lnTo>
                    <a:pt x="7140431" y="2014238"/>
                  </a:lnTo>
                  <a:close/>
                  <a:moveTo>
                    <a:pt x="7140431" y="1007119"/>
                  </a:moveTo>
                  <a:lnTo>
                    <a:pt x="5454496" y="1007119"/>
                  </a:lnTo>
                  <a:lnTo>
                    <a:pt x="5454496" y="55951"/>
                  </a:lnTo>
                  <a:lnTo>
                    <a:pt x="7140431" y="55951"/>
                  </a:lnTo>
                  <a:lnTo>
                    <a:pt x="7140431" y="1007119"/>
                  </a:lnTo>
                  <a:close/>
                </a:path>
              </a:pathLst>
            </a:custGeom>
            <a:solidFill>
              <a:srgbClr val="000000">
                <a:alpha val="18824"/>
              </a:srgbClr>
            </a:solidFill>
          </p:spPr>
          <p:txBody>
            <a:bodyPr/>
            <a:lstStyle/>
            <a:p>
              <a:endParaRPr lang="en-US"/>
            </a:p>
          </p:txBody>
        </p:sp>
      </p:grpSp>
      <p:sp>
        <p:nvSpPr>
          <p:cNvPr id="4" name="Freeform 4"/>
          <p:cNvSpPr/>
          <p:nvPr/>
        </p:nvSpPr>
        <p:spPr>
          <a:xfrm>
            <a:off x="8305800" y="876300"/>
            <a:ext cx="8152101" cy="12665693"/>
          </a:xfrm>
          <a:custGeom>
            <a:avLst/>
            <a:gdLst/>
            <a:ahLst/>
            <a:cxnLst/>
            <a:rect l="l" t="t" r="r" b="b"/>
            <a:pathLst>
              <a:path w="8152101" h="12665693">
                <a:moveTo>
                  <a:pt x="0" y="0"/>
                </a:moveTo>
                <a:lnTo>
                  <a:pt x="8152101" y="0"/>
                </a:lnTo>
                <a:lnTo>
                  <a:pt x="8152101" y="12665693"/>
                </a:lnTo>
                <a:lnTo>
                  <a:pt x="0" y="1266569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a:off x="-2577195" y="6172200"/>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12837692" y="-15347"/>
            <a:ext cx="6096623" cy="1044047"/>
          </a:xfrm>
          <a:custGeom>
            <a:avLst/>
            <a:gdLst/>
            <a:ahLst/>
            <a:cxnLst/>
            <a:rect l="l" t="t" r="r" b="b"/>
            <a:pathLst>
              <a:path w="6096623" h="1044047">
                <a:moveTo>
                  <a:pt x="0" y="0"/>
                </a:moveTo>
                <a:lnTo>
                  <a:pt x="6096623" y="0"/>
                </a:lnTo>
                <a:lnTo>
                  <a:pt x="6096623" y="1044047"/>
                </a:lnTo>
                <a:lnTo>
                  <a:pt x="0" y="104404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p:cNvSpPr/>
          <p:nvPr/>
        </p:nvSpPr>
        <p:spPr>
          <a:xfrm>
            <a:off x="15886003" y="8289398"/>
            <a:ext cx="3995204" cy="3995204"/>
          </a:xfrm>
          <a:custGeom>
            <a:avLst/>
            <a:gdLst/>
            <a:ahLst/>
            <a:cxnLst/>
            <a:rect l="l" t="t" r="r" b="b"/>
            <a:pathLst>
              <a:path w="3995204" h="3995204">
                <a:moveTo>
                  <a:pt x="0" y="0"/>
                </a:moveTo>
                <a:lnTo>
                  <a:pt x="3995204" y="0"/>
                </a:lnTo>
                <a:lnTo>
                  <a:pt x="3995204" y="3995204"/>
                </a:lnTo>
                <a:lnTo>
                  <a:pt x="0" y="399520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8" name="Freeform 8"/>
          <p:cNvSpPr/>
          <p:nvPr/>
        </p:nvSpPr>
        <p:spPr>
          <a:xfrm>
            <a:off x="2386366" y="4595288"/>
            <a:ext cx="4569752" cy="4663012"/>
          </a:xfrm>
          <a:custGeom>
            <a:avLst/>
            <a:gdLst/>
            <a:ahLst/>
            <a:cxnLst/>
            <a:rect l="l" t="t" r="r" b="b"/>
            <a:pathLst>
              <a:path w="4569752" h="4663012">
                <a:moveTo>
                  <a:pt x="0" y="0"/>
                </a:moveTo>
                <a:lnTo>
                  <a:pt x="4569752" y="0"/>
                </a:lnTo>
                <a:lnTo>
                  <a:pt x="4569752" y="4663012"/>
                </a:lnTo>
                <a:lnTo>
                  <a:pt x="0" y="466301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pic>
        <p:nvPicPr>
          <p:cNvPr id="14" name="Picture 13">
            <a:extLst>
              <a:ext uri="{FF2B5EF4-FFF2-40B4-BE49-F238E27FC236}">
                <a16:creationId xmlns:a16="http://schemas.microsoft.com/office/drawing/2014/main" id="{8C6C9D55-6393-C810-3E7C-043304FF829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382000" y="2400300"/>
            <a:ext cx="7930678" cy="669070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hám Phá Vi Sinh Vật - Vi Khuẩn Dưới Kính Hiển Vi - Phim Hoạt Hình Mới - Hoạt Hình Khoa Học Hay Nhất">
            <a:hlinkClick r:id="" action="ppaction://media"/>
            <a:extLst>
              <a:ext uri="{FF2B5EF4-FFF2-40B4-BE49-F238E27FC236}">
                <a16:creationId xmlns:a16="http://schemas.microsoft.com/office/drawing/2014/main" id="{D77869E3-8F44-76E9-25EC-C082B75F0DC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8288000" cy="10287000"/>
          </a:xfrm>
          <a:prstGeom prst="rect">
            <a:avLst/>
          </a:prstGeom>
        </p:spPr>
      </p:pic>
    </p:spTree>
    <p:extLst>
      <p:ext uri="{BB962C8B-B14F-4D97-AF65-F5344CB8AC3E}">
        <p14:creationId xmlns:p14="http://schemas.microsoft.com/office/powerpoint/2010/main" val="2780921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100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id="{A69BFA90-AAEC-7599-3B6F-15D6CAD8EF97}"/>
              </a:ext>
            </a:extLst>
          </p:cNvPr>
          <p:cNvSpPr/>
          <p:nvPr/>
        </p:nvSpPr>
        <p:spPr>
          <a:xfrm>
            <a:off x="1009357" y="875636"/>
            <a:ext cx="16269287" cy="8306464"/>
          </a:xfrm>
          <a:prstGeom prst="roundRect">
            <a:avLst/>
          </a:prstGeom>
          <a:solidFill>
            <a:schemeClr val="bg1">
              <a:alpha val="79000"/>
            </a:schemeClr>
          </a:solidFill>
          <a:ln w="38100">
            <a:solidFill>
              <a:schemeClr val="accent2"/>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4" name="Hộp Văn bản 23">
            <a:extLst>
              <a:ext uri="{FF2B5EF4-FFF2-40B4-BE49-F238E27FC236}">
                <a16:creationId xmlns:a16="http://schemas.microsoft.com/office/drawing/2014/main" id="{07D88914-88E3-9363-FDF1-05D92DDE79C6}"/>
              </a:ext>
            </a:extLst>
          </p:cNvPr>
          <p:cNvSpPr txBox="1"/>
          <p:nvPr/>
        </p:nvSpPr>
        <p:spPr>
          <a:xfrm>
            <a:off x="2133600" y="1333500"/>
            <a:ext cx="14706600" cy="2862322"/>
          </a:xfrm>
          <a:prstGeom prst="rect">
            <a:avLst/>
          </a:prstGeom>
          <a:noFill/>
        </p:spPr>
        <p:txBody>
          <a:bodyPr wrap="square">
            <a:spAutoFit/>
          </a:bodyPr>
          <a:lstStyle/>
          <a:p>
            <a:pPr lvl="0" algn="just" defTabSz="1371600"/>
            <a:r>
              <a:rPr lang="vi-VN" sz="6000" dirty="0">
                <a:solidFill>
                  <a:prstClr val="black"/>
                </a:solidFill>
                <a:latin typeface="Calibri" panose="020F0502020204030204" pitchFamily="34" charset="0"/>
                <a:cs typeface="Calibri" panose="020F0502020204030204" pitchFamily="34" charset="0"/>
              </a:rPr>
              <a:t>Các nhà khoa học nghiên cứu vi khuẩn dưới kính hiển vi có độ phóng đại hàng nghìn lần (hình 2) và đã chụp lại một số hình ảnh.</a:t>
            </a:r>
          </a:p>
        </p:txBody>
      </p:sp>
      <p:pic>
        <p:nvPicPr>
          <p:cNvPr id="26" name="Picture 6">
            <a:extLst>
              <a:ext uri="{FF2B5EF4-FFF2-40B4-BE49-F238E27FC236}">
                <a16:creationId xmlns:a16="http://schemas.microsoft.com/office/drawing/2014/main" id="{63B7F269-B956-A102-E7E5-10C20106F932}"/>
              </a:ext>
            </a:extLst>
          </p:cNvPr>
          <p:cNvPicPr>
            <a:picLocks noChangeAspect="1"/>
          </p:cNvPicPr>
          <p:nvPr/>
        </p:nvPicPr>
        <p:blipFill>
          <a:blip r:embed="rId3"/>
          <a:stretch>
            <a:fillRect/>
          </a:stretch>
        </p:blipFill>
        <p:spPr>
          <a:xfrm>
            <a:off x="1250807" y="1470413"/>
            <a:ext cx="882794" cy="867626"/>
          </a:xfrm>
          <a:prstGeom prst="rect">
            <a:avLst/>
          </a:prstGeom>
        </p:spPr>
      </p:pic>
      <p:pic>
        <p:nvPicPr>
          <p:cNvPr id="3" name="Hình ảnh 2" descr="Ảnh có chứa mẫu họa&#10;&#10;Mô tả được tạo tự động">
            <a:extLst>
              <a:ext uri="{FF2B5EF4-FFF2-40B4-BE49-F238E27FC236}">
                <a16:creationId xmlns:a16="http://schemas.microsoft.com/office/drawing/2014/main" id="{D1FD4CBD-1573-66EA-B37E-55256EB45533}"/>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flipH="1">
            <a:off x="11750723" y="5703260"/>
            <a:ext cx="6537278" cy="5229822"/>
          </a:xfrm>
          <a:prstGeom prst="rect">
            <a:avLst/>
          </a:prstGeom>
        </p:spPr>
      </p:pic>
      <p:pic>
        <p:nvPicPr>
          <p:cNvPr id="1026" name="Picture 2" descr="Kính hiển vi soi nổi 3 mắt SZM 7045T-B1 phóng đại 45 lần">
            <a:extLst>
              <a:ext uri="{FF2B5EF4-FFF2-40B4-BE49-F238E27FC236}">
                <a16:creationId xmlns:a16="http://schemas.microsoft.com/office/drawing/2014/main" id="{83E86E97-726F-1CE0-35D3-FB3551D7F5F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53200" y="4533900"/>
            <a:ext cx="4552950" cy="4552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66916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anim calcmode="lin" valueType="num">
                                      <p:cBhvr>
                                        <p:cTn id="13" dur="1000" fill="hold"/>
                                        <p:tgtEl>
                                          <p:spTgt spid="26"/>
                                        </p:tgtEl>
                                        <p:attrNameLst>
                                          <p:attrName>ppt_x</p:attrName>
                                        </p:attrNameLst>
                                      </p:cBhvr>
                                      <p:tavLst>
                                        <p:tav tm="0">
                                          <p:val>
                                            <p:strVal val="#ppt_x"/>
                                          </p:val>
                                        </p:tav>
                                        <p:tav tm="100000">
                                          <p:val>
                                            <p:strVal val="#ppt_x"/>
                                          </p:val>
                                        </p:tav>
                                      </p:tavLst>
                                    </p:anim>
                                    <p:anim calcmode="lin" valueType="num">
                                      <p:cBhvr>
                                        <p:cTn id="14" dur="10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1000"/>
                                        <p:tgtEl>
                                          <p:spTgt spid="1026"/>
                                        </p:tgtEl>
                                      </p:cBhvr>
                                    </p:animEffect>
                                    <p:anim calcmode="lin" valueType="num">
                                      <p:cBhvr>
                                        <p:cTn id="18" dur="1000" fill="hold"/>
                                        <p:tgtEl>
                                          <p:spTgt spid="1026"/>
                                        </p:tgtEl>
                                        <p:attrNameLst>
                                          <p:attrName>ppt_x</p:attrName>
                                        </p:attrNameLst>
                                      </p:cBhvr>
                                      <p:tavLst>
                                        <p:tav tm="0">
                                          <p:val>
                                            <p:strVal val="#ppt_x"/>
                                          </p:val>
                                        </p:tav>
                                        <p:tav tm="100000">
                                          <p:val>
                                            <p:strVal val="#ppt_x"/>
                                          </p:val>
                                        </p:tav>
                                      </p:tavLst>
                                    </p:anim>
                                    <p:anim calcmode="lin" valueType="num">
                                      <p:cBhvr>
                                        <p:cTn id="19"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5347"/>
            <a:ext cx="18288000" cy="10317693"/>
            <a:chOff x="0" y="0"/>
            <a:chExt cx="1149350" cy="1149350"/>
          </a:xfrm>
        </p:grpSpPr>
        <p:sp>
          <p:nvSpPr>
            <p:cNvPr id="3" name="Freeform 3"/>
            <p:cNvSpPr/>
            <p:nvPr/>
          </p:nvSpPr>
          <p:spPr>
            <a:xfrm>
              <a:off x="0" y="0"/>
              <a:ext cx="8975125" cy="5063571"/>
            </a:xfrm>
            <a:custGeom>
              <a:avLst/>
              <a:gdLst/>
              <a:ahLst/>
              <a:cxnLst/>
              <a:rect l="l" t="t" r="r" b="b"/>
              <a:pathLst>
                <a:path w="8975125" h="5063571">
                  <a:moveTo>
                    <a:pt x="8975125" y="55951"/>
                  </a:moveTo>
                  <a:lnTo>
                    <a:pt x="8975125" y="0"/>
                  </a:lnTo>
                  <a:lnTo>
                    <a:pt x="49586" y="0"/>
                  </a:lnTo>
                  <a:lnTo>
                    <a:pt x="49586" y="27976"/>
                  </a:lnTo>
                  <a:lnTo>
                    <a:pt x="0" y="27976"/>
                  </a:lnTo>
                  <a:lnTo>
                    <a:pt x="0" y="5063571"/>
                  </a:lnTo>
                  <a:lnTo>
                    <a:pt x="99173" y="5063571"/>
                  </a:lnTo>
                  <a:lnTo>
                    <a:pt x="99173" y="4084427"/>
                  </a:lnTo>
                  <a:lnTo>
                    <a:pt x="1785108" y="4084427"/>
                  </a:lnTo>
                  <a:lnTo>
                    <a:pt x="1785108" y="5063571"/>
                  </a:lnTo>
                  <a:lnTo>
                    <a:pt x="1884280" y="5063571"/>
                  </a:lnTo>
                  <a:lnTo>
                    <a:pt x="1884280" y="4084427"/>
                  </a:lnTo>
                  <a:lnTo>
                    <a:pt x="3570215" y="4084427"/>
                  </a:lnTo>
                  <a:lnTo>
                    <a:pt x="3570215" y="5063571"/>
                  </a:lnTo>
                  <a:lnTo>
                    <a:pt x="3669388" y="5063571"/>
                  </a:lnTo>
                  <a:lnTo>
                    <a:pt x="3669388" y="4084427"/>
                  </a:lnTo>
                  <a:lnTo>
                    <a:pt x="5355323" y="4084427"/>
                  </a:lnTo>
                  <a:lnTo>
                    <a:pt x="5355323" y="5063571"/>
                  </a:lnTo>
                  <a:lnTo>
                    <a:pt x="5454496" y="5063571"/>
                  </a:lnTo>
                  <a:lnTo>
                    <a:pt x="5454496" y="4084427"/>
                  </a:lnTo>
                  <a:lnTo>
                    <a:pt x="7140431" y="4084427"/>
                  </a:lnTo>
                  <a:lnTo>
                    <a:pt x="7140431" y="5063571"/>
                  </a:lnTo>
                  <a:lnTo>
                    <a:pt x="7239603" y="5063571"/>
                  </a:lnTo>
                  <a:lnTo>
                    <a:pt x="7239603" y="4084427"/>
                  </a:lnTo>
                  <a:lnTo>
                    <a:pt x="8975125" y="4084427"/>
                  </a:lnTo>
                  <a:lnTo>
                    <a:pt x="8975125" y="4028476"/>
                  </a:lnTo>
                  <a:lnTo>
                    <a:pt x="7239603" y="4028476"/>
                  </a:lnTo>
                  <a:lnTo>
                    <a:pt x="7239603" y="3077308"/>
                  </a:lnTo>
                  <a:lnTo>
                    <a:pt x="8975125" y="3077308"/>
                  </a:lnTo>
                  <a:lnTo>
                    <a:pt x="8975125" y="3021357"/>
                  </a:lnTo>
                  <a:lnTo>
                    <a:pt x="7239603" y="3021357"/>
                  </a:lnTo>
                  <a:lnTo>
                    <a:pt x="7239603" y="2070189"/>
                  </a:lnTo>
                  <a:lnTo>
                    <a:pt x="8975125" y="2070189"/>
                  </a:lnTo>
                  <a:lnTo>
                    <a:pt x="8975125" y="2014238"/>
                  </a:lnTo>
                  <a:lnTo>
                    <a:pt x="7239603" y="2014238"/>
                  </a:lnTo>
                  <a:lnTo>
                    <a:pt x="7239603" y="1063070"/>
                  </a:lnTo>
                  <a:lnTo>
                    <a:pt x="8975125" y="1063070"/>
                  </a:lnTo>
                  <a:lnTo>
                    <a:pt x="8975125" y="1007119"/>
                  </a:lnTo>
                  <a:lnTo>
                    <a:pt x="7239603" y="1007119"/>
                  </a:lnTo>
                  <a:lnTo>
                    <a:pt x="7239603" y="55951"/>
                  </a:lnTo>
                  <a:lnTo>
                    <a:pt x="8975125" y="55951"/>
                  </a:lnTo>
                  <a:close/>
                  <a:moveTo>
                    <a:pt x="1884280" y="1007119"/>
                  </a:moveTo>
                  <a:lnTo>
                    <a:pt x="1884280" y="55951"/>
                  </a:lnTo>
                  <a:lnTo>
                    <a:pt x="3570215" y="55951"/>
                  </a:lnTo>
                  <a:lnTo>
                    <a:pt x="3570215" y="1007119"/>
                  </a:lnTo>
                  <a:lnTo>
                    <a:pt x="1884280" y="1007119"/>
                  </a:lnTo>
                  <a:close/>
                  <a:moveTo>
                    <a:pt x="3570215" y="1063070"/>
                  </a:moveTo>
                  <a:lnTo>
                    <a:pt x="3570215" y="2014238"/>
                  </a:lnTo>
                  <a:lnTo>
                    <a:pt x="1884280" y="2014238"/>
                  </a:lnTo>
                  <a:lnTo>
                    <a:pt x="1884280" y="1063070"/>
                  </a:lnTo>
                  <a:lnTo>
                    <a:pt x="3570215" y="1063070"/>
                  </a:lnTo>
                  <a:close/>
                  <a:moveTo>
                    <a:pt x="1785108" y="1007119"/>
                  </a:moveTo>
                  <a:lnTo>
                    <a:pt x="99173" y="1007119"/>
                  </a:lnTo>
                  <a:lnTo>
                    <a:pt x="99173" y="55951"/>
                  </a:lnTo>
                  <a:lnTo>
                    <a:pt x="1785108" y="55951"/>
                  </a:lnTo>
                  <a:lnTo>
                    <a:pt x="1785108" y="1007119"/>
                  </a:lnTo>
                  <a:close/>
                  <a:moveTo>
                    <a:pt x="1785108" y="1063070"/>
                  </a:moveTo>
                  <a:lnTo>
                    <a:pt x="1785108" y="2014238"/>
                  </a:lnTo>
                  <a:lnTo>
                    <a:pt x="99173" y="2014238"/>
                  </a:lnTo>
                  <a:lnTo>
                    <a:pt x="99173" y="1063070"/>
                  </a:lnTo>
                  <a:lnTo>
                    <a:pt x="1785108" y="1063070"/>
                  </a:lnTo>
                  <a:close/>
                  <a:moveTo>
                    <a:pt x="1785108" y="2070189"/>
                  </a:moveTo>
                  <a:lnTo>
                    <a:pt x="1785108" y="3021357"/>
                  </a:lnTo>
                  <a:lnTo>
                    <a:pt x="99173" y="3021357"/>
                  </a:lnTo>
                  <a:lnTo>
                    <a:pt x="99173" y="2070189"/>
                  </a:lnTo>
                  <a:lnTo>
                    <a:pt x="1785108" y="2070189"/>
                  </a:lnTo>
                  <a:close/>
                  <a:moveTo>
                    <a:pt x="1884280" y="2070189"/>
                  </a:moveTo>
                  <a:lnTo>
                    <a:pt x="3570215" y="2070189"/>
                  </a:lnTo>
                  <a:lnTo>
                    <a:pt x="3570215" y="3021357"/>
                  </a:lnTo>
                  <a:lnTo>
                    <a:pt x="1884280" y="3021357"/>
                  </a:lnTo>
                  <a:lnTo>
                    <a:pt x="1884280" y="2070189"/>
                  </a:lnTo>
                  <a:close/>
                  <a:moveTo>
                    <a:pt x="3669388" y="2070189"/>
                  </a:moveTo>
                  <a:lnTo>
                    <a:pt x="5355323" y="2070189"/>
                  </a:lnTo>
                  <a:lnTo>
                    <a:pt x="5355323" y="3021357"/>
                  </a:lnTo>
                  <a:lnTo>
                    <a:pt x="3669388" y="3021357"/>
                  </a:lnTo>
                  <a:lnTo>
                    <a:pt x="3669388" y="2070189"/>
                  </a:lnTo>
                  <a:close/>
                  <a:moveTo>
                    <a:pt x="3669388" y="2014238"/>
                  </a:moveTo>
                  <a:lnTo>
                    <a:pt x="3669388" y="1063070"/>
                  </a:lnTo>
                  <a:lnTo>
                    <a:pt x="5355323" y="1063070"/>
                  </a:lnTo>
                  <a:lnTo>
                    <a:pt x="5355323" y="2014238"/>
                  </a:lnTo>
                  <a:lnTo>
                    <a:pt x="3669388" y="2014238"/>
                  </a:lnTo>
                  <a:close/>
                  <a:moveTo>
                    <a:pt x="3669388" y="1007119"/>
                  </a:moveTo>
                  <a:lnTo>
                    <a:pt x="3669388" y="55951"/>
                  </a:lnTo>
                  <a:lnTo>
                    <a:pt x="5355323" y="55951"/>
                  </a:lnTo>
                  <a:lnTo>
                    <a:pt x="5355323" y="1007119"/>
                  </a:lnTo>
                  <a:lnTo>
                    <a:pt x="3669388" y="1007119"/>
                  </a:lnTo>
                  <a:close/>
                  <a:moveTo>
                    <a:pt x="99173" y="4028476"/>
                  </a:moveTo>
                  <a:lnTo>
                    <a:pt x="99173" y="3077308"/>
                  </a:lnTo>
                  <a:lnTo>
                    <a:pt x="1785108" y="3077308"/>
                  </a:lnTo>
                  <a:lnTo>
                    <a:pt x="1785108" y="4028476"/>
                  </a:lnTo>
                  <a:lnTo>
                    <a:pt x="99173" y="4028476"/>
                  </a:lnTo>
                  <a:close/>
                  <a:moveTo>
                    <a:pt x="1884280" y="4028476"/>
                  </a:moveTo>
                  <a:lnTo>
                    <a:pt x="1884280" y="3077308"/>
                  </a:lnTo>
                  <a:lnTo>
                    <a:pt x="3570215" y="3077308"/>
                  </a:lnTo>
                  <a:lnTo>
                    <a:pt x="3570215" y="4028476"/>
                  </a:lnTo>
                  <a:lnTo>
                    <a:pt x="1884280" y="4028476"/>
                  </a:lnTo>
                  <a:close/>
                  <a:moveTo>
                    <a:pt x="3669388" y="4028476"/>
                  </a:moveTo>
                  <a:lnTo>
                    <a:pt x="3669388" y="3077308"/>
                  </a:lnTo>
                  <a:lnTo>
                    <a:pt x="5355323" y="3077308"/>
                  </a:lnTo>
                  <a:lnTo>
                    <a:pt x="5355323" y="4028476"/>
                  </a:lnTo>
                  <a:lnTo>
                    <a:pt x="3669388" y="4028476"/>
                  </a:lnTo>
                  <a:close/>
                  <a:moveTo>
                    <a:pt x="7140431" y="4028476"/>
                  </a:moveTo>
                  <a:lnTo>
                    <a:pt x="5454496" y="4028476"/>
                  </a:lnTo>
                  <a:lnTo>
                    <a:pt x="5454496" y="3077308"/>
                  </a:lnTo>
                  <a:lnTo>
                    <a:pt x="7140431" y="3077308"/>
                  </a:lnTo>
                  <a:lnTo>
                    <a:pt x="7140431" y="4028476"/>
                  </a:lnTo>
                  <a:close/>
                  <a:moveTo>
                    <a:pt x="7140431" y="3021357"/>
                  </a:moveTo>
                  <a:lnTo>
                    <a:pt x="5454496" y="3021357"/>
                  </a:lnTo>
                  <a:lnTo>
                    <a:pt x="5454496" y="2070189"/>
                  </a:lnTo>
                  <a:lnTo>
                    <a:pt x="7140431" y="2070189"/>
                  </a:lnTo>
                  <a:lnTo>
                    <a:pt x="7140431" y="3021357"/>
                  </a:lnTo>
                  <a:close/>
                  <a:moveTo>
                    <a:pt x="7140431" y="2014238"/>
                  </a:moveTo>
                  <a:lnTo>
                    <a:pt x="5454496" y="2014238"/>
                  </a:lnTo>
                  <a:lnTo>
                    <a:pt x="5454496" y="1063070"/>
                  </a:lnTo>
                  <a:lnTo>
                    <a:pt x="7140431" y="1063070"/>
                  </a:lnTo>
                  <a:lnTo>
                    <a:pt x="7140431" y="2014238"/>
                  </a:lnTo>
                  <a:close/>
                  <a:moveTo>
                    <a:pt x="7140431" y="1007119"/>
                  </a:moveTo>
                  <a:lnTo>
                    <a:pt x="5454496" y="1007119"/>
                  </a:lnTo>
                  <a:lnTo>
                    <a:pt x="5454496" y="55951"/>
                  </a:lnTo>
                  <a:lnTo>
                    <a:pt x="7140431" y="55951"/>
                  </a:lnTo>
                  <a:lnTo>
                    <a:pt x="7140431" y="1007119"/>
                  </a:lnTo>
                  <a:close/>
                </a:path>
              </a:pathLst>
            </a:custGeom>
            <a:solidFill>
              <a:srgbClr val="000000">
                <a:alpha val="18824"/>
              </a:srgbClr>
            </a:solidFill>
          </p:spPr>
          <p:txBody>
            <a:bodyPr/>
            <a:lstStyle/>
            <a:p>
              <a:endParaRPr lang="en-US"/>
            </a:p>
          </p:txBody>
        </p:sp>
      </p:grpSp>
      <p:sp>
        <p:nvSpPr>
          <p:cNvPr id="4" name="Freeform 4"/>
          <p:cNvSpPr/>
          <p:nvPr/>
        </p:nvSpPr>
        <p:spPr>
          <a:xfrm rot="5400000">
            <a:off x="-5815796" y="7873196"/>
            <a:ext cx="21804292" cy="8115300"/>
          </a:xfrm>
          <a:custGeom>
            <a:avLst/>
            <a:gdLst/>
            <a:ahLst/>
            <a:cxnLst/>
            <a:rect l="l" t="t" r="r" b="b"/>
            <a:pathLst>
              <a:path w="21804292" h="8115300">
                <a:moveTo>
                  <a:pt x="0" y="0"/>
                </a:moveTo>
                <a:lnTo>
                  <a:pt x="21804292" y="0"/>
                </a:lnTo>
                <a:lnTo>
                  <a:pt x="21804292" y="8115300"/>
                </a:lnTo>
                <a:lnTo>
                  <a:pt x="0" y="8115300"/>
                </a:lnTo>
                <a:lnTo>
                  <a:pt x="0" y="0"/>
                </a:lnTo>
                <a:close/>
              </a:path>
            </a:pathLst>
          </a:custGeom>
          <a:blipFill>
            <a:blip r:embed="rId2">
              <a:extLst>
                <a:ext uri="{96DAC541-7B7A-43D3-8B79-37D633B846F1}">
                  <asvg:svgBlip xmlns:asvg="http://schemas.microsoft.com/office/drawing/2016/SVG/main" r:embed="rId3"/>
                </a:ext>
              </a:extLst>
            </a:blip>
            <a:stretch>
              <a:fillRect l="-50517"/>
            </a:stretch>
          </a:blipFill>
        </p:spPr>
        <p:txBody>
          <a:bodyPr/>
          <a:lstStyle/>
          <a:p>
            <a:endParaRPr lang="en-US"/>
          </a:p>
        </p:txBody>
      </p:sp>
      <p:sp>
        <p:nvSpPr>
          <p:cNvPr id="5" name="Freeform 5"/>
          <p:cNvSpPr/>
          <p:nvPr/>
        </p:nvSpPr>
        <p:spPr>
          <a:xfrm>
            <a:off x="17184588" y="1028700"/>
            <a:ext cx="3574755" cy="3574755"/>
          </a:xfrm>
          <a:custGeom>
            <a:avLst/>
            <a:gdLst/>
            <a:ahLst/>
            <a:cxnLst/>
            <a:rect l="l" t="t" r="r" b="b"/>
            <a:pathLst>
              <a:path w="3574755" h="3574755">
                <a:moveTo>
                  <a:pt x="0" y="0"/>
                </a:moveTo>
                <a:lnTo>
                  <a:pt x="3574754" y="0"/>
                </a:lnTo>
                <a:lnTo>
                  <a:pt x="3574754" y="3574755"/>
                </a:lnTo>
                <a:lnTo>
                  <a:pt x="0" y="357475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12837692" y="9258300"/>
            <a:ext cx="6096623" cy="1044047"/>
          </a:xfrm>
          <a:custGeom>
            <a:avLst/>
            <a:gdLst/>
            <a:ahLst/>
            <a:cxnLst/>
            <a:rect l="l" t="t" r="r" b="b"/>
            <a:pathLst>
              <a:path w="6096623" h="1044047">
                <a:moveTo>
                  <a:pt x="0" y="0"/>
                </a:moveTo>
                <a:lnTo>
                  <a:pt x="6096623" y="0"/>
                </a:lnTo>
                <a:lnTo>
                  <a:pt x="6096623" y="1044047"/>
                </a:lnTo>
                <a:lnTo>
                  <a:pt x="0" y="104404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p:cNvSpPr/>
          <p:nvPr/>
        </p:nvSpPr>
        <p:spPr>
          <a:xfrm>
            <a:off x="11122459" y="-2073058"/>
            <a:ext cx="3995204" cy="3995204"/>
          </a:xfrm>
          <a:custGeom>
            <a:avLst/>
            <a:gdLst/>
            <a:ahLst/>
            <a:cxnLst/>
            <a:rect l="l" t="t" r="r" b="b"/>
            <a:pathLst>
              <a:path w="3995204" h="3995204">
                <a:moveTo>
                  <a:pt x="0" y="0"/>
                </a:moveTo>
                <a:lnTo>
                  <a:pt x="3995204" y="0"/>
                </a:lnTo>
                <a:lnTo>
                  <a:pt x="3995204" y="3995204"/>
                </a:lnTo>
                <a:lnTo>
                  <a:pt x="0" y="399520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8" name="Freeform 8"/>
          <p:cNvSpPr/>
          <p:nvPr/>
        </p:nvSpPr>
        <p:spPr>
          <a:xfrm>
            <a:off x="-1010273" y="-15347"/>
            <a:ext cx="6096623" cy="1044047"/>
          </a:xfrm>
          <a:custGeom>
            <a:avLst/>
            <a:gdLst/>
            <a:ahLst/>
            <a:cxnLst/>
            <a:rect l="l" t="t" r="r" b="b"/>
            <a:pathLst>
              <a:path w="6096623" h="1044047">
                <a:moveTo>
                  <a:pt x="0" y="0"/>
                </a:moveTo>
                <a:lnTo>
                  <a:pt x="6096623" y="0"/>
                </a:lnTo>
                <a:lnTo>
                  <a:pt x="6096623" y="1044047"/>
                </a:lnTo>
                <a:lnTo>
                  <a:pt x="0" y="104404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9" name="Freeform 9"/>
          <p:cNvSpPr/>
          <p:nvPr/>
        </p:nvSpPr>
        <p:spPr>
          <a:xfrm rot="-3929336">
            <a:off x="12853055" y="2936180"/>
            <a:ext cx="5316715" cy="5323369"/>
          </a:xfrm>
          <a:custGeom>
            <a:avLst/>
            <a:gdLst/>
            <a:ahLst/>
            <a:cxnLst/>
            <a:rect l="l" t="t" r="r" b="b"/>
            <a:pathLst>
              <a:path w="5316715" h="5323369">
                <a:moveTo>
                  <a:pt x="0" y="0"/>
                </a:moveTo>
                <a:lnTo>
                  <a:pt x="5316715" y="0"/>
                </a:lnTo>
                <a:lnTo>
                  <a:pt x="5316715" y="5323370"/>
                </a:lnTo>
                <a:lnTo>
                  <a:pt x="0" y="532337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0" name="Freeform 10"/>
          <p:cNvSpPr/>
          <p:nvPr/>
        </p:nvSpPr>
        <p:spPr>
          <a:xfrm rot="1413869">
            <a:off x="9608302" y="3748939"/>
            <a:ext cx="4756847" cy="4756847"/>
          </a:xfrm>
          <a:custGeom>
            <a:avLst/>
            <a:gdLst/>
            <a:ahLst/>
            <a:cxnLst/>
            <a:rect l="l" t="t" r="r" b="b"/>
            <a:pathLst>
              <a:path w="4756847" h="4756847">
                <a:moveTo>
                  <a:pt x="0" y="0"/>
                </a:moveTo>
                <a:lnTo>
                  <a:pt x="4756847" y="0"/>
                </a:lnTo>
                <a:lnTo>
                  <a:pt x="4756847" y="4756848"/>
                </a:lnTo>
                <a:lnTo>
                  <a:pt x="0" y="4756848"/>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1" name="TextBox 11"/>
          <p:cNvSpPr txBox="1"/>
          <p:nvPr/>
        </p:nvSpPr>
        <p:spPr>
          <a:xfrm>
            <a:off x="1600200" y="1409700"/>
            <a:ext cx="7315200" cy="7755969"/>
          </a:xfrm>
          <a:prstGeom prst="rect">
            <a:avLst/>
          </a:prstGeom>
        </p:spPr>
        <p:txBody>
          <a:bodyPr wrap="square" lIns="0" tIns="0" rIns="0" bIns="0" rtlCol="0" anchor="t">
            <a:spAutoFit/>
          </a:bodyPr>
          <a:lstStyle/>
          <a:p>
            <a:pPr lvl="0" algn="ctr"/>
            <a:r>
              <a:rPr lang="vi-VN" sz="7200" b="1" dirty="0">
                <a:solidFill>
                  <a:srgbClr val="000000"/>
                </a:solidFill>
                <a:latin typeface="Cambria" panose="02040503050406030204" pitchFamily="18" charset="0"/>
                <a:ea typeface="Cambria" panose="02040503050406030204" pitchFamily="18" charset="0"/>
                <a:cs typeface="Gaegu"/>
                <a:sym typeface="Gaegu"/>
              </a:rPr>
              <a:t>Hoạt động 2: </a:t>
            </a:r>
            <a:endParaRPr lang="en-US" sz="7200" b="1" dirty="0">
              <a:solidFill>
                <a:srgbClr val="000000"/>
              </a:solidFill>
              <a:latin typeface="Cambria" panose="02040503050406030204" pitchFamily="18" charset="0"/>
              <a:ea typeface="Cambria" panose="02040503050406030204" pitchFamily="18" charset="0"/>
              <a:cs typeface="Gaegu"/>
              <a:sym typeface="Gaegu"/>
            </a:endParaRPr>
          </a:p>
          <a:p>
            <a:pPr lvl="0" algn="ctr"/>
            <a:r>
              <a:rPr lang="vi-VN" sz="7200" dirty="0">
                <a:solidFill>
                  <a:srgbClr val="000000"/>
                </a:solidFill>
                <a:latin typeface="Cambria" panose="02040503050406030204" pitchFamily="18" charset="0"/>
                <a:ea typeface="Cambria" panose="02040503050406030204" pitchFamily="18" charset="0"/>
                <a:cs typeface="Gaegu"/>
                <a:sym typeface="Gaegu"/>
              </a:rPr>
              <a:t>Đối chiếu với thông tin khoa học, chính xác hoá kiến thức, nhận ra kích thước của vi khuẩn.</a:t>
            </a:r>
            <a:endParaRPr kumimoji="0" lang="en-US" sz="72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Gaegu"/>
              <a:sym typeface="Gaegu"/>
            </a:endParaRPr>
          </a:p>
        </p:txBody>
      </p:sp>
    </p:spTree>
    <p:extLst>
      <p:ext uri="{BB962C8B-B14F-4D97-AF65-F5344CB8AC3E}">
        <p14:creationId xmlns:p14="http://schemas.microsoft.com/office/powerpoint/2010/main" val="222310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id="{A69BFA90-AAEC-7599-3B6F-15D6CAD8EF97}"/>
              </a:ext>
            </a:extLst>
          </p:cNvPr>
          <p:cNvSpPr/>
          <p:nvPr/>
        </p:nvSpPr>
        <p:spPr>
          <a:xfrm>
            <a:off x="1009357" y="982640"/>
            <a:ext cx="16269287" cy="8932886"/>
          </a:xfrm>
          <a:prstGeom prst="roundRect">
            <a:avLst/>
          </a:prstGeom>
          <a:solidFill>
            <a:schemeClr val="bg1">
              <a:alpha val="79000"/>
            </a:schemeClr>
          </a:solidFill>
          <a:ln w="38100">
            <a:solidFill>
              <a:schemeClr val="accent1"/>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Arrow: Chevron 9">
            <a:extLst>
              <a:ext uri="{FF2B5EF4-FFF2-40B4-BE49-F238E27FC236}">
                <a16:creationId xmlns:a16="http://schemas.microsoft.com/office/drawing/2014/main" id="{AD340527-24A8-4E43-9BEB-F3E195A2BDDC}"/>
              </a:ext>
            </a:extLst>
          </p:cNvPr>
          <p:cNvSpPr/>
          <p:nvPr/>
        </p:nvSpPr>
        <p:spPr>
          <a:xfrm>
            <a:off x="1295400" y="205708"/>
            <a:ext cx="15849600" cy="2194592"/>
          </a:xfrm>
          <a:prstGeom prst="chevron">
            <a:avLst/>
          </a:prstGeom>
          <a:solidFill>
            <a:schemeClr val="bg1"/>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755" rtl="0" eaLnBrk="1" fontAlgn="auto" latinLnBrk="0" hangingPunct="1">
              <a:lnSpc>
                <a:spcPct val="100000"/>
              </a:lnSpc>
              <a:spcBef>
                <a:spcPts val="0"/>
              </a:spcBef>
              <a:spcAft>
                <a:spcPts val="0"/>
              </a:spcAft>
              <a:buClr>
                <a:srgbClr val="000000"/>
              </a:buClr>
              <a:buSzTx/>
              <a:buFontTx/>
              <a:buNone/>
              <a:tabLst/>
              <a:defRPr/>
            </a:pPr>
            <a:endParaRPr kumimoji="0" lang="en-US" sz="2801" b="0" i="0" u="none" strike="noStrike" kern="0" cap="none" spc="0" normalizeH="0" baseline="0" noProof="0">
              <a:ln>
                <a:noFill/>
              </a:ln>
              <a:solidFill>
                <a:srgbClr val="FFE259"/>
              </a:solidFill>
              <a:effectLst/>
              <a:uLnTx/>
              <a:uFillTx/>
              <a:latin typeface="Arial"/>
              <a:ea typeface="+mn-ea"/>
              <a:cs typeface="+mn-cs"/>
              <a:sym typeface="Arial"/>
            </a:endParaRPr>
          </a:p>
        </p:txBody>
      </p:sp>
      <p:sp>
        <p:nvSpPr>
          <p:cNvPr id="3" name="TextBox 2">
            <a:extLst>
              <a:ext uri="{FF2B5EF4-FFF2-40B4-BE49-F238E27FC236}">
                <a16:creationId xmlns:a16="http://schemas.microsoft.com/office/drawing/2014/main" id="{68479FC2-C97B-4952-9743-56507EA189DD}"/>
              </a:ext>
            </a:extLst>
          </p:cNvPr>
          <p:cNvSpPr txBox="1"/>
          <p:nvPr/>
        </p:nvSpPr>
        <p:spPr>
          <a:xfrm>
            <a:off x="2438400" y="266700"/>
            <a:ext cx="13639799" cy="2123658"/>
          </a:xfrm>
          <a:prstGeom prst="rect">
            <a:avLst/>
          </a:prstGeom>
          <a:noFill/>
        </p:spPr>
        <p:txBody>
          <a:bodyPr wrap="square" rtlCol="0">
            <a:spAutoFit/>
          </a:bodyPr>
          <a:lstStyle/>
          <a:p>
            <a:pPr lvl="0"/>
            <a:r>
              <a:rPr lang="vi-VN" sz="4400" b="1" dirty="0">
                <a:solidFill>
                  <a:prstClr val="black"/>
                </a:solidFill>
                <a:latin typeface="Cambria" panose="02040503050406030204" pitchFamily="18" charset="0"/>
                <a:ea typeface="Cambria" panose="02040503050406030204" pitchFamily="18" charset="0"/>
              </a:rPr>
              <a:t>Quan sát hình 3 về một số vi khuẩn thu được ở các mẫu trong hình 1 và nhận xét hình dạng, kích thước của vi khuẩn.</a:t>
            </a:r>
            <a:endParaRPr kumimoji="0" lang="vi-V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24" name="Picture 2" descr="A variety of firefighting tools, fire extinguisher, cartoon, character png  | PNGWing">
            <a:extLst>
              <a:ext uri="{FF2B5EF4-FFF2-40B4-BE49-F238E27FC236}">
                <a16:creationId xmlns:a16="http://schemas.microsoft.com/office/drawing/2014/main" id="{40B11858-CC45-46A1-B541-B99BA0BB501C}"/>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55407" b="73018" l="1739" r="37609">
                        <a14:foregroundMark x1="2826" y1="61174" x2="2826" y2="61174"/>
                        <a14:foregroundMark x1="8804" y1="70031" x2="8804" y2="70031"/>
                        <a14:foregroundMark x1="3043" y1="69207" x2="3043" y2="69207"/>
                        <a14:foregroundMark x1="6413" y1="68383" x2="6413" y2="68383"/>
                        <a14:foregroundMark x1="11848" y1="67971" x2="11848" y2="67971"/>
                        <a14:foregroundMark x1="15978" y1="67971" x2="15978" y2="67971"/>
                        <a14:foregroundMark x1="19022" y1="67353" x2="19022" y2="67353"/>
                        <a14:foregroundMark x1="19457" y1="67971" x2="19457" y2="67971"/>
                        <a14:foregroundMark x1="15761" y1="65911" x2="15761" y2="65911"/>
                        <a14:foregroundMark x1="16413" y1="65499" x2="16413" y2="65499"/>
                        <a14:foregroundMark x1="17283" y1="66529" x2="19239" y2="67147"/>
                        <a14:foregroundMark x1="15543" y1="65088" x2="12935" y2="63028"/>
                        <a14:foregroundMark x1="37826" y1="61792" x2="37826" y2="61792"/>
                        <a14:foregroundMark x1="27283" y1="55407" x2="27283" y2="55407"/>
                        <a14:foregroundMark x1="6848" y1="69207" x2="17609" y2="68795"/>
                        <a14:foregroundMark x1="17609" y1="68795" x2="17717" y2="68795"/>
                        <a14:foregroundMark x1="2174" y1="69413" x2="2174" y2="69413"/>
                        <a14:foregroundMark x1="1739" y1="62204" x2="1739" y2="62204"/>
                      </a14:backgroundRemoval>
                    </a14:imgEffect>
                  </a14:imgLayer>
                </a14:imgProps>
              </a:ext>
              <a:ext uri="{28A0092B-C50C-407E-A947-70E740481C1C}">
                <a14:useLocalDpi xmlns:a14="http://schemas.microsoft.com/office/drawing/2010/main" val="0"/>
              </a:ext>
            </a:extLst>
          </a:blip>
          <a:srcRect t="53558" r="60253" b="27892"/>
          <a:stretch/>
        </p:blipFill>
        <p:spPr bwMode="auto">
          <a:xfrm>
            <a:off x="16450652" y="9382016"/>
            <a:ext cx="1837349" cy="90498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60FFFA29-C780-071E-C6AF-7E028F1C93DF}"/>
              </a:ext>
            </a:extLst>
          </p:cNvPr>
          <p:cNvPicPr>
            <a:picLocks noChangeAspect="1"/>
          </p:cNvPicPr>
          <p:nvPr/>
        </p:nvPicPr>
        <p:blipFill>
          <a:blip r:embed="rId5"/>
          <a:stretch>
            <a:fillRect/>
          </a:stretch>
        </p:blipFill>
        <p:spPr>
          <a:xfrm>
            <a:off x="2895600" y="2857500"/>
            <a:ext cx="12634755" cy="6400800"/>
          </a:xfrm>
          <a:prstGeom prst="rect">
            <a:avLst/>
          </a:prstGeom>
        </p:spPr>
      </p:pic>
    </p:spTree>
    <p:extLst>
      <p:ext uri="{BB962C8B-B14F-4D97-AF65-F5344CB8AC3E}">
        <p14:creationId xmlns:p14="http://schemas.microsoft.com/office/powerpoint/2010/main" val="33731038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par>
                                <p:cTn id="11" presetID="14" presetClass="entr" presetSubtype="1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8CC3871-3BF4-34A0-A936-21E60AF27241}"/>
              </a:ext>
            </a:extLst>
          </p:cNvPr>
          <p:cNvSpPr/>
          <p:nvPr/>
        </p:nvSpPr>
        <p:spPr>
          <a:xfrm>
            <a:off x="850605" y="2729234"/>
            <a:ext cx="16586790" cy="6224266"/>
          </a:xfrm>
          <a:prstGeom prst="roundRect">
            <a:avLst/>
          </a:prstGeom>
          <a:solidFill>
            <a:srgbClr val="8AE784">
              <a:lumMod val="20000"/>
              <a:lumOff val="80000"/>
            </a:srgbClr>
          </a:solidFill>
          <a:ln w="25400" cap="flat" cmpd="sng" algn="ctr">
            <a:solidFill>
              <a:srgbClr val="92D050"/>
            </a:solidFill>
            <a:prstDash val="solid"/>
          </a:ln>
          <a:effectLst/>
        </p:spPr>
        <p:txBody>
          <a:bodyPr rtlCol="0" anchor="ctr"/>
          <a:lstStyle/>
          <a:p>
            <a:pPr marL="0" marR="0" lvl="0" indent="0" algn="ctr" defTabSz="1828755" rtl="0" eaLnBrk="1" fontAlgn="auto" latinLnBrk="0" hangingPunct="1">
              <a:lnSpc>
                <a:spcPct val="100000"/>
              </a:lnSpc>
              <a:spcBef>
                <a:spcPts val="0"/>
              </a:spcBef>
              <a:spcAft>
                <a:spcPts val="0"/>
              </a:spcAft>
              <a:buClr>
                <a:srgbClr val="000000"/>
              </a:buClr>
              <a:buSzTx/>
              <a:buFontTx/>
              <a:buNone/>
              <a:tabLst/>
              <a:defRPr/>
            </a:pPr>
            <a:endParaRPr kumimoji="0" lang="en-US" sz="2801" b="0" i="0" u="none" strike="noStrike" kern="0" cap="none" spc="0" normalizeH="0" baseline="0" noProof="0">
              <a:ln>
                <a:noFill/>
              </a:ln>
              <a:solidFill>
                <a:srgbClr val="73BCFF"/>
              </a:solidFill>
              <a:effectLst/>
              <a:uLnTx/>
              <a:uFillTx/>
              <a:latin typeface="Arial"/>
              <a:ea typeface="+mn-ea"/>
              <a:cs typeface="+mn-cs"/>
              <a:sym typeface="Arial"/>
            </a:endParaRPr>
          </a:p>
        </p:txBody>
      </p:sp>
      <p:sp>
        <p:nvSpPr>
          <p:cNvPr id="4" name="TextBox 3">
            <a:extLst>
              <a:ext uri="{FF2B5EF4-FFF2-40B4-BE49-F238E27FC236}">
                <a16:creationId xmlns:a16="http://schemas.microsoft.com/office/drawing/2014/main" id="{9E528B81-5C3B-D736-5BE0-4176328D4138}"/>
              </a:ext>
            </a:extLst>
          </p:cNvPr>
          <p:cNvSpPr txBox="1"/>
          <p:nvPr/>
        </p:nvSpPr>
        <p:spPr>
          <a:xfrm>
            <a:off x="990600" y="3009900"/>
            <a:ext cx="15959224" cy="5170646"/>
          </a:xfrm>
          <a:prstGeom prst="rect">
            <a:avLst/>
          </a:prstGeom>
          <a:noFill/>
        </p:spPr>
        <p:txBody>
          <a:bodyPr wrap="square" rtlCol="0">
            <a:spAutoFit/>
          </a:bodyPr>
          <a:lstStyle/>
          <a:p>
            <a:pPr marL="914378" lvl="0" indent="-914378" algn="just" defTabSz="1828755">
              <a:buClr>
                <a:srgbClr val="000000"/>
              </a:buClr>
              <a:buFont typeface="Wingdings" panose="05000000000000000000" pitchFamily="2" charset="2"/>
              <a:buChar char="Ø"/>
            </a:pPr>
            <a:r>
              <a:rPr lang="vi-VN"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Vi khuẩn có kích thước vô cùng nhỏ, hình dạng đa dạng như dạng hình que, hình xoắn,….</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Để</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quan</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sát</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nghiên</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cứu</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về</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vi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khuẩn</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cần</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sử</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dụng</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kính</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hiển</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vi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có</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độ</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phóng</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đại</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lớn</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a:t>
            </a:r>
            <a:endParaRPr kumimoji="0" lang="vi-VN" sz="66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9Slide07 Itim" panose="00000500000000000000" pitchFamily="2" charset="-34"/>
              <a:sym typeface="Arial"/>
            </a:endParaRPr>
          </a:p>
        </p:txBody>
      </p:sp>
      <p:pic>
        <p:nvPicPr>
          <p:cNvPr id="5" name="Picture 4" descr="A close up of a logo&#10;&#10;Description automatically generated">
            <a:extLst>
              <a:ext uri="{FF2B5EF4-FFF2-40B4-BE49-F238E27FC236}">
                <a16:creationId xmlns:a16="http://schemas.microsoft.com/office/drawing/2014/main" id="{30E93A68-F81A-0941-DD0D-A2519AA1E7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1200" y="800100"/>
            <a:ext cx="6895174" cy="1987468"/>
          </a:xfrm>
          <a:prstGeom prst="rect">
            <a:avLst/>
          </a:prstGeom>
        </p:spPr>
      </p:pic>
    </p:spTree>
    <p:extLst>
      <p:ext uri="{BB962C8B-B14F-4D97-AF65-F5344CB8AC3E}">
        <p14:creationId xmlns:p14="http://schemas.microsoft.com/office/powerpoint/2010/main" val="21613965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5347"/>
            <a:ext cx="18288000" cy="10317693"/>
            <a:chOff x="0" y="0"/>
            <a:chExt cx="1149350" cy="1149350"/>
          </a:xfrm>
        </p:grpSpPr>
        <p:sp>
          <p:nvSpPr>
            <p:cNvPr id="3" name="Freeform 3"/>
            <p:cNvSpPr/>
            <p:nvPr/>
          </p:nvSpPr>
          <p:spPr>
            <a:xfrm>
              <a:off x="0" y="0"/>
              <a:ext cx="8975125" cy="5063571"/>
            </a:xfrm>
            <a:custGeom>
              <a:avLst/>
              <a:gdLst/>
              <a:ahLst/>
              <a:cxnLst/>
              <a:rect l="l" t="t" r="r" b="b"/>
              <a:pathLst>
                <a:path w="8975125" h="5063571">
                  <a:moveTo>
                    <a:pt x="8975125" y="55951"/>
                  </a:moveTo>
                  <a:lnTo>
                    <a:pt x="8975125" y="0"/>
                  </a:lnTo>
                  <a:lnTo>
                    <a:pt x="49586" y="0"/>
                  </a:lnTo>
                  <a:lnTo>
                    <a:pt x="49586" y="27976"/>
                  </a:lnTo>
                  <a:lnTo>
                    <a:pt x="0" y="27976"/>
                  </a:lnTo>
                  <a:lnTo>
                    <a:pt x="0" y="5063571"/>
                  </a:lnTo>
                  <a:lnTo>
                    <a:pt x="99173" y="5063571"/>
                  </a:lnTo>
                  <a:lnTo>
                    <a:pt x="99173" y="4084427"/>
                  </a:lnTo>
                  <a:lnTo>
                    <a:pt x="1785108" y="4084427"/>
                  </a:lnTo>
                  <a:lnTo>
                    <a:pt x="1785108" y="5063571"/>
                  </a:lnTo>
                  <a:lnTo>
                    <a:pt x="1884280" y="5063571"/>
                  </a:lnTo>
                  <a:lnTo>
                    <a:pt x="1884280" y="4084427"/>
                  </a:lnTo>
                  <a:lnTo>
                    <a:pt x="3570215" y="4084427"/>
                  </a:lnTo>
                  <a:lnTo>
                    <a:pt x="3570215" y="5063571"/>
                  </a:lnTo>
                  <a:lnTo>
                    <a:pt x="3669388" y="5063571"/>
                  </a:lnTo>
                  <a:lnTo>
                    <a:pt x="3669388" y="4084427"/>
                  </a:lnTo>
                  <a:lnTo>
                    <a:pt x="5355323" y="4084427"/>
                  </a:lnTo>
                  <a:lnTo>
                    <a:pt x="5355323" y="5063571"/>
                  </a:lnTo>
                  <a:lnTo>
                    <a:pt x="5454496" y="5063571"/>
                  </a:lnTo>
                  <a:lnTo>
                    <a:pt x="5454496" y="4084427"/>
                  </a:lnTo>
                  <a:lnTo>
                    <a:pt x="7140431" y="4084427"/>
                  </a:lnTo>
                  <a:lnTo>
                    <a:pt x="7140431" y="5063571"/>
                  </a:lnTo>
                  <a:lnTo>
                    <a:pt x="7239603" y="5063571"/>
                  </a:lnTo>
                  <a:lnTo>
                    <a:pt x="7239603" y="4084427"/>
                  </a:lnTo>
                  <a:lnTo>
                    <a:pt x="8975125" y="4084427"/>
                  </a:lnTo>
                  <a:lnTo>
                    <a:pt x="8975125" y="4028476"/>
                  </a:lnTo>
                  <a:lnTo>
                    <a:pt x="7239603" y="4028476"/>
                  </a:lnTo>
                  <a:lnTo>
                    <a:pt x="7239603" y="3077308"/>
                  </a:lnTo>
                  <a:lnTo>
                    <a:pt x="8975125" y="3077308"/>
                  </a:lnTo>
                  <a:lnTo>
                    <a:pt x="8975125" y="3021357"/>
                  </a:lnTo>
                  <a:lnTo>
                    <a:pt x="7239603" y="3021357"/>
                  </a:lnTo>
                  <a:lnTo>
                    <a:pt x="7239603" y="2070189"/>
                  </a:lnTo>
                  <a:lnTo>
                    <a:pt x="8975125" y="2070189"/>
                  </a:lnTo>
                  <a:lnTo>
                    <a:pt x="8975125" y="2014238"/>
                  </a:lnTo>
                  <a:lnTo>
                    <a:pt x="7239603" y="2014238"/>
                  </a:lnTo>
                  <a:lnTo>
                    <a:pt x="7239603" y="1063070"/>
                  </a:lnTo>
                  <a:lnTo>
                    <a:pt x="8975125" y="1063070"/>
                  </a:lnTo>
                  <a:lnTo>
                    <a:pt x="8975125" y="1007119"/>
                  </a:lnTo>
                  <a:lnTo>
                    <a:pt x="7239603" y="1007119"/>
                  </a:lnTo>
                  <a:lnTo>
                    <a:pt x="7239603" y="55951"/>
                  </a:lnTo>
                  <a:lnTo>
                    <a:pt x="8975125" y="55951"/>
                  </a:lnTo>
                  <a:close/>
                  <a:moveTo>
                    <a:pt x="1884280" y="1007119"/>
                  </a:moveTo>
                  <a:lnTo>
                    <a:pt x="1884280" y="55951"/>
                  </a:lnTo>
                  <a:lnTo>
                    <a:pt x="3570215" y="55951"/>
                  </a:lnTo>
                  <a:lnTo>
                    <a:pt x="3570215" y="1007119"/>
                  </a:lnTo>
                  <a:lnTo>
                    <a:pt x="1884280" y="1007119"/>
                  </a:lnTo>
                  <a:close/>
                  <a:moveTo>
                    <a:pt x="3570215" y="1063070"/>
                  </a:moveTo>
                  <a:lnTo>
                    <a:pt x="3570215" y="2014238"/>
                  </a:lnTo>
                  <a:lnTo>
                    <a:pt x="1884280" y="2014238"/>
                  </a:lnTo>
                  <a:lnTo>
                    <a:pt x="1884280" y="1063070"/>
                  </a:lnTo>
                  <a:lnTo>
                    <a:pt x="3570215" y="1063070"/>
                  </a:lnTo>
                  <a:close/>
                  <a:moveTo>
                    <a:pt x="1785108" y="1007119"/>
                  </a:moveTo>
                  <a:lnTo>
                    <a:pt x="99173" y="1007119"/>
                  </a:lnTo>
                  <a:lnTo>
                    <a:pt x="99173" y="55951"/>
                  </a:lnTo>
                  <a:lnTo>
                    <a:pt x="1785108" y="55951"/>
                  </a:lnTo>
                  <a:lnTo>
                    <a:pt x="1785108" y="1007119"/>
                  </a:lnTo>
                  <a:close/>
                  <a:moveTo>
                    <a:pt x="1785108" y="1063070"/>
                  </a:moveTo>
                  <a:lnTo>
                    <a:pt x="1785108" y="2014238"/>
                  </a:lnTo>
                  <a:lnTo>
                    <a:pt x="99173" y="2014238"/>
                  </a:lnTo>
                  <a:lnTo>
                    <a:pt x="99173" y="1063070"/>
                  </a:lnTo>
                  <a:lnTo>
                    <a:pt x="1785108" y="1063070"/>
                  </a:lnTo>
                  <a:close/>
                  <a:moveTo>
                    <a:pt x="1785108" y="2070189"/>
                  </a:moveTo>
                  <a:lnTo>
                    <a:pt x="1785108" y="3021357"/>
                  </a:lnTo>
                  <a:lnTo>
                    <a:pt x="99173" y="3021357"/>
                  </a:lnTo>
                  <a:lnTo>
                    <a:pt x="99173" y="2070189"/>
                  </a:lnTo>
                  <a:lnTo>
                    <a:pt x="1785108" y="2070189"/>
                  </a:lnTo>
                  <a:close/>
                  <a:moveTo>
                    <a:pt x="1884280" y="2070189"/>
                  </a:moveTo>
                  <a:lnTo>
                    <a:pt x="3570215" y="2070189"/>
                  </a:lnTo>
                  <a:lnTo>
                    <a:pt x="3570215" y="3021357"/>
                  </a:lnTo>
                  <a:lnTo>
                    <a:pt x="1884280" y="3021357"/>
                  </a:lnTo>
                  <a:lnTo>
                    <a:pt x="1884280" y="2070189"/>
                  </a:lnTo>
                  <a:close/>
                  <a:moveTo>
                    <a:pt x="3669388" y="2070189"/>
                  </a:moveTo>
                  <a:lnTo>
                    <a:pt x="5355323" y="2070189"/>
                  </a:lnTo>
                  <a:lnTo>
                    <a:pt x="5355323" y="3021357"/>
                  </a:lnTo>
                  <a:lnTo>
                    <a:pt x="3669388" y="3021357"/>
                  </a:lnTo>
                  <a:lnTo>
                    <a:pt x="3669388" y="2070189"/>
                  </a:lnTo>
                  <a:close/>
                  <a:moveTo>
                    <a:pt x="3669388" y="2014238"/>
                  </a:moveTo>
                  <a:lnTo>
                    <a:pt x="3669388" y="1063070"/>
                  </a:lnTo>
                  <a:lnTo>
                    <a:pt x="5355323" y="1063070"/>
                  </a:lnTo>
                  <a:lnTo>
                    <a:pt x="5355323" y="2014238"/>
                  </a:lnTo>
                  <a:lnTo>
                    <a:pt x="3669388" y="2014238"/>
                  </a:lnTo>
                  <a:close/>
                  <a:moveTo>
                    <a:pt x="3669388" y="1007119"/>
                  </a:moveTo>
                  <a:lnTo>
                    <a:pt x="3669388" y="55951"/>
                  </a:lnTo>
                  <a:lnTo>
                    <a:pt x="5355323" y="55951"/>
                  </a:lnTo>
                  <a:lnTo>
                    <a:pt x="5355323" y="1007119"/>
                  </a:lnTo>
                  <a:lnTo>
                    <a:pt x="3669388" y="1007119"/>
                  </a:lnTo>
                  <a:close/>
                  <a:moveTo>
                    <a:pt x="99173" y="4028476"/>
                  </a:moveTo>
                  <a:lnTo>
                    <a:pt x="99173" y="3077308"/>
                  </a:lnTo>
                  <a:lnTo>
                    <a:pt x="1785108" y="3077308"/>
                  </a:lnTo>
                  <a:lnTo>
                    <a:pt x="1785108" y="4028476"/>
                  </a:lnTo>
                  <a:lnTo>
                    <a:pt x="99173" y="4028476"/>
                  </a:lnTo>
                  <a:close/>
                  <a:moveTo>
                    <a:pt x="1884280" y="4028476"/>
                  </a:moveTo>
                  <a:lnTo>
                    <a:pt x="1884280" y="3077308"/>
                  </a:lnTo>
                  <a:lnTo>
                    <a:pt x="3570215" y="3077308"/>
                  </a:lnTo>
                  <a:lnTo>
                    <a:pt x="3570215" y="4028476"/>
                  </a:lnTo>
                  <a:lnTo>
                    <a:pt x="1884280" y="4028476"/>
                  </a:lnTo>
                  <a:close/>
                  <a:moveTo>
                    <a:pt x="3669388" y="4028476"/>
                  </a:moveTo>
                  <a:lnTo>
                    <a:pt x="3669388" y="3077308"/>
                  </a:lnTo>
                  <a:lnTo>
                    <a:pt x="5355323" y="3077308"/>
                  </a:lnTo>
                  <a:lnTo>
                    <a:pt x="5355323" y="4028476"/>
                  </a:lnTo>
                  <a:lnTo>
                    <a:pt x="3669388" y="4028476"/>
                  </a:lnTo>
                  <a:close/>
                  <a:moveTo>
                    <a:pt x="7140431" y="4028476"/>
                  </a:moveTo>
                  <a:lnTo>
                    <a:pt x="5454496" y="4028476"/>
                  </a:lnTo>
                  <a:lnTo>
                    <a:pt x="5454496" y="3077308"/>
                  </a:lnTo>
                  <a:lnTo>
                    <a:pt x="7140431" y="3077308"/>
                  </a:lnTo>
                  <a:lnTo>
                    <a:pt x="7140431" y="4028476"/>
                  </a:lnTo>
                  <a:close/>
                  <a:moveTo>
                    <a:pt x="7140431" y="3021357"/>
                  </a:moveTo>
                  <a:lnTo>
                    <a:pt x="5454496" y="3021357"/>
                  </a:lnTo>
                  <a:lnTo>
                    <a:pt x="5454496" y="2070189"/>
                  </a:lnTo>
                  <a:lnTo>
                    <a:pt x="7140431" y="2070189"/>
                  </a:lnTo>
                  <a:lnTo>
                    <a:pt x="7140431" y="3021357"/>
                  </a:lnTo>
                  <a:close/>
                  <a:moveTo>
                    <a:pt x="7140431" y="2014238"/>
                  </a:moveTo>
                  <a:lnTo>
                    <a:pt x="5454496" y="2014238"/>
                  </a:lnTo>
                  <a:lnTo>
                    <a:pt x="5454496" y="1063070"/>
                  </a:lnTo>
                  <a:lnTo>
                    <a:pt x="7140431" y="1063070"/>
                  </a:lnTo>
                  <a:lnTo>
                    <a:pt x="7140431" y="2014238"/>
                  </a:lnTo>
                  <a:close/>
                  <a:moveTo>
                    <a:pt x="7140431" y="1007119"/>
                  </a:moveTo>
                  <a:lnTo>
                    <a:pt x="5454496" y="1007119"/>
                  </a:lnTo>
                  <a:lnTo>
                    <a:pt x="5454496" y="55951"/>
                  </a:lnTo>
                  <a:lnTo>
                    <a:pt x="7140431" y="55951"/>
                  </a:lnTo>
                  <a:lnTo>
                    <a:pt x="7140431" y="1007119"/>
                  </a:lnTo>
                  <a:close/>
                </a:path>
              </a:pathLst>
            </a:custGeom>
            <a:solidFill>
              <a:srgbClr val="000000">
                <a:alpha val="18824"/>
              </a:srgbClr>
            </a:solidFill>
          </p:spPr>
          <p:txBody>
            <a:bodyPr/>
            <a:lstStyle/>
            <a:p>
              <a:endParaRPr lang="en-US"/>
            </a:p>
          </p:txBody>
        </p:sp>
      </p:grpSp>
      <p:sp>
        <p:nvSpPr>
          <p:cNvPr id="4" name="Freeform 4"/>
          <p:cNvSpPr/>
          <p:nvPr/>
        </p:nvSpPr>
        <p:spPr>
          <a:xfrm>
            <a:off x="8305800" y="876300"/>
            <a:ext cx="8152101" cy="12665693"/>
          </a:xfrm>
          <a:custGeom>
            <a:avLst/>
            <a:gdLst/>
            <a:ahLst/>
            <a:cxnLst/>
            <a:rect l="l" t="t" r="r" b="b"/>
            <a:pathLst>
              <a:path w="8152101" h="12665693">
                <a:moveTo>
                  <a:pt x="0" y="0"/>
                </a:moveTo>
                <a:lnTo>
                  <a:pt x="8152101" y="0"/>
                </a:lnTo>
                <a:lnTo>
                  <a:pt x="8152101" y="12665693"/>
                </a:lnTo>
                <a:lnTo>
                  <a:pt x="0" y="1266569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a:off x="-2577195" y="6172200"/>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12837692" y="-15347"/>
            <a:ext cx="6096623" cy="1044047"/>
          </a:xfrm>
          <a:custGeom>
            <a:avLst/>
            <a:gdLst/>
            <a:ahLst/>
            <a:cxnLst/>
            <a:rect l="l" t="t" r="r" b="b"/>
            <a:pathLst>
              <a:path w="6096623" h="1044047">
                <a:moveTo>
                  <a:pt x="0" y="0"/>
                </a:moveTo>
                <a:lnTo>
                  <a:pt x="6096623" y="0"/>
                </a:lnTo>
                <a:lnTo>
                  <a:pt x="6096623" y="1044047"/>
                </a:lnTo>
                <a:lnTo>
                  <a:pt x="0" y="104404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p:cNvSpPr/>
          <p:nvPr/>
        </p:nvSpPr>
        <p:spPr>
          <a:xfrm>
            <a:off x="15886003" y="8289398"/>
            <a:ext cx="3995204" cy="3995204"/>
          </a:xfrm>
          <a:custGeom>
            <a:avLst/>
            <a:gdLst/>
            <a:ahLst/>
            <a:cxnLst/>
            <a:rect l="l" t="t" r="r" b="b"/>
            <a:pathLst>
              <a:path w="3995204" h="3995204">
                <a:moveTo>
                  <a:pt x="0" y="0"/>
                </a:moveTo>
                <a:lnTo>
                  <a:pt x="3995204" y="0"/>
                </a:lnTo>
                <a:lnTo>
                  <a:pt x="3995204" y="3995204"/>
                </a:lnTo>
                <a:lnTo>
                  <a:pt x="0" y="399520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8" name="Freeform 8"/>
          <p:cNvSpPr/>
          <p:nvPr/>
        </p:nvSpPr>
        <p:spPr>
          <a:xfrm>
            <a:off x="2386366" y="4595288"/>
            <a:ext cx="4569752" cy="4663012"/>
          </a:xfrm>
          <a:custGeom>
            <a:avLst/>
            <a:gdLst/>
            <a:ahLst/>
            <a:cxnLst/>
            <a:rect l="l" t="t" r="r" b="b"/>
            <a:pathLst>
              <a:path w="4569752" h="4663012">
                <a:moveTo>
                  <a:pt x="0" y="0"/>
                </a:moveTo>
                <a:lnTo>
                  <a:pt x="4569752" y="0"/>
                </a:lnTo>
                <a:lnTo>
                  <a:pt x="4569752" y="4663012"/>
                </a:lnTo>
                <a:lnTo>
                  <a:pt x="0" y="466301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pic>
        <p:nvPicPr>
          <p:cNvPr id="10" name="Picture 9" descr="A logo with a black background&#10;&#10;Description automatically generated">
            <a:extLst>
              <a:ext uri="{FF2B5EF4-FFF2-40B4-BE49-F238E27FC236}">
                <a16:creationId xmlns:a16="http://schemas.microsoft.com/office/drawing/2014/main" id="{F0B901B7-302C-0618-90C9-3B832FDFB9E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144870" y="2628900"/>
            <a:ext cx="11143130" cy="8610600"/>
          </a:xfrm>
          <a:prstGeom prst="rect">
            <a:avLst/>
          </a:prstGeom>
        </p:spPr>
      </p:pic>
    </p:spTree>
    <p:extLst>
      <p:ext uri="{BB962C8B-B14F-4D97-AF65-F5344CB8AC3E}">
        <p14:creationId xmlns:p14="http://schemas.microsoft.com/office/powerpoint/2010/main" val="1895157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8CC3871-3BF4-34A0-A936-21E60AF27241}"/>
              </a:ext>
            </a:extLst>
          </p:cNvPr>
          <p:cNvSpPr/>
          <p:nvPr/>
        </p:nvSpPr>
        <p:spPr>
          <a:xfrm>
            <a:off x="850605" y="2729234"/>
            <a:ext cx="16586790" cy="7062466"/>
          </a:xfrm>
          <a:prstGeom prst="roundRect">
            <a:avLst/>
          </a:prstGeom>
          <a:solidFill>
            <a:srgbClr val="8AE784">
              <a:lumMod val="20000"/>
              <a:lumOff val="80000"/>
            </a:srgbClr>
          </a:solidFill>
          <a:ln w="25400" cap="flat" cmpd="sng" algn="ctr">
            <a:solidFill>
              <a:srgbClr val="92D050"/>
            </a:solidFill>
            <a:prstDash val="solid"/>
          </a:ln>
          <a:effectLst/>
        </p:spPr>
        <p:txBody>
          <a:bodyPr rtlCol="0" anchor="ctr"/>
          <a:lstStyle/>
          <a:p>
            <a:pPr marL="0" marR="0" lvl="0" indent="0" algn="ctr" defTabSz="1828755" rtl="0" eaLnBrk="1" fontAlgn="auto" latinLnBrk="0" hangingPunct="1">
              <a:lnSpc>
                <a:spcPct val="100000"/>
              </a:lnSpc>
              <a:spcBef>
                <a:spcPts val="0"/>
              </a:spcBef>
              <a:spcAft>
                <a:spcPts val="0"/>
              </a:spcAft>
              <a:buClr>
                <a:srgbClr val="000000"/>
              </a:buClr>
              <a:buSzTx/>
              <a:buFontTx/>
              <a:buNone/>
              <a:tabLst/>
              <a:defRPr/>
            </a:pPr>
            <a:endParaRPr kumimoji="0" lang="en-US" sz="2801" b="0" i="0" u="none" strike="noStrike" kern="0" cap="none" spc="0" normalizeH="0" baseline="0" noProof="0">
              <a:ln>
                <a:noFill/>
              </a:ln>
              <a:solidFill>
                <a:srgbClr val="73BCFF"/>
              </a:solidFill>
              <a:effectLst/>
              <a:uLnTx/>
              <a:uFillTx/>
              <a:latin typeface="Arial"/>
              <a:ea typeface="+mn-ea"/>
              <a:cs typeface="+mn-cs"/>
              <a:sym typeface="Arial"/>
            </a:endParaRPr>
          </a:p>
        </p:txBody>
      </p:sp>
      <p:sp>
        <p:nvSpPr>
          <p:cNvPr id="4" name="TextBox 3">
            <a:extLst>
              <a:ext uri="{FF2B5EF4-FFF2-40B4-BE49-F238E27FC236}">
                <a16:creationId xmlns:a16="http://schemas.microsoft.com/office/drawing/2014/main" id="{9E528B81-5C3B-D736-5BE0-4176328D4138}"/>
              </a:ext>
            </a:extLst>
          </p:cNvPr>
          <p:cNvSpPr txBox="1"/>
          <p:nvPr/>
        </p:nvSpPr>
        <p:spPr>
          <a:xfrm>
            <a:off x="1143000" y="2933700"/>
            <a:ext cx="15959224" cy="6740307"/>
          </a:xfrm>
          <a:prstGeom prst="rect">
            <a:avLst/>
          </a:prstGeom>
          <a:noFill/>
        </p:spPr>
        <p:txBody>
          <a:bodyPr wrap="square" rtlCol="0">
            <a:spAutoFit/>
          </a:bodyPr>
          <a:lstStyle/>
          <a:p>
            <a:pPr lvl="0" algn="just" defTabSz="1828755">
              <a:buClr>
                <a:srgbClr val="000000"/>
              </a:buClr>
            </a:pPr>
            <a:r>
              <a:rPr lang="vi-VN" sz="54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Tổ chức Y tế Thế giới khuyến cáo người dân cần thường xuyên giữ đôi bàn tay sạch sẽ để phòng chống lây nhiễm các bệnh nhiễm khuẩn nguy hiểm. Trong đó, các nhà khoa học đã xác định được cứ trên 1 cm2 da của người bình thường có thể chứa tới 40 000 vi khuẩn. Đặc biệt, số lượng này còn nhiều hơn trên da bàn tay, nơi thường xuyên tiếp xúc và chạm vào mọi vật dụng hằng ngày như bàn, ghế, cặp sách, điện thoạ</a:t>
            </a:r>
            <a:endParaRPr kumimoji="0" lang="vi-VN" sz="5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9Slide07 Itim" panose="00000500000000000000" pitchFamily="2" charset="-34"/>
              <a:sym typeface="Arial"/>
            </a:endParaRPr>
          </a:p>
        </p:txBody>
      </p:sp>
      <p:sp>
        <p:nvSpPr>
          <p:cNvPr id="3" name="Rectangle: Rounded Corners 5">
            <a:extLst>
              <a:ext uri="{FF2B5EF4-FFF2-40B4-BE49-F238E27FC236}">
                <a16:creationId xmlns:a16="http://schemas.microsoft.com/office/drawing/2014/main" id="{F093BBE2-D72F-B36B-D0CE-646D509BA2FB}"/>
              </a:ext>
            </a:extLst>
          </p:cNvPr>
          <p:cNvSpPr/>
          <p:nvPr/>
        </p:nvSpPr>
        <p:spPr>
          <a:xfrm>
            <a:off x="2057400" y="800100"/>
            <a:ext cx="14478000" cy="1080000"/>
          </a:xfrm>
          <a:custGeom>
            <a:avLst/>
            <a:gdLst>
              <a:gd name="connsiteX0" fmla="*/ 0 w 6118973"/>
              <a:gd name="connsiteY0" fmla="*/ 540000 h 1080000"/>
              <a:gd name="connsiteX1" fmla="*/ 540000 w 6118973"/>
              <a:gd name="connsiteY1" fmla="*/ 0 h 1080000"/>
              <a:gd name="connsiteX2" fmla="*/ 948717 w 6118973"/>
              <a:gd name="connsiteY2" fmla="*/ 0 h 1080000"/>
              <a:gd name="connsiteX3" fmla="*/ 1508603 w 6118973"/>
              <a:gd name="connsiteY3" fmla="*/ 0 h 1080000"/>
              <a:gd name="connsiteX4" fmla="*/ 2068488 w 6118973"/>
              <a:gd name="connsiteY4" fmla="*/ 0 h 1080000"/>
              <a:gd name="connsiteX5" fmla="*/ 2628374 w 6118973"/>
              <a:gd name="connsiteY5" fmla="*/ 0 h 1080000"/>
              <a:gd name="connsiteX6" fmla="*/ 3087481 w 6118973"/>
              <a:gd name="connsiteY6" fmla="*/ 0 h 1080000"/>
              <a:gd name="connsiteX7" fmla="*/ 3546587 w 6118973"/>
              <a:gd name="connsiteY7" fmla="*/ 0 h 1080000"/>
              <a:gd name="connsiteX8" fmla="*/ 4207253 w 6118973"/>
              <a:gd name="connsiteY8" fmla="*/ 0 h 1080000"/>
              <a:gd name="connsiteX9" fmla="*/ 4817528 w 6118973"/>
              <a:gd name="connsiteY9" fmla="*/ 0 h 1080000"/>
              <a:gd name="connsiteX10" fmla="*/ 5578973 w 6118973"/>
              <a:gd name="connsiteY10" fmla="*/ 0 h 1080000"/>
              <a:gd name="connsiteX11" fmla="*/ 6118973 w 6118973"/>
              <a:gd name="connsiteY11" fmla="*/ 540000 h 1080000"/>
              <a:gd name="connsiteX12" fmla="*/ 6118973 w 6118973"/>
              <a:gd name="connsiteY12" fmla="*/ 540000 h 1080000"/>
              <a:gd name="connsiteX13" fmla="*/ 5578973 w 6118973"/>
              <a:gd name="connsiteY13" fmla="*/ 1080000 h 1080000"/>
              <a:gd name="connsiteX14" fmla="*/ 4918308 w 6118973"/>
              <a:gd name="connsiteY14" fmla="*/ 1080000 h 1080000"/>
              <a:gd name="connsiteX15" fmla="*/ 4308032 w 6118973"/>
              <a:gd name="connsiteY15" fmla="*/ 1080000 h 1080000"/>
              <a:gd name="connsiteX16" fmla="*/ 3647367 w 6118973"/>
              <a:gd name="connsiteY16" fmla="*/ 1080000 h 1080000"/>
              <a:gd name="connsiteX17" fmla="*/ 3188260 w 6118973"/>
              <a:gd name="connsiteY17" fmla="*/ 1080000 h 1080000"/>
              <a:gd name="connsiteX18" fmla="*/ 2779544 w 6118973"/>
              <a:gd name="connsiteY18" fmla="*/ 1080000 h 1080000"/>
              <a:gd name="connsiteX19" fmla="*/ 2118878 w 6118973"/>
              <a:gd name="connsiteY19" fmla="*/ 1080000 h 1080000"/>
              <a:gd name="connsiteX20" fmla="*/ 1659772 w 6118973"/>
              <a:gd name="connsiteY20" fmla="*/ 1080000 h 1080000"/>
              <a:gd name="connsiteX21" fmla="*/ 540000 w 6118973"/>
              <a:gd name="connsiteY21" fmla="*/ 1080000 h 1080000"/>
              <a:gd name="connsiteX22" fmla="*/ 0 w 6118973"/>
              <a:gd name="connsiteY22" fmla="*/ 540000 h 10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118973" h="1080000" fill="none" extrusionOk="0">
                <a:moveTo>
                  <a:pt x="0" y="540000"/>
                </a:moveTo>
                <a:cubicBezTo>
                  <a:pt x="9033" y="183478"/>
                  <a:pt x="241290" y="-27964"/>
                  <a:pt x="540000" y="0"/>
                </a:cubicBezTo>
                <a:cubicBezTo>
                  <a:pt x="631598" y="-14502"/>
                  <a:pt x="762625" y="16149"/>
                  <a:pt x="948717" y="0"/>
                </a:cubicBezTo>
                <a:cubicBezTo>
                  <a:pt x="1134809" y="-16149"/>
                  <a:pt x="1370909" y="28304"/>
                  <a:pt x="1508603" y="0"/>
                </a:cubicBezTo>
                <a:cubicBezTo>
                  <a:pt x="1646297" y="-28304"/>
                  <a:pt x="1891521" y="46653"/>
                  <a:pt x="2068488" y="0"/>
                </a:cubicBezTo>
                <a:cubicBezTo>
                  <a:pt x="2245455" y="-46653"/>
                  <a:pt x="2376375" y="35084"/>
                  <a:pt x="2628374" y="0"/>
                </a:cubicBezTo>
                <a:cubicBezTo>
                  <a:pt x="2880373" y="-35084"/>
                  <a:pt x="2867668" y="20985"/>
                  <a:pt x="3087481" y="0"/>
                </a:cubicBezTo>
                <a:cubicBezTo>
                  <a:pt x="3307294" y="-20985"/>
                  <a:pt x="3374904" y="624"/>
                  <a:pt x="3546587" y="0"/>
                </a:cubicBezTo>
                <a:cubicBezTo>
                  <a:pt x="3718270" y="-624"/>
                  <a:pt x="3894220" y="37170"/>
                  <a:pt x="4207253" y="0"/>
                </a:cubicBezTo>
                <a:cubicBezTo>
                  <a:pt x="4520286" y="-37170"/>
                  <a:pt x="4549403" y="6224"/>
                  <a:pt x="4817528" y="0"/>
                </a:cubicBezTo>
                <a:cubicBezTo>
                  <a:pt x="5085654" y="-6224"/>
                  <a:pt x="5325433" y="86058"/>
                  <a:pt x="5578973" y="0"/>
                </a:cubicBezTo>
                <a:cubicBezTo>
                  <a:pt x="5806950" y="515"/>
                  <a:pt x="6114433" y="227360"/>
                  <a:pt x="6118973" y="540000"/>
                </a:cubicBezTo>
                <a:lnTo>
                  <a:pt x="6118973" y="540000"/>
                </a:lnTo>
                <a:cubicBezTo>
                  <a:pt x="6053760" y="897769"/>
                  <a:pt x="5874700" y="1013987"/>
                  <a:pt x="5578973" y="1080000"/>
                </a:cubicBezTo>
                <a:cubicBezTo>
                  <a:pt x="5315874" y="1084768"/>
                  <a:pt x="5247725" y="1018878"/>
                  <a:pt x="4918308" y="1080000"/>
                </a:cubicBezTo>
                <a:cubicBezTo>
                  <a:pt x="4588892" y="1141122"/>
                  <a:pt x="4512585" y="1062903"/>
                  <a:pt x="4308032" y="1080000"/>
                </a:cubicBezTo>
                <a:cubicBezTo>
                  <a:pt x="4103479" y="1097097"/>
                  <a:pt x="3972127" y="1026544"/>
                  <a:pt x="3647367" y="1080000"/>
                </a:cubicBezTo>
                <a:cubicBezTo>
                  <a:pt x="3322608" y="1133456"/>
                  <a:pt x="3308175" y="1029959"/>
                  <a:pt x="3188260" y="1080000"/>
                </a:cubicBezTo>
                <a:cubicBezTo>
                  <a:pt x="3068345" y="1130041"/>
                  <a:pt x="2884501" y="1048170"/>
                  <a:pt x="2779544" y="1080000"/>
                </a:cubicBezTo>
                <a:cubicBezTo>
                  <a:pt x="2674587" y="1111830"/>
                  <a:pt x="2314851" y="1052354"/>
                  <a:pt x="2118878" y="1080000"/>
                </a:cubicBezTo>
                <a:cubicBezTo>
                  <a:pt x="1922905" y="1107646"/>
                  <a:pt x="1823846" y="1047562"/>
                  <a:pt x="1659772" y="1080000"/>
                </a:cubicBezTo>
                <a:cubicBezTo>
                  <a:pt x="1495698" y="1112438"/>
                  <a:pt x="850116" y="1000074"/>
                  <a:pt x="540000" y="1080000"/>
                </a:cubicBezTo>
                <a:cubicBezTo>
                  <a:pt x="189285" y="1071998"/>
                  <a:pt x="61681" y="785239"/>
                  <a:pt x="0" y="540000"/>
                </a:cubicBezTo>
                <a:close/>
              </a:path>
              <a:path w="6118973" h="1080000" stroke="0" extrusionOk="0">
                <a:moveTo>
                  <a:pt x="0" y="540000"/>
                </a:moveTo>
                <a:cubicBezTo>
                  <a:pt x="27962" y="210660"/>
                  <a:pt x="188329" y="-20162"/>
                  <a:pt x="540000" y="0"/>
                </a:cubicBezTo>
                <a:cubicBezTo>
                  <a:pt x="693718" y="-21606"/>
                  <a:pt x="861220" y="47317"/>
                  <a:pt x="999106" y="0"/>
                </a:cubicBezTo>
                <a:cubicBezTo>
                  <a:pt x="1136992" y="-47317"/>
                  <a:pt x="1286388" y="45542"/>
                  <a:pt x="1558992" y="0"/>
                </a:cubicBezTo>
                <a:cubicBezTo>
                  <a:pt x="1831596" y="-45542"/>
                  <a:pt x="1875483" y="44167"/>
                  <a:pt x="2169268" y="0"/>
                </a:cubicBezTo>
                <a:cubicBezTo>
                  <a:pt x="2463053" y="-44167"/>
                  <a:pt x="2501579" y="33276"/>
                  <a:pt x="2628374" y="0"/>
                </a:cubicBezTo>
                <a:cubicBezTo>
                  <a:pt x="2755169" y="-33276"/>
                  <a:pt x="2938446" y="3825"/>
                  <a:pt x="3087481" y="0"/>
                </a:cubicBezTo>
                <a:cubicBezTo>
                  <a:pt x="3236516" y="-3825"/>
                  <a:pt x="3440741" y="38251"/>
                  <a:pt x="3596977" y="0"/>
                </a:cubicBezTo>
                <a:cubicBezTo>
                  <a:pt x="3753213" y="-38251"/>
                  <a:pt x="3880583" y="32341"/>
                  <a:pt x="4005694" y="0"/>
                </a:cubicBezTo>
                <a:cubicBezTo>
                  <a:pt x="4130805" y="-32341"/>
                  <a:pt x="4414267" y="14124"/>
                  <a:pt x="4666359" y="0"/>
                </a:cubicBezTo>
                <a:cubicBezTo>
                  <a:pt x="4918451" y="-14124"/>
                  <a:pt x="5391646" y="20234"/>
                  <a:pt x="5578973" y="0"/>
                </a:cubicBezTo>
                <a:cubicBezTo>
                  <a:pt x="5886919" y="-64082"/>
                  <a:pt x="6149784" y="228251"/>
                  <a:pt x="6118973" y="540000"/>
                </a:cubicBezTo>
                <a:lnTo>
                  <a:pt x="6118973" y="540000"/>
                </a:lnTo>
                <a:cubicBezTo>
                  <a:pt x="6090774" y="877880"/>
                  <a:pt x="5839885" y="1044900"/>
                  <a:pt x="5578973" y="1080000"/>
                </a:cubicBezTo>
                <a:cubicBezTo>
                  <a:pt x="5307957" y="1125610"/>
                  <a:pt x="5252617" y="1066267"/>
                  <a:pt x="5019087" y="1080000"/>
                </a:cubicBezTo>
                <a:cubicBezTo>
                  <a:pt x="4785557" y="1093733"/>
                  <a:pt x="4646675" y="1064667"/>
                  <a:pt x="4408811" y="1080000"/>
                </a:cubicBezTo>
                <a:cubicBezTo>
                  <a:pt x="4170947" y="1095333"/>
                  <a:pt x="4150758" y="1033143"/>
                  <a:pt x="4000095" y="1080000"/>
                </a:cubicBezTo>
                <a:cubicBezTo>
                  <a:pt x="3849432" y="1126857"/>
                  <a:pt x="3519933" y="1021336"/>
                  <a:pt x="3389819" y="1080000"/>
                </a:cubicBezTo>
                <a:cubicBezTo>
                  <a:pt x="3259705" y="1138664"/>
                  <a:pt x="2928879" y="1054149"/>
                  <a:pt x="2779544" y="1080000"/>
                </a:cubicBezTo>
                <a:cubicBezTo>
                  <a:pt x="2630209" y="1105851"/>
                  <a:pt x="2493222" y="1049201"/>
                  <a:pt x="2320437" y="1080000"/>
                </a:cubicBezTo>
                <a:cubicBezTo>
                  <a:pt x="2147652" y="1110799"/>
                  <a:pt x="1890990" y="1075923"/>
                  <a:pt x="1760551" y="1080000"/>
                </a:cubicBezTo>
                <a:cubicBezTo>
                  <a:pt x="1630112" y="1084077"/>
                  <a:pt x="1454122" y="1068877"/>
                  <a:pt x="1351835" y="1080000"/>
                </a:cubicBezTo>
                <a:cubicBezTo>
                  <a:pt x="1249548" y="1091123"/>
                  <a:pt x="819709" y="1048784"/>
                  <a:pt x="540000" y="1080000"/>
                </a:cubicBezTo>
                <a:cubicBezTo>
                  <a:pt x="240149" y="1090698"/>
                  <a:pt x="-30035" y="859402"/>
                  <a:pt x="0" y="540000"/>
                </a:cubicBezTo>
                <a:close/>
              </a:path>
            </a:pathLst>
          </a:custGeom>
          <a:solidFill>
            <a:srgbClr val="FFDDEE"/>
          </a:solidFill>
          <a:ln w="38100" cap="flat" cmpd="sng" algn="ctr">
            <a:solidFill>
              <a:srgbClr val="FF0066"/>
            </a:solidFill>
            <a:prstDash val="solid"/>
            <a:miter lim="800000"/>
            <a:extLst>
              <a:ext uri="{C807C97D-BFC1-408E-A445-0C87EB9F89A2}">
                <ask:lineSketchStyleProps xmlns:ask="http://schemas.microsoft.com/office/drawing/2018/sketchyshapes" sd="3667377045">
                  <a:custGeom>
                    <a:avLst/>
                    <a:gdLst>
                      <a:gd name="connsiteX0" fmla="*/ 0 w 14478000"/>
                      <a:gd name="connsiteY0" fmla="*/ 540000 h 1080000"/>
                      <a:gd name="connsiteX1" fmla="*/ 540000 w 14478000"/>
                      <a:gd name="connsiteY1" fmla="*/ 0 h 1080000"/>
                      <a:gd name="connsiteX2" fmla="*/ 1122522 w 14478000"/>
                      <a:gd name="connsiteY2" fmla="*/ 0 h 1080000"/>
                      <a:gd name="connsiteX3" fmla="*/ 1437083 w 14478000"/>
                      <a:gd name="connsiteY3" fmla="*/ 0 h 1080000"/>
                      <a:gd name="connsiteX4" fmla="*/ 2287565 w 14478000"/>
                      <a:gd name="connsiteY4" fmla="*/ 0 h 1080000"/>
                      <a:gd name="connsiteX5" fmla="*/ 2736107 w 14478000"/>
                      <a:gd name="connsiteY5" fmla="*/ 0 h 1080000"/>
                      <a:gd name="connsiteX6" fmla="*/ 3318629 w 14478000"/>
                      <a:gd name="connsiteY6" fmla="*/ 0 h 1080000"/>
                      <a:gd name="connsiteX7" fmla="*/ 3901150 w 14478000"/>
                      <a:gd name="connsiteY7" fmla="*/ 0 h 1080000"/>
                      <a:gd name="connsiteX8" fmla="*/ 4349692 w 14478000"/>
                      <a:gd name="connsiteY8" fmla="*/ 0 h 1080000"/>
                      <a:gd name="connsiteX9" fmla="*/ 5066194 w 14478000"/>
                      <a:gd name="connsiteY9" fmla="*/ 0 h 1080000"/>
                      <a:gd name="connsiteX10" fmla="*/ 5782696 w 14478000"/>
                      <a:gd name="connsiteY10" fmla="*/ 0 h 1080000"/>
                      <a:gd name="connsiteX11" fmla="*/ 6231237 w 14478000"/>
                      <a:gd name="connsiteY11" fmla="*/ 0 h 1080000"/>
                      <a:gd name="connsiteX12" fmla="*/ 6813759 w 14478000"/>
                      <a:gd name="connsiteY12" fmla="*/ 0 h 1080000"/>
                      <a:gd name="connsiteX13" fmla="*/ 7664241 w 14478000"/>
                      <a:gd name="connsiteY13" fmla="*/ 0 h 1080000"/>
                      <a:gd name="connsiteX14" fmla="*/ 7844823 w 14478000"/>
                      <a:gd name="connsiteY14" fmla="*/ 0 h 1080000"/>
                      <a:gd name="connsiteX15" fmla="*/ 8159384 w 14478000"/>
                      <a:gd name="connsiteY15" fmla="*/ 0 h 1080000"/>
                      <a:gd name="connsiteX16" fmla="*/ 8339966 w 14478000"/>
                      <a:gd name="connsiteY16" fmla="*/ 0 h 1080000"/>
                      <a:gd name="connsiteX17" fmla="*/ 9190448 w 14478000"/>
                      <a:gd name="connsiteY17" fmla="*/ 0 h 1080000"/>
                      <a:gd name="connsiteX18" fmla="*/ 9906950 w 14478000"/>
                      <a:gd name="connsiteY18" fmla="*/ 0 h 1080000"/>
                      <a:gd name="connsiteX19" fmla="*/ 10757431 w 14478000"/>
                      <a:gd name="connsiteY19" fmla="*/ 0 h 1080000"/>
                      <a:gd name="connsiteX20" fmla="*/ 11205973 w 14478000"/>
                      <a:gd name="connsiteY20" fmla="*/ 0 h 1080000"/>
                      <a:gd name="connsiteX21" fmla="*/ 11520535 w 14478000"/>
                      <a:gd name="connsiteY21" fmla="*/ 0 h 1080000"/>
                      <a:gd name="connsiteX22" fmla="*/ 11701117 w 14478000"/>
                      <a:gd name="connsiteY22" fmla="*/ 0 h 1080000"/>
                      <a:gd name="connsiteX23" fmla="*/ 12551598 w 14478000"/>
                      <a:gd name="connsiteY23" fmla="*/ 0 h 1080000"/>
                      <a:gd name="connsiteX24" fmla="*/ 12732180 w 14478000"/>
                      <a:gd name="connsiteY24" fmla="*/ 0 h 1080000"/>
                      <a:gd name="connsiteX25" fmla="*/ 12912762 w 14478000"/>
                      <a:gd name="connsiteY25" fmla="*/ 0 h 1080000"/>
                      <a:gd name="connsiteX26" fmla="*/ 13227323 w 14478000"/>
                      <a:gd name="connsiteY26" fmla="*/ 0 h 1080000"/>
                      <a:gd name="connsiteX27" fmla="*/ 13938000 w 14478000"/>
                      <a:gd name="connsiteY27" fmla="*/ 0 h 1080000"/>
                      <a:gd name="connsiteX28" fmla="*/ 14478000 w 14478000"/>
                      <a:gd name="connsiteY28" fmla="*/ 540000 h 1080000"/>
                      <a:gd name="connsiteX29" fmla="*/ 14478000 w 14478000"/>
                      <a:gd name="connsiteY29" fmla="*/ 540000 h 1080000"/>
                      <a:gd name="connsiteX30" fmla="*/ 13938000 w 14478000"/>
                      <a:gd name="connsiteY30" fmla="*/ 1080000 h 1080000"/>
                      <a:gd name="connsiteX31" fmla="*/ 13087518 w 14478000"/>
                      <a:gd name="connsiteY31" fmla="*/ 1080000 h 1080000"/>
                      <a:gd name="connsiteX32" fmla="*/ 12638977 w 14478000"/>
                      <a:gd name="connsiteY32" fmla="*/ 1080000 h 1080000"/>
                      <a:gd name="connsiteX33" fmla="*/ 11788495 w 14478000"/>
                      <a:gd name="connsiteY33" fmla="*/ 1080000 h 1080000"/>
                      <a:gd name="connsiteX34" fmla="*/ 10938013 w 14478000"/>
                      <a:gd name="connsiteY34" fmla="*/ 1080000 h 1080000"/>
                      <a:gd name="connsiteX35" fmla="*/ 10221511 w 14478000"/>
                      <a:gd name="connsiteY35" fmla="*/ 1080000 h 1080000"/>
                      <a:gd name="connsiteX36" fmla="*/ 10040930 w 14478000"/>
                      <a:gd name="connsiteY36" fmla="*/ 1080000 h 1080000"/>
                      <a:gd name="connsiteX37" fmla="*/ 9324428 w 14478000"/>
                      <a:gd name="connsiteY37" fmla="*/ 1080000 h 1080000"/>
                      <a:gd name="connsiteX38" fmla="*/ 8875886 w 14478000"/>
                      <a:gd name="connsiteY38" fmla="*/ 1080000 h 1080000"/>
                      <a:gd name="connsiteX39" fmla="*/ 8561324 w 14478000"/>
                      <a:gd name="connsiteY39" fmla="*/ 1080000 h 1080000"/>
                      <a:gd name="connsiteX40" fmla="*/ 7978803 w 14478000"/>
                      <a:gd name="connsiteY40" fmla="*/ 1080000 h 1080000"/>
                      <a:gd name="connsiteX41" fmla="*/ 7664241 w 14478000"/>
                      <a:gd name="connsiteY41" fmla="*/ 1080000 h 1080000"/>
                      <a:gd name="connsiteX42" fmla="*/ 7483659 w 14478000"/>
                      <a:gd name="connsiteY42" fmla="*/ 1080000 h 1080000"/>
                      <a:gd name="connsiteX43" fmla="*/ 7303077 w 14478000"/>
                      <a:gd name="connsiteY43" fmla="*/ 1080000 h 1080000"/>
                      <a:gd name="connsiteX44" fmla="*/ 6854536 w 14478000"/>
                      <a:gd name="connsiteY44" fmla="*/ 1080000 h 1080000"/>
                      <a:gd name="connsiteX45" fmla="*/ 6539974 w 14478000"/>
                      <a:gd name="connsiteY45" fmla="*/ 1080000 h 1080000"/>
                      <a:gd name="connsiteX46" fmla="*/ 5689492 w 14478000"/>
                      <a:gd name="connsiteY46" fmla="*/ 1080000 h 1080000"/>
                      <a:gd name="connsiteX47" fmla="*/ 5106970 w 14478000"/>
                      <a:gd name="connsiteY47" fmla="*/ 1080000 h 1080000"/>
                      <a:gd name="connsiteX48" fmla="*/ 4792409 w 14478000"/>
                      <a:gd name="connsiteY48" fmla="*/ 1080000 h 1080000"/>
                      <a:gd name="connsiteX49" fmla="*/ 4343867 w 14478000"/>
                      <a:gd name="connsiteY49" fmla="*/ 1080000 h 1080000"/>
                      <a:gd name="connsiteX50" fmla="*/ 3895325 w 14478000"/>
                      <a:gd name="connsiteY50" fmla="*/ 1080000 h 1080000"/>
                      <a:gd name="connsiteX51" fmla="*/ 3714743 w 14478000"/>
                      <a:gd name="connsiteY51" fmla="*/ 1080000 h 1080000"/>
                      <a:gd name="connsiteX52" fmla="*/ 2998242 w 14478000"/>
                      <a:gd name="connsiteY52" fmla="*/ 1080000 h 1080000"/>
                      <a:gd name="connsiteX53" fmla="*/ 2549700 w 14478000"/>
                      <a:gd name="connsiteY53" fmla="*/ 1080000 h 1080000"/>
                      <a:gd name="connsiteX54" fmla="*/ 1699218 w 14478000"/>
                      <a:gd name="connsiteY54" fmla="*/ 1080000 h 1080000"/>
                      <a:gd name="connsiteX55" fmla="*/ 540000 w 14478000"/>
                      <a:gd name="connsiteY55" fmla="*/ 1080000 h 1080000"/>
                      <a:gd name="connsiteX56" fmla="*/ 0 w 14478000"/>
                      <a:gd name="connsiteY56" fmla="*/ 540000 h 10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4478000" h="1080000" fill="none" extrusionOk="0">
                        <a:moveTo>
                          <a:pt x="0" y="540000"/>
                        </a:moveTo>
                        <a:cubicBezTo>
                          <a:pt x="49492" y="252865"/>
                          <a:pt x="292731" y="69138"/>
                          <a:pt x="540000" y="0"/>
                        </a:cubicBezTo>
                        <a:cubicBezTo>
                          <a:pt x="713272" y="-10794"/>
                          <a:pt x="889938" y="39785"/>
                          <a:pt x="1122522" y="0"/>
                        </a:cubicBezTo>
                        <a:cubicBezTo>
                          <a:pt x="1355106" y="-39785"/>
                          <a:pt x="1312463" y="11314"/>
                          <a:pt x="1437083" y="0"/>
                        </a:cubicBezTo>
                        <a:cubicBezTo>
                          <a:pt x="1561703" y="-11314"/>
                          <a:pt x="1900228" y="83948"/>
                          <a:pt x="2287565" y="0"/>
                        </a:cubicBezTo>
                        <a:cubicBezTo>
                          <a:pt x="2674902" y="-83948"/>
                          <a:pt x="2569576" y="24358"/>
                          <a:pt x="2736107" y="0"/>
                        </a:cubicBezTo>
                        <a:cubicBezTo>
                          <a:pt x="2902638" y="-24358"/>
                          <a:pt x="3029922" y="68857"/>
                          <a:pt x="3318629" y="0"/>
                        </a:cubicBezTo>
                        <a:cubicBezTo>
                          <a:pt x="3607336" y="-68857"/>
                          <a:pt x="3701485" y="49476"/>
                          <a:pt x="3901150" y="0"/>
                        </a:cubicBezTo>
                        <a:cubicBezTo>
                          <a:pt x="4100815" y="-49476"/>
                          <a:pt x="4197790" y="20885"/>
                          <a:pt x="4349692" y="0"/>
                        </a:cubicBezTo>
                        <a:cubicBezTo>
                          <a:pt x="4501594" y="-20885"/>
                          <a:pt x="4789999" y="39199"/>
                          <a:pt x="5066194" y="0"/>
                        </a:cubicBezTo>
                        <a:cubicBezTo>
                          <a:pt x="5342389" y="-39199"/>
                          <a:pt x="5472523" y="31815"/>
                          <a:pt x="5782696" y="0"/>
                        </a:cubicBezTo>
                        <a:cubicBezTo>
                          <a:pt x="6092869" y="-31815"/>
                          <a:pt x="6028092" y="6820"/>
                          <a:pt x="6231237" y="0"/>
                        </a:cubicBezTo>
                        <a:cubicBezTo>
                          <a:pt x="6434382" y="-6820"/>
                          <a:pt x="6652861" y="41887"/>
                          <a:pt x="6813759" y="0"/>
                        </a:cubicBezTo>
                        <a:cubicBezTo>
                          <a:pt x="6974657" y="-41887"/>
                          <a:pt x="7406003" y="34838"/>
                          <a:pt x="7664241" y="0"/>
                        </a:cubicBezTo>
                        <a:cubicBezTo>
                          <a:pt x="7922479" y="-34838"/>
                          <a:pt x="7776466" y="20919"/>
                          <a:pt x="7844823" y="0"/>
                        </a:cubicBezTo>
                        <a:cubicBezTo>
                          <a:pt x="7913180" y="-20919"/>
                          <a:pt x="8074279" y="2183"/>
                          <a:pt x="8159384" y="0"/>
                        </a:cubicBezTo>
                        <a:cubicBezTo>
                          <a:pt x="8244489" y="-2183"/>
                          <a:pt x="8255578" y="8566"/>
                          <a:pt x="8339966" y="0"/>
                        </a:cubicBezTo>
                        <a:cubicBezTo>
                          <a:pt x="8424354" y="-8566"/>
                          <a:pt x="9005184" y="10109"/>
                          <a:pt x="9190448" y="0"/>
                        </a:cubicBezTo>
                        <a:cubicBezTo>
                          <a:pt x="9375712" y="-10109"/>
                          <a:pt x="9737443" y="8521"/>
                          <a:pt x="9906950" y="0"/>
                        </a:cubicBezTo>
                        <a:cubicBezTo>
                          <a:pt x="10076457" y="-8521"/>
                          <a:pt x="10491875" y="6929"/>
                          <a:pt x="10757431" y="0"/>
                        </a:cubicBezTo>
                        <a:cubicBezTo>
                          <a:pt x="11022987" y="-6929"/>
                          <a:pt x="11004895" y="49662"/>
                          <a:pt x="11205973" y="0"/>
                        </a:cubicBezTo>
                        <a:cubicBezTo>
                          <a:pt x="11407051" y="-49662"/>
                          <a:pt x="11418018" y="16386"/>
                          <a:pt x="11520535" y="0"/>
                        </a:cubicBezTo>
                        <a:cubicBezTo>
                          <a:pt x="11623052" y="-16386"/>
                          <a:pt x="11662531" y="12832"/>
                          <a:pt x="11701117" y="0"/>
                        </a:cubicBezTo>
                        <a:cubicBezTo>
                          <a:pt x="11739703" y="-12832"/>
                          <a:pt x="12235390" y="77807"/>
                          <a:pt x="12551598" y="0"/>
                        </a:cubicBezTo>
                        <a:cubicBezTo>
                          <a:pt x="12867806" y="-77807"/>
                          <a:pt x="12665447" y="7032"/>
                          <a:pt x="12732180" y="0"/>
                        </a:cubicBezTo>
                        <a:cubicBezTo>
                          <a:pt x="12798913" y="-7032"/>
                          <a:pt x="12849597" y="18190"/>
                          <a:pt x="12912762" y="0"/>
                        </a:cubicBezTo>
                        <a:cubicBezTo>
                          <a:pt x="12975927" y="-18190"/>
                          <a:pt x="13163481" y="16164"/>
                          <a:pt x="13227323" y="0"/>
                        </a:cubicBezTo>
                        <a:cubicBezTo>
                          <a:pt x="13291165" y="-16164"/>
                          <a:pt x="13626725" y="33117"/>
                          <a:pt x="13938000" y="0"/>
                        </a:cubicBezTo>
                        <a:cubicBezTo>
                          <a:pt x="14226033" y="-17267"/>
                          <a:pt x="14466755" y="198934"/>
                          <a:pt x="14478000" y="540000"/>
                        </a:cubicBezTo>
                        <a:lnTo>
                          <a:pt x="14478000" y="540000"/>
                        </a:lnTo>
                        <a:cubicBezTo>
                          <a:pt x="14453050" y="802407"/>
                          <a:pt x="14217979" y="1134150"/>
                          <a:pt x="13938000" y="1080000"/>
                        </a:cubicBezTo>
                        <a:cubicBezTo>
                          <a:pt x="13668643" y="1099155"/>
                          <a:pt x="13437278" y="1056979"/>
                          <a:pt x="13087518" y="1080000"/>
                        </a:cubicBezTo>
                        <a:cubicBezTo>
                          <a:pt x="12737758" y="1103021"/>
                          <a:pt x="12809788" y="1037525"/>
                          <a:pt x="12638977" y="1080000"/>
                        </a:cubicBezTo>
                        <a:cubicBezTo>
                          <a:pt x="12468166" y="1122475"/>
                          <a:pt x="11983599" y="1068404"/>
                          <a:pt x="11788495" y="1080000"/>
                        </a:cubicBezTo>
                        <a:cubicBezTo>
                          <a:pt x="11593391" y="1091596"/>
                          <a:pt x="11252354" y="1059110"/>
                          <a:pt x="10938013" y="1080000"/>
                        </a:cubicBezTo>
                        <a:cubicBezTo>
                          <a:pt x="10623672" y="1100890"/>
                          <a:pt x="10574459" y="1005507"/>
                          <a:pt x="10221511" y="1080000"/>
                        </a:cubicBezTo>
                        <a:cubicBezTo>
                          <a:pt x="9868563" y="1154493"/>
                          <a:pt x="10082481" y="1076044"/>
                          <a:pt x="10040930" y="1080000"/>
                        </a:cubicBezTo>
                        <a:cubicBezTo>
                          <a:pt x="9999379" y="1083956"/>
                          <a:pt x="9493778" y="1019221"/>
                          <a:pt x="9324428" y="1080000"/>
                        </a:cubicBezTo>
                        <a:cubicBezTo>
                          <a:pt x="9155078" y="1140779"/>
                          <a:pt x="9038411" y="1064499"/>
                          <a:pt x="8875886" y="1080000"/>
                        </a:cubicBezTo>
                        <a:cubicBezTo>
                          <a:pt x="8713361" y="1095501"/>
                          <a:pt x="8699279" y="1079952"/>
                          <a:pt x="8561324" y="1080000"/>
                        </a:cubicBezTo>
                        <a:cubicBezTo>
                          <a:pt x="8423369" y="1080048"/>
                          <a:pt x="8235977" y="1011681"/>
                          <a:pt x="7978803" y="1080000"/>
                        </a:cubicBezTo>
                        <a:cubicBezTo>
                          <a:pt x="7721629" y="1148319"/>
                          <a:pt x="7798668" y="1057606"/>
                          <a:pt x="7664241" y="1080000"/>
                        </a:cubicBezTo>
                        <a:cubicBezTo>
                          <a:pt x="7529814" y="1102394"/>
                          <a:pt x="7536644" y="1062843"/>
                          <a:pt x="7483659" y="1080000"/>
                        </a:cubicBezTo>
                        <a:cubicBezTo>
                          <a:pt x="7430674" y="1097157"/>
                          <a:pt x="7389581" y="1078223"/>
                          <a:pt x="7303077" y="1080000"/>
                        </a:cubicBezTo>
                        <a:cubicBezTo>
                          <a:pt x="7216573" y="1081777"/>
                          <a:pt x="7042249" y="1048061"/>
                          <a:pt x="6854536" y="1080000"/>
                        </a:cubicBezTo>
                        <a:cubicBezTo>
                          <a:pt x="6666823" y="1111939"/>
                          <a:pt x="6641639" y="1056177"/>
                          <a:pt x="6539974" y="1080000"/>
                        </a:cubicBezTo>
                        <a:cubicBezTo>
                          <a:pt x="6438309" y="1103823"/>
                          <a:pt x="5911146" y="989385"/>
                          <a:pt x="5689492" y="1080000"/>
                        </a:cubicBezTo>
                        <a:cubicBezTo>
                          <a:pt x="5467838" y="1170615"/>
                          <a:pt x="5252196" y="1034879"/>
                          <a:pt x="5106970" y="1080000"/>
                        </a:cubicBezTo>
                        <a:cubicBezTo>
                          <a:pt x="4961744" y="1125121"/>
                          <a:pt x="4860878" y="1076718"/>
                          <a:pt x="4792409" y="1080000"/>
                        </a:cubicBezTo>
                        <a:cubicBezTo>
                          <a:pt x="4723940" y="1083282"/>
                          <a:pt x="4473957" y="1053922"/>
                          <a:pt x="4343867" y="1080000"/>
                        </a:cubicBezTo>
                        <a:cubicBezTo>
                          <a:pt x="4213777" y="1106078"/>
                          <a:pt x="4064050" y="1056665"/>
                          <a:pt x="3895325" y="1080000"/>
                        </a:cubicBezTo>
                        <a:cubicBezTo>
                          <a:pt x="3726600" y="1103335"/>
                          <a:pt x="3769042" y="1071812"/>
                          <a:pt x="3714743" y="1080000"/>
                        </a:cubicBezTo>
                        <a:cubicBezTo>
                          <a:pt x="3660444" y="1088188"/>
                          <a:pt x="3328673" y="1063714"/>
                          <a:pt x="2998242" y="1080000"/>
                        </a:cubicBezTo>
                        <a:cubicBezTo>
                          <a:pt x="2667811" y="1096286"/>
                          <a:pt x="2689997" y="1064293"/>
                          <a:pt x="2549700" y="1080000"/>
                        </a:cubicBezTo>
                        <a:cubicBezTo>
                          <a:pt x="2409403" y="1095707"/>
                          <a:pt x="1883890" y="1009379"/>
                          <a:pt x="1699218" y="1080000"/>
                        </a:cubicBezTo>
                        <a:cubicBezTo>
                          <a:pt x="1514546" y="1150621"/>
                          <a:pt x="989400" y="1023769"/>
                          <a:pt x="540000" y="1080000"/>
                        </a:cubicBezTo>
                        <a:cubicBezTo>
                          <a:pt x="229276" y="1003567"/>
                          <a:pt x="11750" y="898956"/>
                          <a:pt x="0" y="540000"/>
                        </a:cubicBezTo>
                        <a:close/>
                      </a:path>
                      <a:path w="14478000" h="1080000" stroke="0" extrusionOk="0">
                        <a:moveTo>
                          <a:pt x="0" y="540000"/>
                        </a:moveTo>
                        <a:cubicBezTo>
                          <a:pt x="27962" y="210660"/>
                          <a:pt x="188329" y="-20162"/>
                          <a:pt x="540000" y="0"/>
                        </a:cubicBezTo>
                        <a:cubicBezTo>
                          <a:pt x="686589" y="-19671"/>
                          <a:pt x="779236" y="28784"/>
                          <a:pt x="854562" y="0"/>
                        </a:cubicBezTo>
                        <a:cubicBezTo>
                          <a:pt x="929888" y="-28784"/>
                          <a:pt x="1189355" y="3219"/>
                          <a:pt x="1437083" y="0"/>
                        </a:cubicBezTo>
                        <a:cubicBezTo>
                          <a:pt x="1684811" y="-3219"/>
                          <a:pt x="2003956" y="7510"/>
                          <a:pt x="2153585" y="0"/>
                        </a:cubicBezTo>
                        <a:cubicBezTo>
                          <a:pt x="2303214" y="-7510"/>
                          <a:pt x="2370416" y="15895"/>
                          <a:pt x="2468147" y="0"/>
                        </a:cubicBezTo>
                        <a:cubicBezTo>
                          <a:pt x="2565878" y="-15895"/>
                          <a:pt x="2668330" y="29790"/>
                          <a:pt x="2782709" y="0"/>
                        </a:cubicBezTo>
                        <a:cubicBezTo>
                          <a:pt x="2897088" y="-29790"/>
                          <a:pt x="3008081" y="26698"/>
                          <a:pt x="3231250" y="0"/>
                        </a:cubicBezTo>
                        <a:cubicBezTo>
                          <a:pt x="3454419" y="-26698"/>
                          <a:pt x="3361490" y="18222"/>
                          <a:pt x="3411832" y="0"/>
                        </a:cubicBezTo>
                        <a:cubicBezTo>
                          <a:pt x="3462174" y="-18222"/>
                          <a:pt x="3918075" y="83118"/>
                          <a:pt x="4262314" y="0"/>
                        </a:cubicBezTo>
                        <a:cubicBezTo>
                          <a:pt x="4606553" y="-83118"/>
                          <a:pt x="4496325" y="26574"/>
                          <a:pt x="4710856" y="0"/>
                        </a:cubicBezTo>
                        <a:cubicBezTo>
                          <a:pt x="4925387" y="-26574"/>
                          <a:pt x="5006771" y="56289"/>
                          <a:pt x="5293377" y="0"/>
                        </a:cubicBezTo>
                        <a:cubicBezTo>
                          <a:pt x="5579983" y="-56289"/>
                          <a:pt x="5428080" y="4742"/>
                          <a:pt x="5473959" y="0"/>
                        </a:cubicBezTo>
                        <a:cubicBezTo>
                          <a:pt x="5519838" y="-4742"/>
                          <a:pt x="5588016" y="6345"/>
                          <a:pt x="5654541" y="0"/>
                        </a:cubicBezTo>
                        <a:cubicBezTo>
                          <a:pt x="5721066" y="-6345"/>
                          <a:pt x="6149052" y="82578"/>
                          <a:pt x="6371043" y="0"/>
                        </a:cubicBezTo>
                        <a:cubicBezTo>
                          <a:pt x="6593034" y="-82578"/>
                          <a:pt x="6913951" y="47924"/>
                          <a:pt x="7221524" y="0"/>
                        </a:cubicBezTo>
                        <a:cubicBezTo>
                          <a:pt x="7529097" y="-47924"/>
                          <a:pt x="7490975" y="41393"/>
                          <a:pt x="7670066" y="0"/>
                        </a:cubicBezTo>
                        <a:cubicBezTo>
                          <a:pt x="7849157" y="-41393"/>
                          <a:pt x="8114907" y="14517"/>
                          <a:pt x="8252588" y="0"/>
                        </a:cubicBezTo>
                        <a:cubicBezTo>
                          <a:pt x="8390269" y="-14517"/>
                          <a:pt x="8836340" y="34304"/>
                          <a:pt x="9103070" y="0"/>
                        </a:cubicBezTo>
                        <a:cubicBezTo>
                          <a:pt x="9369800" y="-34304"/>
                          <a:pt x="9435986" y="13294"/>
                          <a:pt x="9685591" y="0"/>
                        </a:cubicBezTo>
                        <a:cubicBezTo>
                          <a:pt x="9935196" y="-13294"/>
                          <a:pt x="10132709" y="2182"/>
                          <a:pt x="10402093" y="0"/>
                        </a:cubicBezTo>
                        <a:cubicBezTo>
                          <a:pt x="10671477" y="-2182"/>
                          <a:pt x="10831110" y="46885"/>
                          <a:pt x="11118595" y="0"/>
                        </a:cubicBezTo>
                        <a:cubicBezTo>
                          <a:pt x="11406080" y="-46885"/>
                          <a:pt x="11690999" y="74368"/>
                          <a:pt x="11835097" y="0"/>
                        </a:cubicBezTo>
                        <a:cubicBezTo>
                          <a:pt x="11979195" y="-74368"/>
                          <a:pt x="11956032" y="11550"/>
                          <a:pt x="12015678" y="0"/>
                        </a:cubicBezTo>
                        <a:cubicBezTo>
                          <a:pt x="12075324" y="-11550"/>
                          <a:pt x="12404352" y="69459"/>
                          <a:pt x="12598200" y="0"/>
                        </a:cubicBezTo>
                        <a:cubicBezTo>
                          <a:pt x="12792048" y="-69459"/>
                          <a:pt x="12890922" y="45206"/>
                          <a:pt x="13046742" y="0"/>
                        </a:cubicBezTo>
                        <a:cubicBezTo>
                          <a:pt x="13202562" y="-45206"/>
                          <a:pt x="13157132" y="10489"/>
                          <a:pt x="13227323" y="0"/>
                        </a:cubicBezTo>
                        <a:cubicBezTo>
                          <a:pt x="13297514" y="-10489"/>
                          <a:pt x="13712912" y="35976"/>
                          <a:pt x="13938000" y="0"/>
                        </a:cubicBezTo>
                        <a:cubicBezTo>
                          <a:pt x="14187389" y="39609"/>
                          <a:pt x="14562009" y="244525"/>
                          <a:pt x="14478000" y="540000"/>
                        </a:cubicBezTo>
                        <a:lnTo>
                          <a:pt x="14478000" y="540000"/>
                        </a:lnTo>
                        <a:cubicBezTo>
                          <a:pt x="14540791" y="890806"/>
                          <a:pt x="14274318" y="1103556"/>
                          <a:pt x="13938000" y="1080000"/>
                        </a:cubicBezTo>
                        <a:cubicBezTo>
                          <a:pt x="13839988" y="1089944"/>
                          <a:pt x="13774480" y="1069625"/>
                          <a:pt x="13623438" y="1080000"/>
                        </a:cubicBezTo>
                        <a:cubicBezTo>
                          <a:pt x="13472396" y="1090375"/>
                          <a:pt x="13277489" y="1035972"/>
                          <a:pt x="13040917" y="1080000"/>
                        </a:cubicBezTo>
                        <a:cubicBezTo>
                          <a:pt x="12804345" y="1124028"/>
                          <a:pt x="12519820" y="1065617"/>
                          <a:pt x="12190435" y="1080000"/>
                        </a:cubicBezTo>
                        <a:cubicBezTo>
                          <a:pt x="11861050" y="1094383"/>
                          <a:pt x="11877341" y="1029305"/>
                          <a:pt x="11741893" y="1080000"/>
                        </a:cubicBezTo>
                        <a:cubicBezTo>
                          <a:pt x="11606445" y="1130695"/>
                          <a:pt x="11473339" y="1031904"/>
                          <a:pt x="11293351" y="1080000"/>
                        </a:cubicBezTo>
                        <a:cubicBezTo>
                          <a:pt x="11113363" y="1128096"/>
                          <a:pt x="11030693" y="1069799"/>
                          <a:pt x="10844810" y="1080000"/>
                        </a:cubicBezTo>
                        <a:cubicBezTo>
                          <a:pt x="10658927" y="1090201"/>
                          <a:pt x="10243496" y="995670"/>
                          <a:pt x="9994328" y="1080000"/>
                        </a:cubicBezTo>
                        <a:cubicBezTo>
                          <a:pt x="9745160" y="1164330"/>
                          <a:pt x="9373440" y="1073860"/>
                          <a:pt x="9143846" y="1080000"/>
                        </a:cubicBezTo>
                        <a:cubicBezTo>
                          <a:pt x="8914252" y="1086140"/>
                          <a:pt x="8680014" y="1041016"/>
                          <a:pt x="8427344" y="1080000"/>
                        </a:cubicBezTo>
                        <a:cubicBezTo>
                          <a:pt x="8174674" y="1118984"/>
                          <a:pt x="8243122" y="1052524"/>
                          <a:pt x="8112783" y="1080000"/>
                        </a:cubicBezTo>
                        <a:cubicBezTo>
                          <a:pt x="7982444" y="1107476"/>
                          <a:pt x="7880540" y="1029454"/>
                          <a:pt x="7664241" y="1080000"/>
                        </a:cubicBezTo>
                        <a:cubicBezTo>
                          <a:pt x="7447942" y="1130546"/>
                          <a:pt x="6998996" y="1060559"/>
                          <a:pt x="6813759" y="1080000"/>
                        </a:cubicBezTo>
                        <a:cubicBezTo>
                          <a:pt x="6628522" y="1099441"/>
                          <a:pt x="6629114" y="1052301"/>
                          <a:pt x="6499197" y="1080000"/>
                        </a:cubicBezTo>
                        <a:cubicBezTo>
                          <a:pt x="6369280" y="1107699"/>
                          <a:pt x="6370188" y="1058424"/>
                          <a:pt x="6318616" y="1080000"/>
                        </a:cubicBezTo>
                        <a:cubicBezTo>
                          <a:pt x="6267044" y="1101576"/>
                          <a:pt x="5989171" y="1076475"/>
                          <a:pt x="5870074" y="1080000"/>
                        </a:cubicBezTo>
                        <a:cubicBezTo>
                          <a:pt x="5750977" y="1083525"/>
                          <a:pt x="5682348" y="1066573"/>
                          <a:pt x="5555512" y="1080000"/>
                        </a:cubicBezTo>
                        <a:cubicBezTo>
                          <a:pt x="5428676" y="1093427"/>
                          <a:pt x="5253301" y="1042899"/>
                          <a:pt x="5106970" y="1080000"/>
                        </a:cubicBezTo>
                        <a:cubicBezTo>
                          <a:pt x="4960639" y="1117101"/>
                          <a:pt x="4877383" y="1049917"/>
                          <a:pt x="4792409" y="1080000"/>
                        </a:cubicBezTo>
                        <a:cubicBezTo>
                          <a:pt x="4707435" y="1110083"/>
                          <a:pt x="4258315" y="1038749"/>
                          <a:pt x="4075907" y="1080000"/>
                        </a:cubicBezTo>
                        <a:cubicBezTo>
                          <a:pt x="3893499" y="1121251"/>
                          <a:pt x="3969439" y="1070397"/>
                          <a:pt x="3895325" y="1080000"/>
                        </a:cubicBezTo>
                        <a:cubicBezTo>
                          <a:pt x="3821211" y="1089603"/>
                          <a:pt x="3658301" y="1053082"/>
                          <a:pt x="3580763" y="1080000"/>
                        </a:cubicBezTo>
                        <a:cubicBezTo>
                          <a:pt x="3503225" y="1106918"/>
                          <a:pt x="3062835" y="1009639"/>
                          <a:pt x="2864262" y="1080000"/>
                        </a:cubicBezTo>
                        <a:cubicBezTo>
                          <a:pt x="2665689" y="1150361"/>
                          <a:pt x="2695924" y="1043937"/>
                          <a:pt x="2549700" y="1080000"/>
                        </a:cubicBezTo>
                        <a:cubicBezTo>
                          <a:pt x="2403476" y="1116063"/>
                          <a:pt x="2093693" y="1043232"/>
                          <a:pt x="1967178" y="1080000"/>
                        </a:cubicBezTo>
                        <a:cubicBezTo>
                          <a:pt x="1840663" y="1116768"/>
                          <a:pt x="1873551" y="1066300"/>
                          <a:pt x="1786597" y="1080000"/>
                        </a:cubicBezTo>
                        <a:cubicBezTo>
                          <a:pt x="1699643" y="1093700"/>
                          <a:pt x="1308527" y="1022903"/>
                          <a:pt x="1070095" y="1080000"/>
                        </a:cubicBezTo>
                        <a:cubicBezTo>
                          <a:pt x="831663" y="1137097"/>
                          <a:pt x="804591" y="1020111"/>
                          <a:pt x="540000" y="1080000"/>
                        </a:cubicBezTo>
                        <a:cubicBezTo>
                          <a:pt x="251031" y="1057277"/>
                          <a:pt x="28882" y="881700"/>
                          <a:pt x="0" y="540000"/>
                        </a:cubicBezTo>
                        <a:close/>
                      </a:path>
                    </a:pathLst>
                  </a:custGeom>
                  <ask:type>
                    <ask:lineSketchScribble/>
                  </ask:type>
                </ask:lineSketchStyleProps>
              </a:ext>
            </a:extLst>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Đọc</a:t>
            </a:r>
            <a:r>
              <a:rPr kumimoji="0" lang="en-US" sz="4400" b="1" i="0" u="none" strike="noStrike" kern="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1" i="0" u="none" strike="noStrike" kern="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thông</a:t>
            </a:r>
            <a:r>
              <a:rPr kumimoji="0" lang="en-US" sz="4400" b="1" i="0" u="none" strike="noStrike" kern="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 tin </a:t>
            </a:r>
            <a:r>
              <a:rPr kumimoji="0" lang="en-US" sz="4400" b="1" i="0" u="none" strike="noStrike" kern="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và</a:t>
            </a:r>
            <a:r>
              <a:rPr kumimoji="0" lang="en-US" sz="4400" b="1" i="0" u="none" strike="noStrike" kern="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1" i="0" u="none" strike="noStrike" kern="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giải</a:t>
            </a:r>
            <a:r>
              <a:rPr kumimoji="0" lang="en-US" sz="4400" b="1" i="0" u="none" strike="noStrike" kern="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1" i="0" u="none" strike="noStrike" kern="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thích</a:t>
            </a:r>
            <a:r>
              <a:rPr kumimoji="0" lang="en-US" sz="4400" b="1" i="0" u="none" strike="noStrike" kern="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 ý </a:t>
            </a:r>
            <a:r>
              <a:rPr kumimoji="0" lang="en-US" sz="4400" b="1" i="0" u="none" strike="noStrike" kern="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nghĩa</a:t>
            </a:r>
            <a:r>
              <a:rPr kumimoji="0" lang="en-US" sz="4400" b="1" i="0" u="none" strike="noStrike" kern="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1" i="0" u="none" strike="noStrike" kern="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của</a:t>
            </a:r>
            <a:r>
              <a:rPr kumimoji="0" lang="en-US" sz="4400" b="1" i="0" u="none" strike="noStrike" kern="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1" i="0" u="none" strike="noStrike" kern="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việc</a:t>
            </a:r>
            <a:r>
              <a:rPr kumimoji="0" lang="en-US" sz="4400" b="1" i="0" u="none" strike="noStrike" kern="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1" i="0" u="none" strike="noStrike" kern="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rửa</a:t>
            </a:r>
            <a:r>
              <a:rPr kumimoji="0" lang="en-US" sz="4400" b="1" i="0" u="none" strike="noStrike" kern="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1" i="0" u="none" strike="noStrike" kern="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tay</a:t>
            </a:r>
            <a:r>
              <a:rPr kumimoji="0" lang="en-US" sz="4400" b="1" i="0" u="none" strike="noStrike" kern="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a:t>
            </a:r>
          </a:p>
        </p:txBody>
      </p:sp>
    </p:spTree>
    <p:extLst>
      <p:ext uri="{BB962C8B-B14F-4D97-AF65-F5344CB8AC3E}">
        <p14:creationId xmlns:p14="http://schemas.microsoft.com/office/powerpoint/2010/main" val="41066585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2" presetClass="entr" presetSubtype="4"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8CC3871-3BF4-34A0-A936-21E60AF27241}"/>
              </a:ext>
            </a:extLst>
          </p:cNvPr>
          <p:cNvSpPr/>
          <p:nvPr/>
        </p:nvSpPr>
        <p:spPr>
          <a:xfrm>
            <a:off x="850605" y="2729234"/>
            <a:ext cx="16586790" cy="5843266"/>
          </a:xfrm>
          <a:prstGeom prst="roundRect">
            <a:avLst/>
          </a:prstGeom>
          <a:solidFill>
            <a:srgbClr val="8AE784">
              <a:lumMod val="20000"/>
              <a:lumOff val="80000"/>
            </a:srgbClr>
          </a:solidFill>
          <a:ln w="25400" cap="flat" cmpd="sng" algn="ctr">
            <a:solidFill>
              <a:srgbClr val="92D050"/>
            </a:solidFill>
            <a:prstDash val="solid"/>
          </a:ln>
          <a:effectLst/>
        </p:spPr>
        <p:txBody>
          <a:bodyPr rtlCol="0" anchor="ctr"/>
          <a:lstStyle/>
          <a:p>
            <a:pPr marL="0" marR="0" lvl="0" indent="0" algn="ctr" defTabSz="1828755" rtl="0" eaLnBrk="1" fontAlgn="auto" latinLnBrk="0" hangingPunct="1">
              <a:lnSpc>
                <a:spcPct val="100000"/>
              </a:lnSpc>
              <a:spcBef>
                <a:spcPts val="0"/>
              </a:spcBef>
              <a:spcAft>
                <a:spcPts val="0"/>
              </a:spcAft>
              <a:buClr>
                <a:srgbClr val="000000"/>
              </a:buClr>
              <a:buSzTx/>
              <a:buFontTx/>
              <a:buNone/>
              <a:tabLst/>
              <a:defRPr/>
            </a:pPr>
            <a:endParaRPr kumimoji="0" lang="en-US" sz="2801" b="0" i="0" u="none" strike="noStrike" kern="0" cap="none" spc="0" normalizeH="0" baseline="0" noProof="0">
              <a:ln>
                <a:noFill/>
              </a:ln>
              <a:solidFill>
                <a:srgbClr val="73BCFF"/>
              </a:solidFill>
              <a:effectLst/>
              <a:uLnTx/>
              <a:uFillTx/>
              <a:latin typeface="Arial"/>
              <a:ea typeface="+mn-ea"/>
              <a:cs typeface="+mn-cs"/>
              <a:sym typeface="Arial"/>
            </a:endParaRPr>
          </a:p>
        </p:txBody>
      </p:sp>
      <p:sp>
        <p:nvSpPr>
          <p:cNvPr id="4" name="TextBox 3">
            <a:extLst>
              <a:ext uri="{FF2B5EF4-FFF2-40B4-BE49-F238E27FC236}">
                <a16:creationId xmlns:a16="http://schemas.microsoft.com/office/drawing/2014/main" id="{9E528B81-5C3B-D736-5BE0-4176328D4138}"/>
              </a:ext>
            </a:extLst>
          </p:cNvPr>
          <p:cNvSpPr txBox="1"/>
          <p:nvPr/>
        </p:nvSpPr>
        <p:spPr>
          <a:xfrm>
            <a:off x="1143000" y="2933700"/>
            <a:ext cx="15959224" cy="5262979"/>
          </a:xfrm>
          <a:prstGeom prst="rect">
            <a:avLst/>
          </a:prstGeom>
          <a:noFill/>
        </p:spPr>
        <p:txBody>
          <a:bodyPr wrap="square" rtlCol="0">
            <a:spAutoFit/>
          </a:bodyPr>
          <a:lstStyle/>
          <a:p>
            <a:pPr lvl="0" algn="just" defTabSz="1828755">
              <a:buClr>
                <a:srgbClr val="000000"/>
              </a:buClr>
            </a:pPr>
            <a:r>
              <a:rPr lang="vi-VN" sz="48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Giảm lượng vi khuẩn dinh trên da tay.</a:t>
            </a:r>
          </a:p>
          <a:p>
            <a:pPr lvl="0" algn="just" defTabSz="1828755">
              <a:buClr>
                <a:srgbClr val="000000"/>
              </a:buClr>
            </a:pPr>
            <a:r>
              <a:rPr lang="vi-VN" sz="48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Ngăn chặn vi khuẩn gây bệnh từ tay vào miệng và cơ thể.</a:t>
            </a:r>
          </a:p>
          <a:p>
            <a:pPr lvl="0" algn="just" defTabSz="1828755">
              <a:buClr>
                <a:srgbClr val="000000"/>
              </a:buClr>
            </a:pPr>
            <a:r>
              <a:rPr lang="vi-VN" sz="48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Phòng chống bị lây nhiễm các bệnh nhiễm vi khuẩn nguy hiểm.</a:t>
            </a:r>
          </a:p>
          <a:p>
            <a:pPr lvl="0" algn="just" defTabSz="1828755">
              <a:buClr>
                <a:srgbClr val="000000"/>
              </a:buClr>
            </a:pPr>
            <a:r>
              <a:rPr lang="vi-VN" sz="48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Tay thường sờ, chạm vào nhiều đồ vật, nguy cơ nhiễm rất nhiều vi khuẩn mà nhìn mắt thường không thấy được nên cần rửa tay để loại bỏ (tiêu diệt) chúng. </a:t>
            </a:r>
          </a:p>
        </p:txBody>
      </p:sp>
      <p:sp>
        <p:nvSpPr>
          <p:cNvPr id="3" name="Rectangle: Rounded Corners 5">
            <a:extLst>
              <a:ext uri="{FF2B5EF4-FFF2-40B4-BE49-F238E27FC236}">
                <a16:creationId xmlns:a16="http://schemas.microsoft.com/office/drawing/2014/main" id="{F093BBE2-D72F-B36B-D0CE-646D509BA2FB}"/>
              </a:ext>
            </a:extLst>
          </p:cNvPr>
          <p:cNvSpPr/>
          <p:nvPr/>
        </p:nvSpPr>
        <p:spPr>
          <a:xfrm>
            <a:off x="2057400" y="800100"/>
            <a:ext cx="14478000" cy="1080000"/>
          </a:xfrm>
          <a:custGeom>
            <a:avLst/>
            <a:gdLst>
              <a:gd name="connsiteX0" fmla="*/ 0 w 6118973"/>
              <a:gd name="connsiteY0" fmla="*/ 540000 h 1080000"/>
              <a:gd name="connsiteX1" fmla="*/ 540000 w 6118973"/>
              <a:gd name="connsiteY1" fmla="*/ 0 h 1080000"/>
              <a:gd name="connsiteX2" fmla="*/ 948717 w 6118973"/>
              <a:gd name="connsiteY2" fmla="*/ 0 h 1080000"/>
              <a:gd name="connsiteX3" fmla="*/ 1508603 w 6118973"/>
              <a:gd name="connsiteY3" fmla="*/ 0 h 1080000"/>
              <a:gd name="connsiteX4" fmla="*/ 2068488 w 6118973"/>
              <a:gd name="connsiteY4" fmla="*/ 0 h 1080000"/>
              <a:gd name="connsiteX5" fmla="*/ 2628374 w 6118973"/>
              <a:gd name="connsiteY5" fmla="*/ 0 h 1080000"/>
              <a:gd name="connsiteX6" fmla="*/ 3087481 w 6118973"/>
              <a:gd name="connsiteY6" fmla="*/ 0 h 1080000"/>
              <a:gd name="connsiteX7" fmla="*/ 3546587 w 6118973"/>
              <a:gd name="connsiteY7" fmla="*/ 0 h 1080000"/>
              <a:gd name="connsiteX8" fmla="*/ 4207253 w 6118973"/>
              <a:gd name="connsiteY8" fmla="*/ 0 h 1080000"/>
              <a:gd name="connsiteX9" fmla="*/ 4817528 w 6118973"/>
              <a:gd name="connsiteY9" fmla="*/ 0 h 1080000"/>
              <a:gd name="connsiteX10" fmla="*/ 5578973 w 6118973"/>
              <a:gd name="connsiteY10" fmla="*/ 0 h 1080000"/>
              <a:gd name="connsiteX11" fmla="*/ 6118973 w 6118973"/>
              <a:gd name="connsiteY11" fmla="*/ 540000 h 1080000"/>
              <a:gd name="connsiteX12" fmla="*/ 6118973 w 6118973"/>
              <a:gd name="connsiteY12" fmla="*/ 540000 h 1080000"/>
              <a:gd name="connsiteX13" fmla="*/ 5578973 w 6118973"/>
              <a:gd name="connsiteY13" fmla="*/ 1080000 h 1080000"/>
              <a:gd name="connsiteX14" fmla="*/ 4918308 w 6118973"/>
              <a:gd name="connsiteY14" fmla="*/ 1080000 h 1080000"/>
              <a:gd name="connsiteX15" fmla="*/ 4308032 w 6118973"/>
              <a:gd name="connsiteY15" fmla="*/ 1080000 h 1080000"/>
              <a:gd name="connsiteX16" fmla="*/ 3647367 w 6118973"/>
              <a:gd name="connsiteY16" fmla="*/ 1080000 h 1080000"/>
              <a:gd name="connsiteX17" fmla="*/ 3188260 w 6118973"/>
              <a:gd name="connsiteY17" fmla="*/ 1080000 h 1080000"/>
              <a:gd name="connsiteX18" fmla="*/ 2779544 w 6118973"/>
              <a:gd name="connsiteY18" fmla="*/ 1080000 h 1080000"/>
              <a:gd name="connsiteX19" fmla="*/ 2118878 w 6118973"/>
              <a:gd name="connsiteY19" fmla="*/ 1080000 h 1080000"/>
              <a:gd name="connsiteX20" fmla="*/ 1659772 w 6118973"/>
              <a:gd name="connsiteY20" fmla="*/ 1080000 h 1080000"/>
              <a:gd name="connsiteX21" fmla="*/ 540000 w 6118973"/>
              <a:gd name="connsiteY21" fmla="*/ 1080000 h 1080000"/>
              <a:gd name="connsiteX22" fmla="*/ 0 w 6118973"/>
              <a:gd name="connsiteY22" fmla="*/ 540000 h 10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118973" h="1080000" fill="none" extrusionOk="0">
                <a:moveTo>
                  <a:pt x="0" y="540000"/>
                </a:moveTo>
                <a:cubicBezTo>
                  <a:pt x="9033" y="183478"/>
                  <a:pt x="241290" y="-27964"/>
                  <a:pt x="540000" y="0"/>
                </a:cubicBezTo>
                <a:cubicBezTo>
                  <a:pt x="631598" y="-14502"/>
                  <a:pt x="762625" y="16149"/>
                  <a:pt x="948717" y="0"/>
                </a:cubicBezTo>
                <a:cubicBezTo>
                  <a:pt x="1134809" y="-16149"/>
                  <a:pt x="1370909" y="28304"/>
                  <a:pt x="1508603" y="0"/>
                </a:cubicBezTo>
                <a:cubicBezTo>
                  <a:pt x="1646297" y="-28304"/>
                  <a:pt x="1891521" y="46653"/>
                  <a:pt x="2068488" y="0"/>
                </a:cubicBezTo>
                <a:cubicBezTo>
                  <a:pt x="2245455" y="-46653"/>
                  <a:pt x="2376375" y="35084"/>
                  <a:pt x="2628374" y="0"/>
                </a:cubicBezTo>
                <a:cubicBezTo>
                  <a:pt x="2880373" y="-35084"/>
                  <a:pt x="2867668" y="20985"/>
                  <a:pt x="3087481" y="0"/>
                </a:cubicBezTo>
                <a:cubicBezTo>
                  <a:pt x="3307294" y="-20985"/>
                  <a:pt x="3374904" y="624"/>
                  <a:pt x="3546587" y="0"/>
                </a:cubicBezTo>
                <a:cubicBezTo>
                  <a:pt x="3718270" y="-624"/>
                  <a:pt x="3894220" y="37170"/>
                  <a:pt x="4207253" y="0"/>
                </a:cubicBezTo>
                <a:cubicBezTo>
                  <a:pt x="4520286" y="-37170"/>
                  <a:pt x="4549403" y="6224"/>
                  <a:pt x="4817528" y="0"/>
                </a:cubicBezTo>
                <a:cubicBezTo>
                  <a:pt x="5085654" y="-6224"/>
                  <a:pt x="5325433" y="86058"/>
                  <a:pt x="5578973" y="0"/>
                </a:cubicBezTo>
                <a:cubicBezTo>
                  <a:pt x="5806950" y="515"/>
                  <a:pt x="6114433" y="227360"/>
                  <a:pt x="6118973" y="540000"/>
                </a:cubicBezTo>
                <a:lnTo>
                  <a:pt x="6118973" y="540000"/>
                </a:lnTo>
                <a:cubicBezTo>
                  <a:pt x="6053760" y="897769"/>
                  <a:pt x="5874700" y="1013987"/>
                  <a:pt x="5578973" y="1080000"/>
                </a:cubicBezTo>
                <a:cubicBezTo>
                  <a:pt x="5315874" y="1084768"/>
                  <a:pt x="5247725" y="1018878"/>
                  <a:pt x="4918308" y="1080000"/>
                </a:cubicBezTo>
                <a:cubicBezTo>
                  <a:pt x="4588892" y="1141122"/>
                  <a:pt x="4512585" y="1062903"/>
                  <a:pt x="4308032" y="1080000"/>
                </a:cubicBezTo>
                <a:cubicBezTo>
                  <a:pt x="4103479" y="1097097"/>
                  <a:pt x="3972127" y="1026544"/>
                  <a:pt x="3647367" y="1080000"/>
                </a:cubicBezTo>
                <a:cubicBezTo>
                  <a:pt x="3322608" y="1133456"/>
                  <a:pt x="3308175" y="1029959"/>
                  <a:pt x="3188260" y="1080000"/>
                </a:cubicBezTo>
                <a:cubicBezTo>
                  <a:pt x="3068345" y="1130041"/>
                  <a:pt x="2884501" y="1048170"/>
                  <a:pt x="2779544" y="1080000"/>
                </a:cubicBezTo>
                <a:cubicBezTo>
                  <a:pt x="2674587" y="1111830"/>
                  <a:pt x="2314851" y="1052354"/>
                  <a:pt x="2118878" y="1080000"/>
                </a:cubicBezTo>
                <a:cubicBezTo>
                  <a:pt x="1922905" y="1107646"/>
                  <a:pt x="1823846" y="1047562"/>
                  <a:pt x="1659772" y="1080000"/>
                </a:cubicBezTo>
                <a:cubicBezTo>
                  <a:pt x="1495698" y="1112438"/>
                  <a:pt x="850116" y="1000074"/>
                  <a:pt x="540000" y="1080000"/>
                </a:cubicBezTo>
                <a:cubicBezTo>
                  <a:pt x="189285" y="1071998"/>
                  <a:pt x="61681" y="785239"/>
                  <a:pt x="0" y="540000"/>
                </a:cubicBezTo>
                <a:close/>
              </a:path>
              <a:path w="6118973" h="1080000" stroke="0" extrusionOk="0">
                <a:moveTo>
                  <a:pt x="0" y="540000"/>
                </a:moveTo>
                <a:cubicBezTo>
                  <a:pt x="27962" y="210660"/>
                  <a:pt x="188329" y="-20162"/>
                  <a:pt x="540000" y="0"/>
                </a:cubicBezTo>
                <a:cubicBezTo>
                  <a:pt x="693718" y="-21606"/>
                  <a:pt x="861220" y="47317"/>
                  <a:pt x="999106" y="0"/>
                </a:cubicBezTo>
                <a:cubicBezTo>
                  <a:pt x="1136992" y="-47317"/>
                  <a:pt x="1286388" y="45542"/>
                  <a:pt x="1558992" y="0"/>
                </a:cubicBezTo>
                <a:cubicBezTo>
                  <a:pt x="1831596" y="-45542"/>
                  <a:pt x="1875483" y="44167"/>
                  <a:pt x="2169268" y="0"/>
                </a:cubicBezTo>
                <a:cubicBezTo>
                  <a:pt x="2463053" y="-44167"/>
                  <a:pt x="2501579" y="33276"/>
                  <a:pt x="2628374" y="0"/>
                </a:cubicBezTo>
                <a:cubicBezTo>
                  <a:pt x="2755169" y="-33276"/>
                  <a:pt x="2938446" y="3825"/>
                  <a:pt x="3087481" y="0"/>
                </a:cubicBezTo>
                <a:cubicBezTo>
                  <a:pt x="3236516" y="-3825"/>
                  <a:pt x="3440741" y="38251"/>
                  <a:pt x="3596977" y="0"/>
                </a:cubicBezTo>
                <a:cubicBezTo>
                  <a:pt x="3753213" y="-38251"/>
                  <a:pt x="3880583" y="32341"/>
                  <a:pt x="4005694" y="0"/>
                </a:cubicBezTo>
                <a:cubicBezTo>
                  <a:pt x="4130805" y="-32341"/>
                  <a:pt x="4414267" y="14124"/>
                  <a:pt x="4666359" y="0"/>
                </a:cubicBezTo>
                <a:cubicBezTo>
                  <a:pt x="4918451" y="-14124"/>
                  <a:pt x="5391646" y="20234"/>
                  <a:pt x="5578973" y="0"/>
                </a:cubicBezTo>
                <a:cubicBezTo>
                  <a:pt x="5886919" y="-64082"/>
                  <a:pt x="6149784" y="228251"/>
                  <a:pt x="6118973" y="540000"/>
                </a:cubicBezTo>
                <a:lnTo>
                  <a:pt x="6118973" y="540000"/>
                </a:lnTo>
                <a:cubicBezTo>
                  <a:pt x="6090774" y="877880"/>
                  <a:pt x="5839885" y="1044900"/>
                  <a:pt x="5578973" y="1080000"/>
                </a:cubicBezTo>
                <a:cubicBezTo>
                  <a:pt x="5307957" y="1125610"/>
                  <a:pt x="5252617" y="1066267"/>
                  <a:pt x="5019087" y="1080000"/>
                </a:cubicBezTo>
                <a:cubicBezTo>
                  <a:pt x="4785557" y="1093733"/>
                  <a:pt x="4646675" y="1064667"/>
                  <a:pt x="4408811" y="1080000"/>
                </a:cubicBezTo>
                <a:cubicBezTo>
                  <a:pt x="4170947" y="1095333"/>
                  <a:pt x="4150758" y="1033143"/>
                  <a:pt x="4000095" y="1080000"/>
                </a:cubicBezTo>
                <a:cubicBezTo>
                  <a:pt x="3849432" y="1126857"/>
                  <a:pt x="3519933" y="1021336"/>
                  <a:pt x="3389819" y="1080000"/>
                </a:cubicBezTo>
                <a:cubicBezTo>
                  <a:pt x="3259705" y="1138664"/>
                  <a:pt x="2928879" y="1054149"/>
                  <a:pt x="2779544" y="1080000"/>
                </a:cubicBezTo>
                <a:cubicBezTo>
                  <a:pt x="2630209" y="1105851"/>
                  <a:pt x="2493222" y="1049201"/>
                  <a:pt x="2320437" y="1080000"/>
                </a:cubicBezTo>
                <a:cubicBezTo>
                  <a:pt x="2147652" y="1110799"/>
                  <a:pt x="1890990" y="1075923"/>
                  <a:pt x="1760551" y="1080000"/>
                </a:cubicBezTo>
                <a:cubicBezTo>
                  <a:pt x="1630112" y="1084077"/>
                  <a:pt x="1454122" y="1068877"/>
                  <a:pt x="1351835" y="1080000"/>
                </a:cubicBezTo>
                <a:cubicBezTo>
                  <a:pt x="1249548" y="1091123"/>
                  <a:pt x="819709" y="1048784"/>
                  <a:pt x="540000" y="1080000"/>
                </a:cubicBezTo>
                <a:cubicBezTo>
                  <a:pt x="240149" y="1090698"/>
                  <a:pt x="-30035" y="859402"/>
                  <a:pt x="0" y="540000"/>
                </a:cubicBezTo>
                <a:close/>
              </a:path>
            </a:pathLst>
          </a:custGeom>
          <a:solidFill>
            <a:srgbClr val="FFDDEE"/>
          </a:solidFill>
          <a:ln w="38100" cap="flat" cmpd="sng" algn="ctr">
            <a:solidFill>
              <a:srgbClr val="FF0066"/>
            </a:solidFill>
            <a:prstDash val="solid"/>
            <a:miter lim="800000"/>
            <a:extLst>
              <a:ext uri="{C807C97D-BFC1-408E-A445-0C87EB9F89A2}">
                <ask:lineSketchStyleProps xmlns:ask="http://schemas.microsoft.com/office/drawing/2018/sketchyshapes" sd="3667377045">
                  <a:custGeom>
                    <a:avLst/>
                    <a:gdLst>
                      <a:gd name="connsiteX0" fmla="*/ 0 w 14478000"/>
                      <a:gd name="connsiteY0" fmla="*/ 540000 h 1080000"/>
                      <a:gd name="connsiteX1" fmla="*/ 540000 w 14478000"/>
                      <a:gd name="connsiteY1" fmla="*/ 0 h 1080000"/>
                      <a:gd name="connsiteX2" fmla="*/ 1122522 w 14478000"/>
                      <a:gd name="connsiteY2" fmla="*/ 0 h 1080000"/>
                      <a:gd name="connsiteX3" fmla="*/ 1437083 w 14478000"/>
                      <a:gd name="connsiteY3" fmla="*/ 0 h 1080000"/>
                      <a:gd name="connsiteX4" fmla="*/ 2287565 w 14478000"/>
                      <a:gd name="connsiteY4" fmla="*/ 0 h 1080000"/>
                      <a:gd name="connsiteX5" fmla="*/ 2736107 w 14478000"/>
                      <a:gd name="connsiteY5" fmla="*/ 0 h 1080000"/>
                      <a:gd name="connsiteX6" fmla="*/ 3318629 w 14478000"/>
                      <a:gd name="connsiteY6" fmla="*/ 0 h 1080000"/>
                      <a:gd name="connsiteX7" fmla="*/ 3901150 w 14478000"/>
                      <a:gd name="connsiteY7" fmla="*/ 0 h 1080000"/>
                      <a:gd name="connsiteX8" fmla="*/ 4349692 w 14478000"/>
                      <a:gd name="connsiteY8" fmla="*/ 0 h 1080000"/>
                      <a:gd name="connsiteX9" fmla="*/ 5066194 w 14478000"/>
                      <a:gd name="connsiteY9" fmla="*/ 0 h 1080000"/>
                      <a:gd name="connsiteX10" fmla="*/ 5782696 w 14478000"/>
                      <a:gd name="connsiteY10" fmla="*/ 0 h 1080000"/>
                      <a:gd name="connsiteX11" fmla="*/ 6231237 w 14478000"/>
                      <a:gd name="connsiteY11" fmla="*/ 0 h 1080000"/>
                      <a:gd name="connsiteX12" fmla="*/ 6813759 w 14478000"/>
                      <a:gd name="connsiteY12" fmla="*/ 0 h 1080000"/>
                      <a:gd name="connsiteX13" fmla="*/ 7664241 w 14478000"/>
                      <a:gd name="connsiteY13" fmla="*/ 0 h 1080000"/>
                      <a:gd name="connsiteX14" fmla="*/ 7844823 w 14478000"/>
                      <a:gd name="connsiteY14" fmla="*/ 0 h 1080000"/>
                      <a:gd name="connsiteX15" fmla="*/ 8159384 w 14478000"/>
                      <a:gd name="connsiteY15" fmla="*/ 0 h 1080000"/>
                      <a:gd name="connsiteX16" fmla="*/ 8339966 w 14478000"/>
                      <a:gd name="connsiteY16" fmla="*/ 0 h 1080000"/>
                      <a:gd name="connsiteX17" fmla="*/ 9190448 w 14478000"/>
                      <a:gd name="connsiteY17" fmla="*/ 0 h 1080000"/>
                      <a:gd name="connsiteX18" fmla="*/ 9906950 w 14478000"/>
                      <a:gd name="connsiteY18" fmla="*/ 0 h 1080000"/>
                      <a:gd name="connsiteX19" fmla="*/ 10757431 w 14478000"/>
                      <a:gd name="connsiteY19" fmla="*/ 0 h 1080000"/>
                      <a:gd name="connsiteX20" fmla="*/ 11205973 w 14478000"/>
                      <a:gd name="connsiteY20" fmla="*/ 0 h 1080000"/>
                      <a:gd name="connsiteX21" fmla="*/ 11520535 w 14478000"/>
                      <a:gd name="connsiteY21" fmla="*/ 0 h 1080000"/>
                      <a:gd name="connsiteX22" fmla="*/ 11701117 w 14478000"/>
                      <a:gd name="connsiteY22" fmla="*/ 0 h 1080000"/>
                      <a:gd name="connsiteX23" fmla="*/ 12551598 w 14478000"/>
                      <a:gd name="connsiteY23" fmla="*/ 0 h 1080000"/>
                      <a:gd name="connsiteX24" fmla="*/ 12732180 w 14478000"/>
                      <a:gd name="connsiteY24" fmla="*/ 0 h 1080000"/>
                      <a:gd name="connsiteX25" fmla="*/ 12912762 w 14478000"/>
                      <a:gd name="connsiteY25" fmla="*/ 0 h 1080000"/>
                      <a:gd name="connsiteX26" fmla="*/ 13227323 w 14478000"/>
                      <a:gd name="connsiteY26" fmla="*/ 0 h 1080000"/>
                      <a:gd name="connsiteX27" fmla="*/ 13938000 w 14478000"/>
                      <a:gd name="connsiteY27" fmla="*/ 0 h 1080000"/>
                      <a:gd name="connsiteX28" fmla="*/ 14478000 w 14478000"/>
                      <a:gd name="connsiteY28" fmla="*/ 540000 h 1080000"/>
                      <a:gd name="connsiteX29" fmla="*/ 14478000 w 14478000"/>
                      <a:gd name="connsiteY29" fmla="*/ 540000 h 1080000"/>
                      <a:gd name="connsiteX30" fmla="*/ 13938000 w 14478000"/>
                      <a:gd name="connsiteY30" fmla="*/ 1080000 h 1080000"/>
                      <a:gd name="connsiteX31" fmla="*/ 13087518 w 14478000"/>
                      <a:gd name="connsiteY31" fmla="*/ 1080000 h 1080000"/>
                      <a:gd name="connsiteX32" fmla="*/ 12638977 w 14478000"/>
                      <a:gd name="connsiteY32" fmla="*/ 1080000 h 1080000"/>
                      <a:gd name="connsiteX33" fmla="*/ 11788495 w 14478000"/>
                      <a:gd name="connsiteY33" fmla="*/ 1080000 h 1080000"/>
                      <a:gd name="connsiteX34" fmla="*/ 10938013 w 14478000"/>
                      <a:gd name="connsiteY34" fmla="*/ 1080000 h 1080000"/>
                      <a:gd name="connsiteX35" fmla="*/ 10221511 w 14478000"/>
                      <a:gd name="connsiteY35" fmla="*/ 1080000 h 1080000"/>
                      <a:gd name="connsiteX36" fmla="*/ 10040930 w 14478000"/>
                      <a:gd name="connsiteY36" fmla="*/ 1080000 h 1080000"/>
                      <a:gd name="connsiteX37" fmla="*/ 9324428 w 14478000"/>
                      <a:gd name="connsiteY37" fmla="*/ 1080000 h 1080000"/>
                      <a:gd name="connsiteX38" fmla="*/ 8875886 w 14478000"/>
                      <a:gd name="connsiteY38" fmla="*/ 1080000 h 1080000"/>
                      <a:gd name="connsiteX39" fmla="*/ 8561324 w 14478000"/>
                      <a:gd name="connsiteY39" fmla="*/ 1080000 h 1080000"/>
                      <a:gd name="connsiteX40" fmla="*/ 7978803 w 14478000"/>
                      <a:gd name="connsiteY40" fmla="*/ 1080000 h 1080000"/>
                      <a:gd name="connsiteX41" fmla="*/ 7664241 w 14478000"/>
                      <a:gd name="connsiteY41" fmla="*/ 1080000 h 1080000"/>
                      <a:gd name="connsiteX42" fmla="*/ 7483659 w 14478000"/>
                      <a:gd name="connsiteY42" fmla="*/ 1080000 h 1080000"/>
                      <a:gd name="connsiteX43" fmla="*/ 7303077 w 14478000"/>
                      <a:gd name="connsiteY43" fmla="*/ 1080000 h 1080000"/>
                      <a:gd name="connsiteX44" fmla="*/ 6854536 w 14478000"/>
                      <a:gd name="connsiteY44" fmla="*/ 1080000 h 1080000"/>
                      <a:gd name="connsiteX45" fmla="*/ 6539974 w 14478000"/>
                      <a:gd name="connsiteY45" fmla="*/ 1080000 h 1080000"/>
                      <a:gd name="connsiteX46" fmla="*/ 5689492 w 14478000"/>
                      <a:gd name="connsiteY46" fmla="*/ 1080000 h 1080000"/>
                      <a:gd name="connsiteX47" fmla="*/ 5106970 w 14478000"/>
                      <a:gd name="connsiteY47" fmla="*/ 1080000 h 1080000"/>
                      <a:gd name="connsiteX48" fmla="*/ 4792409 w 14478000"/>
                      <a:gd name="connsiteY48" fmla="*/ 1080000 h 1080000"/>
                      <a:gd name="connsiteX49" fmla="*/ 4343867 w 14478000"/>
                      <a:gd name="connsiteY49" fmla="*/ 1080000 h 1080000"/>
                      <a:gd name="connsiteX50" fmla="*/ 3895325 w 14478000"/>
                      <a:gd name="connsiteY50" fmla="*/ 1080000 h 1080000"/>
                      <a:gd name="connsiteX51" fmla="*/ 3714743 w 14478000"/>
                      <a:gd name="connsiteY51" fmla="*/ 1080000 h 1080000"/>
                      <a:gd name="connsiteX52" fmla="*/ 2998242 w 14478000"/>
                      <a:gd name="connsiteY52" fmla="*/ 1080000 h 1080000"/>
                      <a:gd name="connsiteX53" fmla="*/ 2549700 w 14478000"/>
                      <a:gd name="connsiteY53" fmla="*/ 1080000 h 1080000"/>
                      <a:gd name="connsiteX54" fmla="*/ 1699218 w 14478000"/>
                      <a:gd name="connsiteY54" fmla="*/ 1080000 h 1080000"/>
                      <a:gd name="connsiteX55" fmla="*/ 540000 w 14478000"/>
                      <a:gd name="connsiteY55" fmla="*/ 1080000 h 1080000"/>
                      <a:gd name="connsiteX56" fmla="*/ 0 w 14478000"/>
                      <a:gd name="connsiteY56" fmla="*/ 540000 h 10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4478000" h="1080000" fill="none" extrusionOk="0">
                        <a:moveTo>
                          <a:pt x="0" y="540000"/>
                        </a:moveTo>
                        <a:cubicBezTo>
                          <a:pt x="49492" y="252865"/>
                          <a:pt x="292731" y="69138"/>
                          <a:pt x="540000" y="0"/>
                        </a:cubicBezTo>
                        <a:cubicBezTo>
                          <a:pt x="713272" y="-10794"/>
                          <a:pt x="889938" y="39785"/>
                          <a:pt x="1122522" y="0"/>
                        </a:cubicBezTo>
                        <a:cubicBezTo>
                          <a:pt x="1355106" y="-39785"/>
                          <a:pt x="1312463" y="11314"/>
                          <a:pt x="1437083" y="0"/>
                        </a:cubicBezTo>
                        <a:cubicBezTo>
                          <a:pt x="1561703" y="-11314"/>
                          <a:pt x="1900228" y="83948"/>
                          <a:pt x="2287565" y="0"/>
                        </a:cubicBezTo>
                        <a:cubicBezTo>
                          <a:pt x="2674902" y="-83948"/>
                          <a:pt x="2569576" y="24358"/>
                          <a:pt x="2736107" y="0"/>
                        </a:cubicBezTo>
                        <a:cubicBezTo>
                          <a:pt x="2902638" y="-24358"/>
                          <a:pt x="3029922" y="68857"/>
                          <a:pt x="3318629" y="0"/>
                        </a:cubicBezTo>
                        <a:cubicBezTo>
                          <a:pt x="3607336" y="-68857"/>
                          <a:pt x="3701485" y="49476"/>
                          <a:pt x="3901150" y="0"/>
                        </a:cubicBezTo>
                        <a:cubicBezTo>
                          <a:pt x="4100815" y="-49476"/>
                          <a:pt x="4197790" y="20885"/>
                          <a:pt x="4349692" y="0"/>
                        </a:cubicBezTo>
                        <a:cubicBezTo>
                          <a:pt x="4501594" y="-20885"/>
                          <a:pt x="4789999" y="39199"/>
                          <a:pt x="5066194" y="0"/>
                        </a:cubicBezTo>
                        <a:cubicBezTo>
                          <a:pt x="5342389" y="-39199"/>
                          <a:pt x="5472523" y="31815"/>
                          <a:pt x="5782696" y="0"/>
                        </a:cubicBezTo>
                        <a:cubicBezTo>
                          <a:pt x="6092869" y="-31815"/>
                          <a:pt x="6028092" y="6820"/>
                          <a:pt x="6231237" y="0"/>
                        </a:cubicBezTo>
                        <a:cubicBezTo>
                          <a:pt x="6434382" y="-6820"/>
                          <a:pt x="6652861" y="41887"/>
                          <a:pt x="6813759" y="0"/>
                        </a:cubicBezTo>
                        <a:cubicBezTo>
                          <a:pt x="6974657" y="-41887"/>
                          <a:pt x="7406003" y="34838"/>
                          <a:pt x="7664241" y="0"/>
                        </a:cubicBezTo>
                        <a:cubicBezTo>
                          <a:pt x="7922479" y="-34838"/>
                          <a:pt x="7776466" y="20919"/>
                          <a:pt x="7844823" y="0"/>
                        </a:cubicBezTo>
                        <a:cubicBezTo>
                          <a:pt x="7913180" y="-20919"/>
                          <a:pt x="8074279" y="2183"/>
                          <a:pt x="8159384" y="0"/>
                        </a:cubicBezTo>
                        <a:cubicBezTo>
                          <a:pt x="8244489" y="-2183"/>
                          <a:pt x="8255578" y="8566"/>
                          <a:pt x="8339966" y="0"/>
                        </a:cubicBezTo>
                        <a:cubicBezTo>
                          <a:pt x="8424354" y="-8566"/>
                          <a:pt x="9005184" y="10109"/>
                          <a:pt x="9190448" y="0"/>
                        </a:cubicBezTo>
                        <a:cubicBezTo>
                          <a:pt x="9375712" y="-10109"/>
                          <a:pt x="9737443" y="8521"/>
                          <a:pt x="9906950" y="0"/>
                        </a:cubicBezTo>
                        <a:cubicBezTo>
                          <a:pt x="10076457" y="-8521"/>
                          <a:pt x="10491875" y="6929"/>
                          <a:pt x="10757431" y="0"/>
                        </a:cubicBezTo>
                        <a:cubicBezTo>
                          <a:pt x="11022987" y="-6929"/>
                          <a:pt x="11004895" y="49662"/>
                          <a:pt x="11205973" y="0"/>
                        </a:cubicBezTo>
                        <a:cubicBezTo>
                          <a:pt x="11407051" y="-49662"/>
                          <a:pt x="11418018" y="16386"/>
                          <a:pt x="11520535" y="0"/>
                        </a:cubicBezTo>
                        <a:cubicBezTo>
                          <a:pt x="11623052" y="-16386"/>
                          <a:pt x="11662531" y="12832"/>
                          <a:pt x="11701117" y="0"/>
                        </a:cubicBezTo>
                        <a:cubicBezTo>
                          <a:pt x="11739703" y="-12832"/>
                          <a:pt x="12235390" y="77807"/>
                          <a:pt x="12551598" y="0"/>
                        </a:cubicBezTo>
                        <a:cubicBezTo>
                          <a:pt x="12867806" y="-77807"/>
                          <a:pt x="12665447" y="7032"/>
                          <a:pt x="12732180" y="0"/>
                        </a:cubicBezTo>
                        <a:cubicBezTo>
                          <a:pt x="12798913" y="-7032"/>
                          <a:pt x="12849597" y="18190"/>
                          <a:pt x="12912762" y="0"/>
                        </a:cubicBezTo>
                        <a:cubicBezTo>
                          <a:pt x="12975927" y="-18190"/>
                          <a:pt x="13163481" y="16164"/>
                          <a:pt x="13227323" y="0"/>
                        </a:cubicBezTo>
                        <a:cubicBezTo>
                          <a:pt x="13291165" y="-16164"/>
                          <a:pt x="13626725" y="33117"/>
                          <a:pt x="13938000" y="0"/>
                        </a:cubicBezTo>
                        <a:cubicBezTo>
                          <a:pt x="14226033" y="-17267"/>
                          <a:pt x="14466755" y="198934"/>
                          <a:pt x="14478000" y="540000"/>
                        </a:cubicBezTo>
                        <a:lnTo>
                          <a:pt x="14478000" y="540000"/>
                        </a:lnTo>
                        <a:cubicBezTo>
                          <a:pt x="14453050" y="802407"/>
                          <a:pt x="14217979" y="1134150"/>
                          <a:pt x="13938000" y="1080000"/>
                        </a:cubicBezTo>
                        <a:cubicBezTo>
                          <a:pt x="13668643" y="1099155"/>
                          <a:pt x="13437278" y="1056979"/>
                          <a:pt x="13087518" y="1080000"/>
                        </a:cubicBezTo>
                        <a:cubicBezTo>
                          <a:pt x="12737758" y="1103021"/>
                          <a:pt x="12809788" y="1037525"/>
                          <a:pt x="12638977" y="1080000"/>
                        </a:cubicBezTo>
                        <a:cubicBezTo>
                          <a:pt x="12468166" y="1122475"/>
                          <a:pt x="11983599" y="1068404"/>
                          <a:pt x="11788495" y="1080000"/>
                        </a:cubicBezTo>
                        <a:cubicBezTo>
                          <a:pt x="11593391" y="1091596"/>
                          <a:pt x="11252354" y="1059110"/>
                          <a:pt x="10938013" y="1080000"/>
                        </a:cubicBezTo>
                        <a:cubicBezTo>
                          <a:pt x="10623672" y="1100890"/>
                          <a:pt x="10574459" y="1005507"/>
                          <a:pt x="10221511" y="1080000"/>
                        </a:cubicBezTo>
                        <a:cubicBezTo>
                          <a:pt x="9868563" y="1154493"/>
                          <a:pt x="10082481" y="1076044"/>
                          <a:pt x="10040930" y="1080000"/>
                        </a:cubicBezTo>
                        <a:cubicBezTo>
                          <a:pt x="9999379" y="1083956"/>
                          <a:pt x="9493778" y="1019221"/>
                          <a:pt x="9324428" y="1080000"/>
                        </a:cubicBezTo>
                        <a:cubicBezTo>
                          <a:pt x="9155078" y="1140779"/>
                          <a:pt x="9038411" y="1064499"/>
                          <a:pt x="8875886" y="1080000"/>
                        </a:cubicBezTo>
                        <a:cubicBezTo>
                          <a:pt x="8713361" y="1095501"/>
                          <a:pt x="8699279" y="1079952"/>
                          <a:pt x="8561324" y="1080000"/>
                        </a:cubicBezTo>
                        <a:cubicBezTo>
                          <a:pt x="8423369" y="1080048"/>
                          <a:pt x="8235977" y="1011681"/>
                          <a:pt x="7978803" y="1080000"/>
                        </a:cubicBezTo>
                        <a:cubicBezTo>
                          <a:pt x="7721629" y="1148319"/>
                          <a:pt x="7798668" y="1057606"/>
                          <a:pt x="7664241" y="1080000"/>
                        </a:cubicBezTo>
                        <a:cubicBezTo>
                          <a:pt x="7529814" y="1102394"/>
                          <a:pt x="7536644" y="1062843"/>
                          <a:pt x="7483659" y="1080000"/>
                        </a:cubicBezTo>
                        <a:cubicBezTo>
                          <a:pt x="7430674" y="1097157"/>
                          <a:pt x="7389581" y="1078223"/>
                          <a:pt x="7303077" y="1080000"/>
                        </a:cubicBezTo>
                        <a:cubicBezTo>
                          <a:pt x="7216573" y="1081777"/>
                          <a:pt x="7042249" y="1048061"/>
                          <a:pt x="6854536" y="1080000"/>
                        </a:cubicBezTo>
                        <a:cubicBezTo>
                          <a:pt x="6666823" y="1111939"/>
                          <a:pt x="6641639" y="1056177"/>
                          <a:pt x="6539974" y="1080000"/>
                        </a:cubicBezTo>
                        <a:cubicBezTo>
                          <a:pt x="6438309" y="1103823"/>
                          <a:pt x="5911146" y="989385"/>
                          <a:pt x="5689492" y="1080000"/>
                        </a:cubicBezTo>
                        <a:cubicBezTo>
                          <a:pt x="5467838" y="1170615"/>
                          <a:pt x="5252196" y="1034879"/>
                          <a:pt x="5106970" y="1080000"/>
                        </a:cubicBezTo>
                        <a:cubicBezTo>
                          <a:pt x="4961744" y="1125121"/>
                          <a:pt x="4860878" y="1076718"/>
                          <a:pt x="4792409" y="1080000"/>
                        </a:cubicBezTo>
                        <a:cubicBezTo>
                          <a:pt x="4723940" y="1083282"/>
                          <a:pt x="4473957" y="1053922"/>
                          <a:pt x="4343867" y="1080000"/>
                        </a:cubicBezTo>
                        <a:cubicBezTo>
                          <a:pt x="4213777" y="1106078"/>
                          <a:pt x="4064050" y="1056665"/>
                          <a:pt x="3895325" y="1080000"/>
                        </a:cubicBezTo>
                        <a:cubicBezTo>
                          <a:pt x="3726600" y="1103335"/>
                          <a:pt x="3769042" y="1071812"/>
                          <a:pt x="3714743" y="1080000"/>
                        </a:cubicBezTo>
                        <a:cubicBezTo>
                          <a:pt x="3660444" y="1088188"/>
                          <a:pt x="3328673" y="1063714"/>
                          <a:pt x="2998242" y="1080000"/>
                        </a:cubicBezTo>
                        <a:cubicBezTo>
                          <a:pt x="2667811" y="1096286"/>
                          <a:pt x="2689997" y="1064293"/>
                          <a:pt x="2549700" y="1080000"/>
                        </a:cubicBezTo>
                        <a:cubicBezTo>
                          <a:pt x="2409403" y="1095707"/>
                          <a:pt x="1883890" y="1009379"/>
                          <a:pt x="1699218" y="1080000"/>
                        </a:cubicBezTo>
                        <a:cubicBezTo>
                          <a:pt x="1514546" y="1150621"/>
                          <a:pt x="989400" y="1023769"/>
                          <a:pt x="540000" y="1080000"/>
                        </a:cubicBezTo>
                        <a:cubicBezTo>
                          <a:pt x="229276" y="1003567"/>
                          <a:pt x="11750" y="898956"/>
                          <a:pt x="0" y="540000"/>
                        </a:cubicBezTo>
                        <a:close/>
                      </a:path>
                      <a:path w="14478000" h="1080000" stroke="0" extrusionOk="0">
                        <a:moveTo>
                          <a:pt x="0" y="540000"/>
                        </a:moveTo>
                        <a:cubicBezTo>
                          <a:pt x="27962" y="210660"/>
                          <a:pt x="188329" y="-20162"/>
                          <a:pt x="540000" y="0"/>
                        </a:cubicBezTo>
                        <a:cubicBezTo>
                          <a:pt x="686589" y="-19671"/>
                          <a:pt x="779236" y="28784"/>
                          <a:pt x="854562" y="0"/>
                        </a:cubicBezTo>
                        <a:cubicBezTo>
                          <a:pt x="929888" y="-28784"/>
                          <a:pt x="1189355" y="3219"/>
                          <a:pt x="1437083" y="0"/>
                        </a:cubicBezTo>
                        <a:cubicBezTo>
                          <a:pt x="1684811" y="-3219"/>
                          <a:pt x="2003956" y="7510"/>
                          <a:pt x="2153585" y="0"/>
                        </a:cubicBezTo>
                        <a:cubicBezTo>
                          <a:pt x="2303214" y="-7510"/>
                          <a:pt x="2370416" y="15895"/>
                          <a:pt x="2468147" y="0"/>
                        </a:cubicBezTo>
                        <a:cubicBezTo>
                          <a:pt x="2565878" y="-15895"/>
                          <a:pt x="2668330" y="29790"/>
                          <a:pt x="2782709" y="0"/>
                        </a:cubicBezTo>
                        <a:cubicBezTo>
                          <a:pt x="2897088" y="-29790"/>
                          <a:pt x="3008081" y="26698"/>
                          <a:pt x="3231250" y="0"/>
                        </a:cubicBezTo>
                        <a:cubicBezTo>
                          <a:pt x="3454419" y="-26698"/>
                          <a:pt x="3361490" y="18222"/>
                          <a:pt x="3411832" y="0"/>
                        </a:cubicBezTo>
                        <a:cubicBezTo>
                          <a:pt x="3462174" y="-18222"/>
                          <a:pt x="3918075" y="83118"/>
                          <a:pt x="4262314" y="0"/>
                        </a:cubicBezTo>
                        <a:cubicBezTo>
                          <a:pt x="4606553" y="-83118"/>
                          <a:pt x="4496325" y="26574"/>
                          <a:pt x="4710856" y="0"/>
                        </a:cubicBezTo>
                        <a:cubicBezTo>
                          <a:pt x="4925387" y="-26574"/>
                          <a:pt x="5006771" y="56289"/>
                          <a:pt x="5293377" y="0"/>
                        </a:cubicBezTo>
                        <a:cubicBezTo>
                          <a:pt x="5579983" y="-56289"/>
                          <a:pt x="5428080" y="4742"/>
                          <a:pt x="5473959" y="0"/>
                        </a:cubicBezTo>
                        <a:cubicBezTo>
                          <a:pt x="5519838" y="-4742"/>
                          <a:pt x="5588016" y="6345"/>
                          <a:pt x="5654541" y="0"/>
                        </a:cubicBezTo>
                        <a:cubicBezTo>
                          <a:pt x="5721066" y="-6345"/>
                          <a:pt x="6149052" y="82578"/>
                          <a:pt x="6371043" y="0"/>
                        </a:cubicBezTo>
                        <a:cubicBezTo>
                          <a:pt x="6593034" y="-82578"/>
                          <a:pt x="6913951" y="47924"/>
                          <a:pt x="7221524" y="0"/>
                        </a:cubicBezTo>
                        <a:cubicBezTo>
                          <a:pt x="7529097" y="-47924"/>
                          <a:pt x="7490975" y="41393"/>
                          <a:pt x="7670066" y="0"/>
                        </a:cubicBezTo>
                        <a:cubicBezTo>
                          <a:pt x="7849157" y="-41393"/>
                          <a:pt x="8114907" y="14517"/>
                          <a:pt x="8252588" y="0"/>
                        </a:cubicBezTo>
                        <a:cubicBezTo>
                          <a:pt x="8390269" y="-14517"/>
                          <a:pt x="8836340" y="34304"/>
                          <a:pt x="9103070" y="0"/>
                        </a:cubicBezTo>
                        <a:cubicBezTo>
                          <a:pt x="9369800" y="-34304"/>
                          <a:pt x="9435986" y="13294"/>
                          <a:pt x="9685591" y="0"/>
                        </a:cubicBezTo>
                        <a:cubicBezTo>
                          <a:pt x="9935196" y="-13294"/>
                          <a:pt x="10132709" y="2182"/>
                          <a:pt x="10402093" y="0"/>
                        </a:cubicBezTo>
                        <a:cubicBezTo>
                          <a:pt x="10671477" y="-2182"/>
                          <a:pt x="10831110" y="46885"/>
                          <a:pt x="11118595" y="0"/>
                        </a:cubicBezTo>
                        <a:cubicBezTo>
                          <a:pt x="11406080" y="-46885"/>
                          <a:pt x="11690999" y="74368"/>
                          <a:pt x="11835097" y="0"/>
                        </a:cubicBezTo>
                        <a:cubicBezTo>
                          <a:pt x="11979195" y="-74368"/>
                          <a:pt x="11956032" y="11550"/>
                          <a:pt x="12015678" y="0"/>
                        </a:cubicBezTo>
                        <a:cubicBezTo>
                          <a:pt x="12075324" y="-11550"/>
                          <a:pt x="12404352" y="69459"/>
                          <a:pt x="12598200" y="0"/>
                        </a:cubicBezTo>
                        <a:cubicBezTo>
                          <a:pt x="12792048" y="-69459"/>
                          <a:pt x="12890922" y="45206"/>
                          <a:pt x="13046742" y="0"/>
                        </a:cubicBezTo>
                        <a:cubicBezTo>
                          <a:pt x="13202562" y="-45206"/>
                          <a:pt x="13157132" y="10489"/>
                          <a:pt x="13227323" y="0"/>
                        </a:cubicBezTo>
                        <a:cubicBezTo>
                          <a:pt x="13297514" y="-10489"/>
                          <a:pt x="13712912" y="35976"/>
                          <a:pt x="13938000" y="0"/>
                        </a:cubicBezTo>
                        <a:cubicBezTo>
                          <a:pt x="14187389" y="39609"/>
                          <a:pt x="14562009" y="244525"/>
                          <a:pt x="14478000" y="540000"/>
                        </a:cubicBezTo>
                        <a:lnTo>
                          <a:pt x="14478000" y="540000"/>
                        </a:lnTo>
                        <a:cubicBezTo>
                          <a:pt x="14540791" y="890806"/>
                          <a:pt x="14274318" y="1103556"/>
                          <a:pt x="13938000" y="1080000"/>
                        </a:cubicBezTo>
                        <a:cubicBezTo>
                          <a:pt x="13839988" y="1089944"/>
                          <a:pt x="13774480" y="1069625"/>
                          <a:pt x="13623438" y="1080000"/>
                        </a:cubicBezTo>
                        <a:cubicBezTo>
                          <a:pt x="13472396" y="1090375"/>
                          <a:pt x="13277489" y="1035972"/>
                          <a:pt x="13040917" y="1080000"/>
                        </a:cubicBezTo>
                        <a:cubicBezTo>
                          <a:pt x="12804345" y="1124028"/>
                          <a:pt x="12519820" y="1065617"/>
                          <a:pt x="12190435" y="1080000"/>
                        </a:cubicBezTo>
                        <a:cubicBezTo>
                          <a:pt x="11861050" y="1094383"/>
                          <a:pt x="11877341" y="1029305"/>
                          <a:pt x="11741893" y="1080000"/>
                        </a:cubicBezTo>
                        <a:cubicBezTo>
                          <a:pt x="11606445" y="1130695"/>
                          <a:pt x="11473339" y="1031904"/>
                          <a:pt x="11293351" y="1080000"/>
                        </a:cubicBezTo>
                        <a:cubicBezTo>
                          <a:pt x="11113363" y="1128096"/>
                          <a:pt x="11030693" y="1069799"/>
                          <a:pt x="10844810" y="1080000"/>
                        </a:cubicBezTo>
                        <a:cubicBezTo>
                          <a:pt x="10658927" y="1090201"/>
                          <a:pt x="10243496" y="995670"/>
                          <a:pt x="9994328" y="1080000"/>
                        </a:cubicBezTo>
                        <a:cubicBezTo>
                          <a:pt x="9745160" y="1164330"/>
                          <a:pt x="9373440" y="1073860"/>
                          <a:pt x="9143846" y="1080000"/>
                        </a:cubicBezTo>
                        <a:cubicBezTo>
                          <a:pt x="8914252" y="1086140"/>
                          <a:pt x="8680014" y="1041016"/>
                          <a:pt x="8427344" y="1080000"/>
                        </a:cubicBezTo>
                        <a:cubicBezTo>
                          <a:pt x="8174674" y="1118984"/>
                          <a:pt x="8243122" y="1052524"/>
                          <a:pt x="8112783" y="1080000"/>
                        </a:cubicBezTo>
                        <a:cubicBezTo>
                          <a:pt x="7982444" y="1107476"/>
                          <a:pt x="7880540" y="1029454"/>
                          <a:pt x="7664241" y="1080000"/>
                        </a:cubicBezTo>
                        <a:cubicBezTo>
                          <a:pt x="7447942" y="1130546"/>
                          <a:pt x="6998996" y="1060559"/>
                          <a:pt x="6813759" y="1080000"/>
                        </a:cubicBezTo>
                        <a:cubicBezTo>
                          <a:pt x="6628522" y="1099441"/>
                          <a:pt x="6629114" y="1052301"/>
                          <a:pt x="6499197" y="1080000"/>
                        </a:cubicBezTo>
                        <a:cubicBezTo>
                          <a:pt x="6369280" y="1107699"/>
                          <a:pt x="6370188" y="1058424"/>
                          <a:pt x="6318616" y="1080000"/>
                        </a:cubicBezTo>
                        <a:cubicBezTo>
                          <a:pt x="6267044" y="1101576"/>
                          <a:pt x="5989171" y="1076475"/>
                          <a:pt x="5870074" y="1080000"/>
                        </a:cubicBezTo>
                        <a:cubicBezTo>
                          <a:pt x="5750977" y="1083525"/>
                          <a:pt x="5682348" y="1066573"/>
                          <a:pt x="5555512" y="1080000"/>
                        </a:cubicBezTo>
                        <a:cubicBezTo>
                          <a:pt x="5428676" y="1093427"/>
                          <a:pt x="5253301" y="1042899"/>
                          <a:pt x="5106970" y="1080000"/>
                        </a:cubicBezTo>
                        <a:cubicBezTo>
                          <a:pt x="4960639" y="1117101"/>
                          <a:pt x="4877383" y="1049917"/>
                          <a:pt x="4792409" y="1080000"/>
                        </a:cubicBezTo>
                        <a:cubicBezTo>
                          <a:pt x="4707435" y="1110083"/>
                          <a:pt x="4258315" y="1038749"/>
                          <a:pt x="4075907" y="1080000"/>
                        </a:cubicBezTo>
                        <a:cubicBezTo>
                          <a:pt x="3893499" y="1121251"/>
                          <a:pt x="3969439" y="1070397"/>
                          <a:pt x="3895325" y="1080000"/>
                        </a:cubicBezTo>
                        <a:cubicBezTo>
                          <a:pt x="3821211" y="1089603"/>
                          <a:pt x="3658301" y="1053082"/>
                          <a:pt x="3580763" y="1080000"/>
                        </a:cubicBezTo>
                        <a:cubicBezTo>
                          <a:pt x="3503225" y="1106918"/>
                          <a:pt x="3062835" y="1009639"/>
                          <a:pt x="2864262" y="1080000"/>
                        </a:cubicBezTo>
                        <a:cubicBezTo>
                          <a:pt x="2665689" y="1150361"/>
                          <a:pt x="2695924" y="1043937"/>
                          <a:pt x="2549700" y="1080000"/>
                        </a:cubicBezTo>
                        <a:cubicBezTo>
                          <a:pt x="2403476" y="1116063"/>
                          <a:pt x="2093693" y="1043232"/>
                          <a:pt x="1967178" y="1080000"/>
                        </a:cubicBezTo>
                        <a:cubicBezTo>
                          <a:pt x="1840663" y="1116768"/>
                          <a:pt x="1873551" y="1066300"/>
                          <a:pt x="1786597" y="1080000"/>
                        </a:cubicBezTo>
                        <a:cubicBezTo>
                          <a:pt x="1699643" y="1093700"/>
                          <a:pt x="1308527" y="1022903"/>
                          <a:pt x="1070095" y="1080000"/>
                        </a:cubicBezTo>
                        <a:cubicBezTo>
                          <a:pt x="831663" y="1137097"/>
                          <a:pt x="804591" y="1020111"/>
                          <a:pt x="540000" y="1080000"/>
                        </a:cubicBezTo>
                        <a:cubicBezTo>
                          <a:pt x="251031" y="1057277"/>
                          <a:pt x="28882" y="881700"/>
                          <a:pt x="0" y="540000"/>
                        </a:cubicBezTo>
                        <a:close/>
                      </a:path>
                    </a:pathLst>
                  </a:custGeom>
                  <ask:type>
                    <ask:lineSketchScribble/>
                  </ask:type>
                </ask:lineSketchStyleProps>
              </a:ext>
            </a:extLst>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kern="0" dirty="0">
                <a:solidFill>
                  <a:srgbClr val="5B9BD5">
                    <a:lumMod val="50000"/>
                  </a:srgbClr>
                </a:solidFill>
                <a:latin typeface="Cambria" panose="02040503050406030204" pitchFamily="18" charset="0"/>
                <a:ea typeface="Cambria" panose="02040503050406030204" pitchFamily="18" charset="0"/>
                <a:cs typeface="Calibri" panose="020F0502020204030204" pitchFamily="34" charset="0"/>
              </a:rPr>
              <a:t>Ý NGHĨA CỦA VIỆC RỬA TAY</a:t>
            </a:r>
            <a:endParaRPr kumimoji="0" lang="en-US" sz="6000" b="1" i="0" u="none" strike="noStrike" kern="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4639829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2" presetClass="entr" presetSubtype="4"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5347"/>
            <a:ext cx="18288000" cy="10317693"/>
            <a:chOff x="0" y="0"/>
            <a:chExt cx="1149350" cy="1149350"/>
          </a:xfrm>
        </p:grpSpPr>
        <p:sp>
          <p:nvSpPr>
            <p:cNvPr id="3" name="Freeform 3"/>
            <p:cNvSpPr/>
            <p:nvPr/>
          </p:nvSpPr>
          <p:spPr>
            <a:xfrm>
              <a:off x="0" y="0"/>
              <a:ext cx="8975125" cy="5063571"/>
            </a:xfrm>
            <a:custGeom>
              <a:avLst/>
              <a:gdLst/>
              <a:ahLst/>
              <a:cxnLst/>
              <a:rect l="l" t="t" r="r" b="b"/>
              <a:pathLst>
                <a:path w="8975125" h="5063571">
                  <a:moveTo>
                    <a:pt x="8975125" y="55951"/>
                  </a:moveTo>
                  <a:lnTo>
                    <a:pt x="8975125" y="0"/>
                  </a:lnTo>
                  <a:lnTo>
                    <a:pt x="49586" y="0"/>
                  </a:lnTo>
                  <a:lnTo>
                    <a:pt x="49586" y="27976"/>
                  </a:lnTo>
                  <a:lnTo>
                    <a:pt x="0" y="27976"/>
                  </a:lnTo>
                  <a:lnTo>
                    <a:pt x="0" y="5063571"/>
                  </a:lnTo>
                  <a:lnTo>
                    <a:pt x="99173" y="5063571"/>
                  </a:lnTo>
                  <a:lnTo>
                    <a:pt x="99173" y="4084427"/>
                  </a:lnTo>
                  <a:lnTo>
                    <a:pt x="1785108" y="4084427"/>
                  </a:lnTo>
                  <a:lnTo>
                    <a:pt x="1785108" y="5063571"/>
                  </a:lnTo>
                  <a:lnTo>
                    <a:pt x="1884280" y="5063571"/>
                  </a:lnTo>
                  <a:lnTo>
                    <a:pt x="1884280" y="4084427"/>
                  </a:lnTo>
                  <a:lnTo>
                    <a:pt x="3570215" y="4084427"/>
                  </a:lnTo>
                  <a:lnTo>
                    <a:pt x="3570215" y="5063571"/>
                  </a:lnTo>
                  <a:lnTo>
                    <a:pt x="3669388" y="5063571"/>
                  </a:lnTo>
                  <a:lnTo>
                    <a:pt x="3669388" y="4084427"/>
                  </a:lnTo>
                  <a:lnTo>
                    <a:pt x="5355323" y="4084427"/>
                  </a:lnTo>
                  <a:lnTo>
                    <a:pt x="5355323" y="5063571"/>
                  </a:lnTo>
                  <a:lnTo>
                    <a:pt x="5454496" y="5063571"/>
                  </a:lnTo>
                  <a:lnTo>
                    <a:pt x="5454496" y="4084427"/>
                  </a:lnTo>
                  <a:lnTo>
                    <a:pt x="7140431" y="4084427"/>
                  </a:lnTo>
                  <a:lnTo>
                    <a:pt x="7140431" y="5063571"/>
                  </a:lnTo>
                  <a:lnTo>
                    <a:pt x="7239603" y="5063571"/>
                  </a:lnTo>
                  <a:lnTo>
                    <a:pt x="7239603" y="4084427"/>
                  </a:lnTo>
                  <a:lnTo>
                    <a:pt x="8975125" y="4084427"/>
                  </a:lnTo>
                  <a:lnTo>
                    <a:pt x="8975125" y="4028476"/>
                  </a:lnTo>
                  <a:lnTo>
                    <a:pt x="7239603" y="4028476"/>
                  </a:lnTo>
                  <a:lnTo>
                    <a:pt x="7239603" y="3077308"/>
                  </a:lnTo>
                  <a:lnTo>
                    <a:pt x="8975125" y="3077308"/>
                  </a:lnTo>
                  <a:lnTo>
                    <a:pt x="8975125" y="3021357"/>
                  </a:lnTo>
                  <a:lnTo>
                    <a:pt x="7239603" y="3021357"/>
                  </a:lnTo>
                  <a:lnTo>
                    <a:pt x="7239603" y="2070189"/>
                  </a:lnTo>
                  <a:lnTo>
                    <a:pt x="8975125" y="2070189"/>
                  </a:lnTo>
                  <a:lnTo>
                    <a:pt x="8975125" y="2014238"/>
                  </a:lnTo>
                  <a:lnTo>
                    <a:pt x="7239603" y="2014238"/>
                  </a:lnTo>
                  <a:lnTo>
                    <a:pt x="7239603" y="1063070"/>
                  </a:lnTo>
                  <a:lnTo>
                    <a:pt x="8975125" y="1063070"/>
                  </a:lnTo>
                  <a:lnTo>
                    <a:pt x="8975125" y="1007119"/>
                  </a:lnTo>
                  <a:lnTo>
                    <a:pt x="7239603" y="1007119"/>
                  </a:lnTo>
                  <a:lnTo>
                    <a:pt x="7239603" y="55951"/>
                  </a:lnTo>
                  <a:lnTo>
                    <a:pt x="8975125" y="55951"/>
                  </a:lnTo>
                  <a:close/>
                  <a:moveTo>
                    <a:pt x="1884280" y="1007119"/>
                  </a:moveTo>
                  <a:lnTo>
                    <a:pt x="1884280" y="55951"/>
                  </a:lnTo>
                  <a:lnTo>
                    <a:pt x="3570215" y="55951"/>
                  </a:lnTo>
                  <a:lnTo>
                    <a:pt x="3570215" y="1007119"/>
                  </a:lnTo>
                  <a:lnTo>
                    <a:pt x="1884280" y="1007119"/>
                  </a:lnTo>
                  <a:close/>
                  <a:moveTo>
                    <a:pt x="3570215" y="1063070"/>
                  </a:moveTo>
                  <a:lnTo>
                    <a:pt x="3570215" y="2014238"/>
                  </a:lnTo>
                  <a:lnTo>
                    <a:pt x="1884280" y="2014238"/>
                  </a:lnTo>
                  <a:lnTo>
                    <a:pt x="1884280" y="1063070"/>
                  </a:lnTo>
                  <a:lnTo>
                    <a:pt x="3570215" y="1063070"/>
                  </a:lnTo>
                  <a:close/>
                  <a:moveTo>
                    <a:pt x="1785108" y="1007119"/>
                  </a:moveTo>
                  <a:lnTo>
                    <a:pt x="99173" y="1007119"/>
                  </a:lnTo>
                  <a:lnTo>
                    <a:pt x="99173" y="55951"/>
                  </a:lnTo>
                  <a:lnTo>
                    <a:pt x="1785108" y="55951"/>
                  </a:lnTo>
                  <a:lnTo>
                    <a:pt x="1785108" y="1007119"/>
                  </a:lnTo>
                  <a:close/>
                  <a:moveTo>
                    <a:pt x="1785108" y="1063070"/>
                  </a:moveTo>
                  <a:lnTo>
                    <a:pt x="1785108" y="2014238"/>
                  </a:lnTo>
                  <a:lnTo>
                    <a:pt x="99173" y="2014238"/>
                  </a:lnTo>
                  <a:lnTo>
                    <a:pt x="99173" y="1063070"/>
                  </a:lnTo>
                  <a:lnTo>
                    <a:pt x="1785108" y="1063070"/>
                  </a:lnTo>
                  <a:close/>
                  <a:moveTo>
                    <a:pt x="1785108" y="2070189"/>
                  </a:moveTo>
                  <a:lnTo>
                    <a:pt x="1785108" y="3021357"/>
                  </a:lnTo>
                  <a:lnTo>
                    <a:pt x="99173" y="3021357"/>
                  </a:lnTo>
                  <a:lnTo>
                    <a:pt x="99173" y="2070189"/>
                  </a:lnTo>
                  <a:lnTo>
                    <a:pt x="1785108" y="2070189"/>
                  </a:lnTo>
                  <a:close/>
                  <a:moveTo>
                    <a:pt x="1884280" y="2070189"/>
                  </a:moveTo>
                  <a:lnTo>
                    <a:pt x="3570215" y="2070189"/>
                  </a:lnTo>
                  <a:lnTo>
                    <a:pt x="3570215" y="3021357"/>
                  </a:lnTo>
                  <a:lnTo>
                    <a:pt x="1884280" y="3021357"/>
                  </a:lnTo>
                  <a:lnTo>
                    <a:pt x="1884280" y="2070189"/>
                  </a:lnTo>
                  <a:close/>
                  <a:moveTo>
                    <a:pt x="3669388" y="2070189"/>
                  </a:moveTo>
                  <a:lnTo>
                    <a:pt x="5355323" y="2070189"/>
                  </a:lnTo>
                  <a:lnTo>
                    <a:pt x="5355323" y="3021357"/>
                  </a:lnTo>
                  <a:lnTo>
                    <a:pt x="3669388" y="3021357"/>
                  </a:lnTo>
                  <a:lnTo>
                    <a:pt x="3669388" y="2070189"/>
                  </a:lnTo>
                  <a:close/>
                  <a:moveTo>
                    <a:pt x="3669388" y="2014238"/>
                  </a:moveTo>
                  <a:lnTo>
                    <a:pt x="3669388" y="1063070"/>
                  </a:lnTo>
                  <a:lnTo>
                    <a:pt x="5355323" y="1063070"/>
                  </a:lnTo>
                  <a:lnTo>
                    <a:pt x="5355323" y="2014238"/>
                  </a:lnTo>
                  <a:lnTo>
                    <a:pt x="3669388" y="2014238"/>
                  </a:lnTo>
                  <a:close/>
                  <a:moveTo>
                    <a:pt x="3669388" y="1007119"/>
                  </a:moveTo>
                  <a:lnTo>
                    <a:pt x="3669388" y="55951"/>
                  </a:lnTo>
                  <a:lnTo>
                    <a:pt x="5355323" y="55951"/>
                  </a:lnTo>
                  <a:lnTo>
                    <a:pt x="5355323" y="1007119"/>
                  </a:lnTo>
                  <a:lnTo>
                    <a:pt x="3669388" y="1007119"/>
                  </a:lnTo>
                  <a:close/>
                  <a:moveTo>
                    <a:pt x="99173" y="4028476"/>
                  </a:moveTo>
                  <a:lnTo>
                    <a:pt x="99173" y="3077308"/>
                  </a:lnTo>
                  <a:lnTo>
                    <a:pt x="1785108" y="3077308"/>
                  </a:lnTo>
                  <a:lnTo>
                    <a:pt x="1785108" y="4028476"/>
                  </a:lnTo>
                  <a:lnTo>
                    <a:pt x="99173" y="4028476"/>
                  </a:lnTo>
                  <a:close/>
                  <a:moveTo>
                    <a:pt x="1884280" y="4028476"/>
                  </a:moveTo>
                  <a:lnTo>
                    <a:pt x="1884280" y="3077308"/>
                  </a:lnTo>
                  <a:lnTo>
                    <a:pt x="3570215" y="3077308"/>
                  </a:lnTo>
                  <a:lnTo>
                    <a:pt x="3570215" y="4028476"/>
                  </a:lnTo>
                  <a:lnTo>
                    <a:pt x="1884280" y="4028476"/>
                  </a:lnTo>
                  <a:close/>
                  <a:moveTo>
                    <a:pt x="3669388" y="4028476"/>
                  </a:moveTo>
                  <a:lnTo>
                    <a:pt x="3669388" y="3077308"/>
                  </a:lnTo>
                  <a:lnTo>
                    <a:pt x="5355323" y="3077308"/>
                  </a:lnTo>
                  <a:lnTo>
                    <a:pt x="5355323" y="4028476"/>
                  </a:lnTo>
                  <a:lnTo>
                    <a:pt x="3669388" y="4028476"/>
                  </a:lnTo>
                  <a:close/>
                  <a:moveTo>
                    <a:pt x="7140431" y="4028476"/>
                  </a:moveTo>
                  <a:lnTo>
                    <a:pt x="5454496" y="4028476"/>
                  </a:lnTo>
                  <a:lnTo>
                    <a:pt x="5454496" y="3077308"/>
                  </a:lnTo>
                  <a:lnTo>
                    <a:pt x="7140431" y="3077308"/>
                  </a:lnTo>
                  <a:lnTo>
                    <a:pt x="7140431" y="4028476"/>
                  </a:lnTo>
                  <a:close/>
                  <a:moveTo>
                    <a:pt x="7140431" y="3021357"/>
                  </a:moveTo>
                  <a:lnTo>
                    <a:pt x="5454496" y="3021357"/>
                  </a:lnTo>
                  <a:lnTo>
                    <a:pt x="5454496" y="2070189"/>
                  </a:lnTo>
                  <a:lnTo>
                    <a:pt x="7140431" y="2070189"/>
                  </a:lnTo>
                  <a:lnTo>
                    <a:pt x="7140431" y="3021357"/>
                  </a:lnTo>
                  <a:close/>
                  <a:moveTo>
                    <a:pt x="7140431" y="2014238"/>
                  </a:moveTo>
                  <a:lnTo>
                    <a:pt x="5454496" y="2014238"/>
                  </a:lnTo>
                  <a:lnTo>
                    <a:pt x="5454496" y="1063070"/>
                  </a:lnTo>
                  <a:lnTo>
                    <a:pt x="7140431" y="1063070"/>
                  </a:lnTo>
                  <a:lnTo>
                    <a:pt x="7140431" y="2014238"/>
                  </a:lnTo>
                  <a:close/>
                  <a:moveTo>
                    <a:pt x="7140431" y="1007119"/>
                  </a:moveTo>
                  <a:lnTo>
                    <a:pt x="5454496" y="1007119"/>
                  </a:lnTo>
                  <a:lnTo>
                    <a:pt x="5454496" y="55951"/>
                  </a:lnTo>
                  <a:lnTo>
                    <a:pt x="7140431" y="55951"/>
                  </a:lnTo>
                  <a:lnTo>
                    <a:pt x="7140431" y="1007119"/>
                  </a:lnTo>
                  <a:close/>
                </a:path>
              </a:pathLst>
            </a:custGeom>
            <a:solidFill>
              <a:srgbClr val="000000">
                <a:alpha val="18824"/>
              </a:srgbClr>
            </a:solidFill>
          </p:spPr>
          <p:txBody>
            <a:bodyPr/>
            <a:lstStyle/>
            <a:p>
              <a:endParaRPr lang="en-US"/>
            </a:p>
          </p:txBody>
        </p:sp>
      </p:grpSp>
      <p:sp>
        <p:nvSpPr>
          <p:cNvPr id="4" name="Freeform 4"/>
          <p:cNvSpPr/>
          <p:nvPr/>
        </p:nvSpPr>
        <p:spPr>
          <a:xfrm>
            <a:off x="8305800" y="876300"/>
            <a:ext cx="8152101" cy="12665693"/>
          </a:xfrm>
          <a:custGeom>
            <a:avLst/>
            <a:gdLst/>
            <a:ahLst/>
            <a:cxnLst/>
            <a:rect l="l" t="t" r="r" b="b"/>
            <a:pathLst>
              <a:path w="8152101" h="12665693">
                <a:moveTo>
                  <a:pt x="0" y="0"/>
                </a:moveTo>
                <a:lnTo>
                  <a:pt x="8152101" y="0"/>
                </a:lnTo>
                <a:lnTo>
                  <a:pt x="8152101" y="12665693"/>
                </a:lnTo>
                <a:lnTo>
                  <a:pt x="0" y="1266569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a:off x="-2577195" y="6172200"/>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12837692" y="-15347"/>
            <a:ext cx="6096623" cy="1044047"/>
          </a:xfrm>
          <a:custGeom>
            <a:avLst/>
            <a:gdLst/>
            <a:ahLst/>
            <a:cxnLst/>
            <a:rect l="l" t="t" r="r" b="b"/>
            <a:pathLst>
              <a:path w="6096623" h="1044047">
                <a:moveTo>
                  <a:pt x="0" y="0"/>
                </a:moveTo>
                <a:lnTo>
                  <a:pt x="6096623" y="0"/>
                </a:lnTo>
                <a:lnTo>
                  <a:pt x="6096623" y="1044047"/>
                </a:lnTo>
                <a:lnTo>
                  <a:pt x="0" y="104404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p:cNvSpPr/>
          <p:nvPr/>
        </p:nvSpPr>
        <p:spPr>
          <a:xfrm>
            <a:off x="15886003" y="8289398"/>
            <a:ext cx="3995204" cy="3995204"/>
          </a:xfrm>
          <a:custGeom>
            <a:avLst/>
            <a:gdLst/>
            <a:ahLst/>
            <a:cxnLst/>
            <a:rect l="l" t="t" r="r" b="b"/>
            <a:pathLst>
              <a:path w="3995204" h="3995204">
                <a:moveTo>
                  <a:pt x="0" y="0"/>
                </a:moveTo>
                <a:lnTo>
                  <a:pt x="3995204" y="0"/>
                </a:lnTo>
                <a:lnTo>
                  <a:pt x="3995204" y="3995204"/>
                </a:lnTo>
                <a:lnTo>
                  <a:pt x="0" y="399520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8" name="Freeform 8"/>
          <p:cNvSpPr/>
          <p:nvPr/>
        </p:nvSpPr>
        <p:spPr>
          <a:xfrm>
            <a:off x="2386366" y="4595288"/>
            <a:ext cx="4569752" cy="4663012"/>
          </a:xfrm>
          <a:custGeom>
            <a:avLst/>
            <a:gdLst/>
            <a:ahLst/>
            <a:cxnLst/>
            <a:rect l="l" t="t" r="r" b="b"/>
            <a:pathLst>
              <a:path w="4569752" h="4663012">
                <a:moveTo>
                  <a:pt x="0" y="0"/>
                </a:moveTo>
                <a:lnTo>
                  <a:pt x="4569752" y="0"/>
                </a:lnTo>
                <a:lnTo>
                  <a:pt x="4569752" y="4663012"/>
                </a:lnTo>
                <a:lnTo>
                  <a:pt x="0" y="466301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pic>
        <p:nvPicPr>
          <p:cNvPr id="11" name="Picture 10" descr="A green and red text on a black background&#10;&#10;Description automatically generated">
            <a:extLst>
              <a:ext uri="{FF2B5EF4-FFF2-40B4-BE49-F238E27FC236}">
                <a16:creationId xmlns:a16="http://schemas.microsoft.com/office/drawing/2014/main" id="{E3760A24-EC45-4FF8-CA7B-5DDF5228D4D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610600" y="2400300"/>
            <a:ext cx="8235036" cy="6629902"/>
          </a:xfrm>
          <a:prstGeom prst="rect">
            <a:avLst/>
          </a:prstGeom>
        </p:spPr>
      </p:pic>
    </p:spTree>
    <p:extLst>
      <p:ext uri="{BB962C8B-B14F-4D97-AF65-F5344CB8AC3E}">
        <p14:creationId xmlns:p14="http://schemas.microsoft.com/office/powerpoint/2010/main" val="109887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3" name="Picture 318">
            <a:extLst>
              <a:ext uri="{FF2B5EF4-FFF2-40B4-BE49-F238E27FC236}">
                <a16:creationId xmlns:a16="http://schemas.microsoft.com/office/drawing/2014/main" id="{71290A98-B934-1F6A-8573-DD7AF0B224C6}"/>
              </a:ext>
            </a:extLst>
          </p:cNvPr>
          <p:cNvPicPr>
            <a:picLocks noChangeAspect="1"/>
          </p:cNvPicPr>
          <p:nvPr/>
        </p:nvPicPr>
        <p:blipFill>
          <a:blip r:embed="rId3"/>
          <a:stretch>
            <a:fillRect/>
          </a:stretch>
        </p:blipFill>
        <p:spPr>
          <a:xfrm flipH="1">
            <a:off x="-890621" y="4851771"/>
            <a:ext cx="11025221" cy="5435230"/>
          </a:xfrm>
          <a:prstGeom prst="rect">
            <a:avLst/>
          </a:prstGeom>
        </p:spPr>
      </p:pic>
      <p:sp>
        <p:nvSpPr>
          <p:cNvPr id="12" name="Hình chữ nhật: Góc Tròn 11">
            <a:extLst>
              <a:ext uri="{FF2B5EF4-FFF2-40B4-BE49-F238E27FC236}">
                <a16:creationId xmlns:a16="http://schemas.microsoft.com/office/drawing/2014/main" id="{1C8BCF8F-C976-DAD4-6084-0063DB92F8DE}"/>
              </a:ext>
            </a:extLst>
          </p:cNvPr>
          <p:cNvSpPr/>
          <p:nvPr/>
        </p:nvSpPr>
        <p:spPr>
          <a:xfrm>
            <a:off x="9677400" y="936573"/>
            <a:ext cx="7703025" cy="8410626"/>
          </a:xfrm>
          <a:prstGeom prst="roundRect">
            <a:avLst/>
          </a:prstGeom>
          <a:solidFill>
            <a:schemeClr val="bg1">
              <a:alpha val="72000"/>
            </a:schemeClr>
          </a:solidFill>
          <a:ln w="38100">
            <a:solidFill>
              <a:schemeClr val="accent6">
                <a:lumMod val="75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sym typeface="Arial" panose="020B0604020202020204"/>
            </a:endParaRPr>
          </a:p>
        </p:txBody>
      </p:sp>
      <p:sp>
        <p:nvSpPr>
          <p:cNvPr id="18" name="Hộp Văn bản 17">
            <a:extLst>
              <a:ext uri="{FF2B5EF4-FFF2-40B4-BE49-F238E27FC236}">
                <a16:creationId xmlns:a16="http://schemas.microsoft.com/office/drawing/2014/main" id="{1811D8DF-9822-FEC9-27CB-45CE63D94ED5}"/>
              </a:ext>
            </a:extLst>
          </p:cNvPr>
          <p:cNvSpPr txBox="1"/>
          <p:nvPr/>
        </p:nvSpPr>
        <p:spPr>
          <a:xfrm>
            <a:off x="9982200" y="1714500"/>
            <a:ext cx="7239000" cy="6186309"/>
          </a:xfrm>
          <a:prstGeom prst="rect">
            <a:avLst/>
          </a:prstGeom>
          <a:noFill/>
        </p:spPr>
        <p:txBody>
          <a:bodyPr wrap="square">
            <a:spAutoFit/>
          </a:bodyPr>
          <a:lstStyle/>
          <a:p>
            <a:pPr algn="just" defTabSz="1371600"/>
            <a:r>
              <a:rPr lang="vi-VN" sz="6600" dirty="0">
                <a:solidFill>
                  <a:prstClr val="black"/>
                </a:solidFill>
                <a:latin typeface="Calibri" panose="020F0502020204030204" pitchFamily="34" charset="0"/>
                <a:cs typeface="Calibri" panose="020F0502020204030204" pitchFamily="34" charset="0"/>
                <a:sym typeface="Arial" panose="020B0604020202020204"/>
              </a:rPr>
              <a:t>Về quan sát, dự đoán viết tên những đồ vật nào ở nhà có thể có hoặc không có chứa vi khuẩn</a:t>
            </a:r>
            <a:r>
              <a:rPr lang="en-US" sz="6600" dirty="0">
                <a:solidFill>
                  <a:prstClr val="black"/>
                </a:solidFill>
                <a:latin typeface="Calibri" panose="020F0502020204030204" pitchFamily="34" charset="0"/>
                <a:cs typeface="Calibri" panose="020F0502020204030204" pitchFamily="34" charset="0"/>
                <a:sym typeface="Arial" panose="020B0604020202020204"/>
              </a:rPr>
              <a:t>. </a:t>
            </a:r>
            <a:r>
              <a:rPr lang="vi-VN" sz="6600" dirty="0">
                <a:solidFill>
                  <a:prstClr val="black"/>
                </a:solidFill>
                <a:latin typeface="Calibri" panose="020F0502020204030204" pitchFamily="34" charset="0"/>
                <a:cs typeface="Calibri" panose="020F0502020204030204" pitchFamily="34" charset="0"/>
                <a:sym typeface="Arial" panose="020B0604020202020204"/>
              </a:rPr>
              <a:t>Vì sao em biết? </a:t>
            </a:r>
          </a:p>
        </p:txBody>
      </p:sp>
      <p:pic>
        <p:nvPicPr>
          <p:cNvPr id="21" name="Picture 4">
            <a:extLst>
              <a:ext uri="{FF2B5EF4-FFF2-40B4-BE49-F238E27FC236}">
                <a16:creationId xmlns:a16="http://schemas.microsoft.com/office/drawing/2014/main" id="{8EB4EF27-8708-AC49-3BAC-654165E31FF6}"/>
              </a:ext>
            </a:extLst>
          </p:cNvPr>
          <p:cNvPicPr>
            <a:picLocks noChangeAspect="1"/>
          </p:cNvPicPr>
          <p:nvPr/>
        </p:nvPicPr>
        <p:blipFill>
          <a:blip r:embed="rId4"/>
          <a:stretch>
            <a:fillRect/>
          </a:stretch>
        </p:blipFill>
        <p:spPr>
          <a:xfrm>
            <a:off x="12801600" y="0"/>
            <a:ext cx="1126194" cy="1416770"/>
          </a:xfrm>
          <a:prstGeom prst="rect">
            <a:avLst/>
          </a:prstGeom>
        </p:spPr>
      </p:pic>
      <p:pic>
        <p:nvPicPr>
          <p:cNvPr id="2" name="Picture 1">
            <a:extLst>
              <a:ext uri="{FF2B5EF4-FFF2-40B4-BE49-F238E27FC236}">
                <a16:creationId xmlns:a16="http://schemas.microsoft.com/office/drawing/2014/main" id="{C5A6226D-6F19-80C3-B600-5E12EA9B3788}"/>
              </a:ext>
            </a:extLst>
          </p:cNvPr>
          <p:cNvPicPr>
            <a:picLocks noChangeAspect="1"/>
          </p:cNvPicPr>
          <p:nvPr/>
        </p:nvPicPr>
        <p:blipFill>
          <a:blip r:embed="rId5"/>
          <a:stretch>
            <a:fillRect/>
          </a:stretch>
        </p:blipFill>
        <p:spPr>
          <a:xfrm>
            <a:off x="-457200" y="1257300"/>
            <a:ext cx="9919052" cy="3267739"/>
          </a:xfrm>
          <a:prstGeom prst="rect">
            <a:avLst/>
          </a:prstGeom>
        </p:spPr>
      </p:pic>
    </p:spTree>
    <p:extLst>
      <p:ext uri="{BB962C8B-B14F-4D97-AF65-F5344CB8AC3E}">
        <p14:creationId xmlns:p14="http://schemas.microsoft.com/office/powerpoint/2010/main" val="2757633590"/>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7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70000">
                                          <p:cBhvr additive="base">
                                            <p:cTn id="7" dur="750" fill="hold"/>
                                            <p:tgtEl>
                                              <p:spTgt spid="3"/>
                                            </p:tgtEl>
                                            <p:attrNameLst>
                                              <p:attrName>ppt_x</p:attrName>
                                            </p:attrNameLst>
                                          </p:cBhvr>
                                          <p:tavLst>
                                            <p:tav tm="0">
                                              <p:val>
                                                <p:strVal val="#ppt_x"/>
                                              </p:val>
                                            </p:tav>
                                            <p:tav tm="100000">
                                              <p:val>
                                                <p:strVal val="#ppt_x"/>
                                              </p:val>
                                            </p:tav>
                                          </p:tavLst>
                                        </p:anim>
                                        <p:anim calcmode="lin" valueType="num" p14:bounceEnd="70000">
                                          <p:cBhvr additive="base">
                                            <p:cTn id="8" dur="75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0" presetClass="entr" presetSubtype="0" decel="100000"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p:cTn id="13" dur="1000" fill="hold"/>
                                            <p:tgtEl>
                                              <p:spTgt spid="21"/>
                                            </p:tgtEl>
                                            <p:attrNameLst>
                                              <p:attrName>ppt_w</p:attrName>
                                            </p:attrNameLst>
                                          </p:cBhvr>
                                          <p:tavLst>
                                            <p:tav tm="0">
                                              <p:val>
                                                <p:strVal val="#ppt_w+.3"/>
                                              </p:val>
                                            </p:tav>
                                            <p:tav tm="100000">
                                              <p:val>
                                                <p:strVal val="#ppt_w"/>
                                              </p:val>
                                            </p:tav>
                                          </p:tavLst>
                                        </p:anim>
                                        <p:anim calcmode="lin" valueType="num">
                                          <p:cBhvr>
                                            <p:cTn id="14" dur="1000" fill="hold"/>
                                            <p:tgtEl>
                                              <p:spTgt spid="21"/>
                                            </p:tgtEl>
                                            <p:attrNameLst>
                                              <p:attrName>ppt_h</p:attrName>
                                            </p:attrNameLst>
                                          </p:cBhvr>
                                          <p:tavLst>
                                            <p:tav tm="0">
                                              <p:val>
                                                <p:strVal val="#ppt_h"/>
                                              </p:val>
                                            </p:tav>
                                            <p:tav tm="100000">
                                              <p:val>
                                                <p:strVal val="#ppt_h"/>
                                              </p:val>
                                            </p:tav>
                                          </p:tavLst>
                                        </p:anim>
                                        <p:animEffect transition="in" filter="fade">
                                          <p:cBhvr>
                                            <p:cTn id="15" dur="1000"/>
                                            <p:tgtEl>
                                              <p:spTgt spid="21"/>
                                            </p:tgtEl>
                                          </p:cBhvr>
                                        </p:animEffect>
                                      </p:childTnLst>
                                    </p:cTn>
                                  </p:par>
                                  <p:par>
                                    <p:cTn id="16" presetID="50" presetClass="entr" presetSubtype="0" decel="100000"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 calcmode="lin" valueType="num">
                                          <p:cBhvr>
                                            <p:cTn id="18" dur="1000" fill="hold"/>
                                            <p:tgtEl>
                                              <p:spTgt spid="18"/>
                                            </p:tgtEl>
                                            <p:attrNameLst>
                                              <p:attrName>ppt_w</p:attrName>
                                            </p:attrNameLst>
                                          </p:cBhvr>
                                          <p:tavLst>
                                            <p:tav tm="0">
                                              <p:val>
                                                <p:strVal val="#ppt_w+.3"/>
                                              </p:val>
                                            </p:tav>
                                            <p:tav tm="100000">
                                              <p:val>
                                                <p:strVal val="#ppt_w"/>
                                              </p:val>
                                            </p:tav>
                                          </p:tavLst>
                                        </p:anim>
                                        <p:anim calcmode="lin" valueType="num">
                                          <p:cBhvr>
                                            <p:cTn id="19" dur="1000" fill="hold"/>
                                            <p:tgtEl>
                                              <p:spTgt spid="18"/>
                                            </p:tgtEl>
                                            <p:attrNameLst>
                                              <p:attrName>ppt_h</p:attrName>
                                            </p:attrNameLst>
                                          </p:cBhvr>
                                          <p:tavLst>
                                            <p:tav tm="0">
                                              <p:val>
                                                <p:strVal val="#ppt_h"/>
                                              </p:val>
                                            </p:tav>
                                            <p:tav tm="100000">
                                              <p:val>
                                                <p:strVal val="#ppt_h"/>
                                              </p:val>
                                            </p:tav>
                                          </p:tavLst>
                                        </p:anim>
                                        <p:animEffect transition="in" filter="fade">
                                          <p:cBhvr>
                                            <p:cTn id="20" dur="1000"/>
                                            <p:tgtEl>
                                              <p:spTgt spid="18"/>
                                            </p:tgtEl>
                                          </p:cBhvr>
                                        </p:animEffect>
                                      </p:childTnLst>
                                    </p:cTn>
                                  </p:par>
                                  <p:par>
                                    <p:cTn id="21" presetID="50" presetClass="entr" presetSubtype="0" decel="10000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1000" fill="hold"/>
                                            <p:tgtEl>
                                              <p:spTgt spid="12"/>
                                            </p:tgtEl>
                                            <p:attrNameLst>
                                              <p:attrName>ppt_w</p:attrName>
                                            </p:attrNameLst>
                                          </p:cBhvr>
                                          <p:tavLst>
                                            <p:tav tm="0">
                                              <p:val>
                                                <p:strVal val="#ppt_w+.3"/>
                                              </p:val>
                                            </p:tav>
                                            <p:tav tm="100000">
                                              <p:val>
                                                <p:strVal val="#ppt_w"/>
                                              </p:val>
                                            </p:tav>
                                          </p:tavLst>
                                        </p:anim>
                                        <p:anim calcmode="lin" valueType="num">
                                          <p:cBhvr>
                                            <p:cTn id="24" dur="1000" fill="hold"/>
                                            <p:tgtEl>
                                              <p:spTgt spid="12"/>
                                            </p:tgtEl>
                                            <p:attrNameLst>
                                              <p:attrName>ppt_h</p:attrName>
                                            </p:attrNameLst>
                                          </p:cBhvr>
                                          <p:tavLst>
                                            <p:tav tm="0">
                                              <p:val>
                                                <p:strVal val="#ppt_h"/>
                                              </p:val>
                                            </p:tav>
                                            <p:tav tm="100000">
                                              <p:val>
                                                <p:strVal val="#ppt_h"/>
                                              </p:val>
                                            </p:tav>
                                          </p:tavLst>
                                        </p:anim>
                                        <p:animEffect transition="in" filter="fade">
                                          <p:cBhvr>
                                            <p:cTn id="25"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750" fill="hold"/>
                                            <p:tgtEl>
                                              <p:spTgt spid="3"/>
                                            </p:tgtEl>
                                            <p:attrNameLst>
                                              <p:attrName>ppt_x</p:attrName>
                                            </p:attrNameLst>
                                          </p:cBhvr>
                                          <p:tavLst>
                                            <p:tav tm="0">
                                              <p:val>
                                                <p:strVal val="#ppt_x"/>
                                              </p:val>
                                            </p:tav>
                                            <p:tav tm="100000">
                                              <p:val>
                                                <p:strVal val="#ppt_x"/>
                                              </p:val>
                                            </p:tav>
                                          </p:tavLst>
                                        </p:anim>
                                        <p:anim calcmode="lin" valueType="num">
                                          <p:cBhvr additive="base">
                                            <p:cTn id="8" dur="750" fill="hold"/>
                                            <p:tgtEl>
                                              <p:spTgt spid="3"/>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4"/>
                                            </p:tgtEl>
                                            <p:attrNameLst>
                                              <p:attrName>r</p:attrName>
                                            </p:attrNameLst>
                                          </p:cBhvr>
                                        </p:animRot>
                                        <p:animRot by="-240000">
                                          <p:cBhvr>
                                            <p:cTn id="11" dur="200" fill="hold">
                                              <p:stCondLst>
                                                <p:cond delay="200"/>
                                              </p:stCondLst>
                                            </p:cTn>
                                            <p:tgtEl>
                                              <p:spTgt spid="4"/>
                                            </p:tgtEl>
                                            <p:attrNameLst>
                                              <p:attrName>r</p:attrName>
                                            </p:attrNameLst>
                                          </p:cBhvr>
                                        </p:animRot>
                                        <p:animRot by="240000">
                                          <p:cBhvr>
                                            <p:cTn id="12" dur="200" fill="hold">
                                              <p:stCondLst>
                                                <p:cond delay="400"/>
                                              </p:stCondLst>
                                            </p:cTn>
                                            <p:tgtEl>
                                              <p:spTgt spid="4"/>
                                            </p:tgtEl>
                                            <p:attrNameLst>
                                              <p:attrName>r</p:attrName>
                                            </p:attrNameLst>
                                          </p:cBhvr>
                                        </p:animRot>
                                        <p:animRot by="-240000">
                                          <p:cBhvr>
                                            <p:cTn id="13" dur="200" fill="hold">
                                              <p:stCondLst>
                                                <p:cond delay="600"/>
                                              </p:stCondLst>
                                            </p:cTn>
                                            <p:tgtEl>
                                              <p:spTgt spid="4"/>
                                            </p:tgtEl>
                                            <p:attrNameLst>
                                              <p:attrName>r</p:attrName>
                                            </p:attrNameLst>
                                          </p:cBhvr>
                                        </p:animRot>
                                        <p:animRot by="120000">
                                          <p:cBhvr>
                                            <p:cTn id="14" dur="200" fill="hold">
                                              <p:stCondLst>
                                                <p:cond delay="800"/>
                                              </p:stCondLst>
                                            </p:cTn>
                                            <p:tgtEl>
                                              <p:spTgt spid="4"/>
                                            </p:tgtEl>
                                            <p:attrNameLst>
                                              <p:attrName>r</p:attrName>
                                            </p:attrNameLst>
                                          </p:cBhvr>
                                        </p:animRot>
                                      </p:childTnLst>
                                      <p:subTnLst>
                                        <p:audio>
                                          <p:cMediaNode>
                                            <p:cTn display="0" masterRel="sameClick">
                                              <p:stCondLst>
                                                <p:cond evt="begin" delay="0">
                                                  <p:tn val="9"/>
                                                </p:cond>
                                              </p:stCondLst>
                                              <p:endCondLst>
                                                <p:cond evt="onStopAudio" delay="0">
                                                  <p:tgtEl>
                                                    <p:sldTgt/>
                                                  </p:tgtEl>
                                                </p:cond>
                                              </p:endCondLst>
                                            </p:cTn>
                                            <p:tgtEl>
                                              <p:sndTgt r:embed="rId6" name="whoosh.wav"/>
                                            </p:tgtEl>
                                          </p:cMediaNode>
                                        </p:audio>
                                      </p:subTnLst>
                                    </p:cTn>
                                  </p:par>
                                </p:childTnLst>
                              </p:cTn>
                            </p:par>
                          </p:childTnLst>
                        </p:cTn>
                      </p:par>
                      <p:par>
                        <p:cTn id="15" fill="hold">
                          <p:stCondLst>
                            <p:cond delay="indefinite"/>
                          </p:stCondLst>
                          <p:childTnLst>
                            <p:par>
                              <p:cTn id="16" fill="hold">
                                <p:stCondLst>
                                  <p:cond delay="0"/>
                                </p:stCondLst>
                                <p:childTnLst>
                                  <p:par>
                                    <p:cTn id="17" presetID="50" presetClass="entr" presetSubtype="0" decel="10000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p:cTn id="19" dur="1000" fill="hold"/>
                                            <p:tgtEl>
                                              <p:spTgt spid="21"/>
                                            </p:tgtEl>
                                            <p:attrNameLst>
                                              <p:attrName>ppt_w</p:attrName>
                                            </p:attrNameLst>
                                          </p:cBhvr>
                                          <p:tavLst>
                                            <p:tav tm="0">
                                              <p:val>
                                                <p:strVal val="#ppt_w+.3"/>
                                              </p:val>
                                            </p:tav>
                                            <p:tav tm="100000">
                                              <p:val>
                                                <p:strVal val="#ppt_w"/>
                                              </p:val>
                                            </p:tav>
                                          </p:tavLst>
                                        </p:anim>
                                        <p:anim calcmode="lin" valueType="num">
                                          <p:cBhvr>
                                            <p:cTn id="20" dur="1000" fill="hold"/>
                                            <p:tgtEl>
                                              <p:spTgt spid="21"/>
                                            </p:tgtEl>
                                            <p:attrNameLst>
                                              <p:attrName>ppt_h</p:attrName>
                                            </p:attrNameLst>
                                          </p:cBhvr>
                                          <p:tavLst>
                                            <p:tav tm="0">
                                              <p:val>
                                                <p:strVal val="#ppt_h"/>
                                              </p:val>
                                            </p:tav>
                                            <p:tav tm="100000">
                                              <p:val>
                                                <p:strVal val="#ppt_h"/>
                                              </p:val>
                                            </p:tav>
                                          </p:tavLst>
                                        </p:anim>
                                        <p:animEffect transition="in" filter="fade">
                                          <p:cBhvr>
                                            <p:cTn id="21" dur="1000"/>
                                            <p:tgtEl>
                                              <p:spTgt spid="21"/>
                                            </p:tgtEl>
                                          </p:cBhvr>
                                        </p:animEffect>
                                      </p:childTnLst>
                                    </p:cTn>
                                  </p:par>
                                  <p:par>
                                    <p:cTn id="22" presetID="50" presetClass="entr" presetSubtype="0" decel="100000"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p:cTn id="24" dur="1000" fill="hold"/>
                                            <p:tgtEl>
                                              <p:spTgt spid="18"/>
                                            </p:tgtEl>
                                            <p:attrNameLst>
                                              <p:attrName>ppt_w</p:attrName>
                                            </p:attrNameLst>
                                          </p:cBhvr>
                                          <p:tavLst>
                                            <p:tav tm="0">
                                              <p:val>
                                                <p:strVal val="#ppt_w+.3"/>
                                              </p:val>
                                            </p:tav>
                                            <p:tav tm="100000">
                                              <p:val>
                                                <p:strVal val="#ppt_w"/>
                                              </p:val>
                                            </p:tav>
                                          </p:tavLst>
                                        </p:anim>
                                        <p:anim calcmode="lin" valueType="num">
                                          <p:cBhvr>
                                            <p:cTn id="25" dur="1000" fill="hold"/>
                                            <p:tgtEl>
                                              <p:spTgt spid="18"/>
                                            </p:tgtEl>
                                            <p:attrNameLst>
                                              <p:attrName>ppt_h</p:attrName>
                                            </p:attrNameLst>
                                          </p:cBhvr>
                                          <p:tavLst>
                                            <p:tav tm="0">
                                              <p:val>
                                                <p:strVal val="#ppt_h"/>
                                              </p:val>
                                            </p:tav>
                                            <p:tav tm="100000">
                                              <p:val>
                                                <p:strVal val="#ppt_h"/>
                                              </p:val>
                                            </p:tav>
                                          </p:tavLst>
                                        </p:anim>
                                        <p:animEffect transition="in" filter="fade">
                                          <p:cBhvr>
                                            <p:cTn id="26" dur="1000"/>
                                            <p:tgtEl>
                                              <p:spTgt spid="18"/>
                                            </p:tgtEl>
                                          </p:cBhvr>
                                        </p:animEffect>
                                      </p:childTnLst>
                                    </p:cTn>
                                  </p:par>
                                  <p:par>
                                    <p:cTn id="27" presetID="50" presetClass="entr" presetSubtype="0" decel="10000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p:cTn id="29" dur="1000" fill="hold"/>
                                            <p:tgtEl>
                                              <p:spTgt spid="12"/>
                                            </p:tgtEl>
                                            <p:attrNameLst>
                                              <p:attrName>ppt_w</p:attrName>
                                            </p:attrNameLst>
                                          </p:cBhvr>
                                          <p:tavLst>
                                            <p:tav tm="0">
                                              <p:val>
                                                <p:strVal val="#ppt_w+.3"/>
                                              </p:val>
                                            </p:tav>
                                            <p:tav tm="100000">
                                              <p:val>
                                                <p:strVal val="#ppt_w"/>
                                              </p:val>
                                            </p:tav>
                                          </p:tavLst>
                                        </p:anim>
                                        <p:anim calcmode="lin" valueType="num">
                                          <p:cBhvr>
                                            <p:cTn id="30" dur="1000" fill="hold"/>
                                            <p:tgtEl>
                                              <p:spTgt spid="12"/>
                                            </p:tgtEl>
                                            <p:attrNameLst>
                                              <p:attrName>ppt_h</p:attrName>
                                            </p:attrNameLst>
                                          </p:cBhvr>
                                          <p:tavLst>
                                            <p:tav tm="0">
                                              <p:val>
                                                <p:strVal val="#ppt_h"/>
                                              </p:val>
                                            </p:tav>
                                            <p:tav tm="100000">
                                              <p:val>
                                                <p:strVal val="#ppt_h"/>
                                              </p:val>
                                            </p:tav>
                                          </p:tavLst>
                                        </p:anim>
                                        <p:animEffect transition="in" filter="fade">
                                          <p:cBhvr>
                                            <p:cTn id="31"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8" grpId="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LoveYt.net_YouTube_Vu-dieu-6-buoc-rua-tay-dung-cach-vui-nho_Media_wg2GfIgLpes_002_720p">
            <a:hlinkClick r:id="" action="ppaction://media"/>
            <a:extLst>
              <a:ext uri="{FF2B5EF4-FFF2-40B4-BE49-F238E27FC236}">
                <a16:creationId xmlns:a16="http://schemas.microsoft.com/office/drawing/2014/main" id="{D8B1727A-36D4-3712-6B69-DA94464A7D7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1771" y="27214"/>
            <a:ext cx="18239620" cy="10259786"/>
          </a:xfrm>
          <a:prstGeom prst="rect">
            <a:avLst/>
          </a:prstGeom>
        </p:spPr>
      </p:pic>
    </p:spTree>
    <p:extLst>
      <p:ext uri="{BB962C8B-B14F-4D97-AF65-F5344CB8AC3E}">
        <p14:creationId xmlns:p14="http://schemas.microsoft.com/office/powerpoint/2010/main" val="677266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4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5347"/>
            <a:ext cx="18288000" cy="10317693"/>
            <a:chOff x="0" y="0"/>
            <a:chExt cx="1149350" cy="1149350"/>
          </a:xfrm>
        </p:grpSpPr>
        <p:sp>
          <p:nvSpPr>
            <p:cNvPr id="3" name="Freeform 3"/>
            <p:cNvSpPr/>
            <p:nvPr/>
          </p:nvSpPr>
          <p:spPr>
            <a:xfrm>
              <a:off x="0" y="0"/>
              <a:ext cx="8975125" cy="5063571"/>
            </a:xfrm>
            <a:custGeom>
              <a:avLst/>
              <a:gdLst/>
              <a:ahLst/>
              <a:cxnLst/>
              <a:rect l="l" t="t" r="r" b="b"/>
              <a:pathLst>
                <a:path w="8975125" h="5063571">
                  <a:moveTo>
                    <a:pt x="8975125" y="55951"/>
                  </a:moveTo>
                  <a:lnTo>
                    <a:pt x="8975125" y="0"/>
                  </a:lnTo>
                  <a:lnTo>
                    <a:pt x="49586" y="0"/>
                  </a:lnTo>
                  <a:lnTo>
                    <a:pt x="49586" y="27976"/>
                  </a:lnTo>
                  <a:lnTo>
                    <a:pt x="0" y="27976"/>
                  </a:lnTo>
                  <a:lnTo>
                    <a:pt x="0" y="5063571"/>
                  </a:lnTo>
                  <a:lnTo>
                    <a:pt x="99173" y="5063571"/>
                  </a:lnTo>
                  <a:lnTo>
                    <a:pt x="99173" y="4084427"/>
                  </a:lnTo>
                  <a:lnTo>
                    <a:pt x="1785108" y="4084427"/>
                  </a:lnTo>
                  <a:lnTo>
                    <a:pt x="1785108" y="5063571"/>
                  </a:lnTo>
                  <a:lnTo>
                    <a:pt x="1884280" y="5063571"/>
                  </a:lnTo>
                  <a:lnTo>
                    <a:pt x="1884280" y="4084427"/>
                  </a:lnTo>
                  <a:lnTo>
                    <a:pt x="3570215" y="4084427"/>
                  </a:lnTo>
                  <a:lnTo>
                    <a:pt x="3570215" y="5063571"/>
                  </a:lnTo>
                  <a:lnTo>
                    <a:pt x="3669388" y="5063571"/>
                  </a:lnTo>
                  <a:lnTo>
                    <a:pt x="3669388" y="4084427"/>
                  </a:lnTo>
                  <a:lnTo>
                    <a:pt x="5355323" y="4084427"/>
                  </a:lnTo>
                  <a:lnTo>
                    <a:pt x="5355323" y="5063571"/>
                  </a:lnTo>
                  <a:lnTo>
                    <a:pt x="5454496" y="5063571"/>
                  </a:lnTo>
                  <a:lnTo>
                    <a:pt x="5454496" y="4084427"/>
                  </a:lnTo>
                  <a:lnTo>
                    <a:pt x="7140431" y="4084427"/>
                  </a:lnTo>
                  <a:lnTo>
                    <a:pt x="7140431" y="5063571"/>
                  </a:lnTo>
                  <a:lnTo>
                    <a:pt x="7239603" y="5063571"/>
                  </a:lnTo>
                  <a:lnTo>
                    <a:pt x="7239603" y="4084427"/>
                  </a:lnTo>
                  <a:lnTo>
                    <a:pt x="8975125" y="4084427"/>
                  </a:lnTo>
                  <a:lnTo>
                    <a:pt x="8975125" y="4028476"/>
                  </a:lnTo>
                  <a:lnTo>
                    <a:pt x="7239603" y="4028476"/>
                  </a:lnTo>
                  <a:lnTo>
                    <a:pt x="7239603" y="3077308"/>
                  </a:lnTo>
                  <a:lnTo>
                    <a:pt x="8975125" y="3077308"/>
                  </a:lnTo>
                  <a:lnTo>
                    <a:pt x="8975125" y="3021357"/>
                  </a:lnTo>
                  <a:lnTo>
                    <a:pt x="7239603" y="3021357"/>
                  </a:lnTo>
                  <a:lnTo>
                    <a:pt x="7239603" y="2070189"/>
                  </a:lnTo>
                  <a:lnTo>
                    <a:pt x="8975125" y="2070189"/>
                  </a:lnTo>
                  <a:lnTo>
                    <a:pt x="8975125" y="2014238"/>
                  </a:lnTo>
                  <a:lnTo>
                    <a:pt x="7239603" y="2014238"/>
                  </a:lnTo>
                  <a:lnTo>
                    <a:pt x="7239603" y="1063070"/>
                  </a:lnTo>
                  <a:lnTo>
                    <a:pt x="8975125" y="1063070"/>
                  </a:lnTo>
                  <a:lnTo>
                    <a:pt x="8975125" y="1007119"/>
                  </a:lnTo>
                  <a:lnTo>
                    <a:pt x="7239603" y="1007119"/>
                  </a:lnTo>
                  <a:lnTo>
                    <a:pt x="7239603" y="55951"/>
                  </a:lnTo>
                  <a:lnTo>
                    <a:pt x="8975125" y="55951"/>
                  </a:lnTo>
                  <a:close/>
                  <a:moveTo>
                    <a:pt x="1884280" y="1007119"/>
                  </a:moveTo>
                  <a:lnTo>
                    <a:pt x="1884280" y="55951"/>
                  </a:lnTo>
                  <a:lnTo>
                    <a:pt x="3570215" y="55951"/>
                  </a:lnTo>
                  <a:lnTo>
                    <a:pt x="3570215" y="1007119"/>
                  </a:lnTo>
                  <a:lnTo>
                    <a:pt x="1884280" y="1007119"/>
                  </a:lnTo>
                  <a:close/>
                  <a:moveTo>
                    <a:pt x="3570215" y="1063070"/>
                  </a:moveTo>
                  <a:lnTo>
                    <a:pt x="3570215" y="2014238"/>
                  </a:lnTo>
                  <a:lnTo>
                    <a:pt x="1884280" y="2014238"/>
                  </a:lnTo>
                  <a:lnTo>
                    <a:pt x="1884280" y="1063070"/>
                  </a:lnTo>
                  <a:lnTo>
                    <a:pt x="3570215" y="1063070"/>
                  </a:lnTo>
                  <a:close/>
                  <a:moveTo>
                    <a:pt x="1785108" y="1007119"/>
                  </a:moveTo>
                  <a:lnTo>
                    <a:pt x="99173" y="1007119"/>
                  </a:lnTo>
                  <a:lnTo>
                    <a:pt x="99173" y="55951"/>
                  </a:lnTo>
                  <a:lnTo>
                    <a:pt x="1785108" y="55951"/>
                  </a:lnTo>
                  <a:lnTo>
                    <a:pt x="1785108" y="1007119"/>
                  </a:lnTo>
                  <a:close/>
                  <a:moveTo>
                    <a:pt x="1785108" y="1063070"/>
                  </a:moveTo>
                  <a:lnTo>
                    <a:pt x="1785108" y="2014238"/>
                  </a:lnTo>
                  <a:lnTo>
                    <a:pt x="99173" y="2014238"/>
                  </a:lnTo>
                  <a:lnTo>
                    <a:pt x="99173" y="1063070"/>
                  </a:lnTo>
                  <a:lnTo>
                    <a:pt x="1785108" y="1063070"/>
                  </a:lnTo>
                  <a:close/>
                  <a:moveTo>
                    <a:pt x="1785108" y="2070189"/>
                  </a:moveTo>
                  <a:lnTo>
                    <a:pt x="1785108" y="3021357"/>
                  </a:lnTo>
                  <a:lnTo>
                    <a:pt x="99173" y="3021357"/>
                  </a:lnTo>
                  <a:lnTo>
                    <a:pt x="99173" y="2070189"/>
                  </a:lnTo>
                  <a:lnTo>
                    <a:pt x="1785108" y="2070189"/>
                  </a:lnTo>
                  <a:close/>
                  <a:moveTo>
                    <a:pt x="1884280" y="2070189"/>
                  </a:moveTo>
                  <a:lnTo>
                    <a:pt x="3570215" y="2070189"/>
                  </a:lnTo>
                  <a:lnTo>
                    <a:pt x="3570215" y="3021357"/>
                  </a:lnTo>
                  <a:lnTo>
                    <a:pt x="1884280" y="3021357"/>
                  </a:lnTo>
                  <a:lnTo>
                    <a:pt x="1884280" y="2070189"/>
                  </a:lnTo>
                  <a:close/>
                  <a:moveTo>
                    <a:pt x="3669388" y="2070189"/>
                  </a:moveTo>
                  <a:lnTo>
                    <a:pt x="5355323" y="2070189"/>
                  </a:lnTo>
                  <a:lnTo>
                    <a:pt x="5355323" y="3021357"/>
                  </a:lnTo>
                  <a:lnTo>
                    <a:pt x="3669388" y="3021357"/>
                  </a:lnTo>
                  <a:lnTo>
                    <a:pt x="3669388" y="2070189"/>
                  </a:lnTo>
                  <a:close/>
                  <a:moveTo>
                    <a:pt x="3669388" y="2014238"/>
                  </a:moveTo>
                  <a:lnTo>
                    <a:pt x="3669388" y="1063070"/>
                  </a:lnTo>
                  <a:lnTo>
                    <a:pt x="5355323" y="1063070"/>
                  </a:lnTo>
                  <a:lnTo>
                    <a:pt x="5355323" y="2014238"/>
                  </a:lnTo>
                  <a:lnTo>
                    <a:pt x="3669388" y="2014238"/>
                  </a:lnTo>
                  <a:close/>
                  <a:moveTo>
                    <a:pt x="3669388" y="1007119"/>
                  </a:moveTo>
                  <a:lnTo>
                    <a:pt x="3669388" y="55951"/>
                  </a:lnTo>
                  <a:lnTo>
                    <a:pt x="5355323" y="55951"/>
                  </a:lnTo>
                  <a:lnTo>
                    <a:pt x="5355323" y="1007119"/>
                  </a:lnTo>
                  <a:lnTo>
                    <a:pt x="3669388" y="1007119"/>
                  </a:lnTo>
                  <a:close/>
                  <a:moveTo>
                    <a:pt x="99173" y="4028476"/>
                  </a:moveTo>
                  <a:lnTo>
                    <a:pt x="99173" y="3077308"/>
                  </a:lnTo>
                  <a:lnTo>
                    <a:pt x="1785108" y="3077308"/>
                  </a:lnTo>
                  <a:lnTo>
                    <a:pt x="1785108" y="4028476"/>
                  </a:lnTo>
                  <a:lnTo>
                    <a:pt x="99173" y="4028476"/>
                  </a:lnTo>
                  <a:close/>
                  <a:moveTo>
                    <a:pt x="1884280" y="4028476"/>
                  </a:moveTo>
                  <a:lnTo>
                    <a:pt x="1884280" y="3077308"/>
                  </a:lnTo>
                  <a:lnTo>
                    <a:pt x="3570215" y="3077308"/>
                  </a:lnTo>
                  <a:lnTo>
                    <a:pt x="3570215" y="4028476"/>
                  </a:lnTo>
                  <a:lnTo>
                    <a:pt x="1884280" y="4028476"/>
                  </a:lnTo>
                  <a:close/>
                  <a:moveTo>
                    <a:pt x="3669388" y="4028476"/>
                  </a:moveTo>
                  <a:lnTo>
                    <a:pt x="3669388" y="3077308"/>
                  </a:lnTo>
                  <a:lnTo>
                    <a:pt x="5355323" y="3077308"/>
                  </a:lnTo>
                  <a:lnTo>
                    <a:pt x="5355323" y="4028476"/>
                  </a:lnTo>
                  <a:lnTo>
                    <a:pt x="3669388" y="4028476"/>
                  </a:lnTo>
                  <a:close/>
                  <a:moveTo>
                    <a:pt x="7140431" y="4028476"/>
                  </a:moveTo>
                  <a:lnTo>
                    <a:pt x="5454496" y="4028476"/>
                  </a:lnTo>
                  <a:lnTo>
                    <a:pt x="5454496" y="3077308"/>
                  </a:lnTo>
                  <a:lnTo>
                    <a:pt x="7140431" y="3077308"/>
                  </a:lnTo>
                  <a:lnTo>
                    <a:pt x="7140431" y="4028476"/>
                  </a:lnTo>
                  <a:close/>
                  <a:moveTo>
                    <a:pt x="7140431" y="3021357"/>
                  </a:moveTo>
                  <a:lnTo>
                    <a:pt x="5454496" y="3021357"/>
                  </a:lnTo>
                  <a:lnTo>
                    <a:pt x="5454496" y="2070189"/>
                  </a:lnTo>
                  <a:lnTo>
                    <a:pt x="7140431" y="2070189"/>
                  </a:lnTo>
                  <a:lnTo>
                    <a:pt x="7140431" y="3021357"/>
                  </a:lnTo>
                  <a:close/>
                  <a:moveTo>
                    <a:pt x="7140431" y="2014238"/>
                  </a:moveTo>
                  <a:lnTo>
                    <a:pt x="5454496" y="2014238"/>
                  </a:lnTo>
                  <a:lnTo>
                    <a:pt x="5454496" y="1063070"/>
                  </a:lnTo>
                  <a:lnTo>
                    <a:pt x="7140431" y="1063070"/>
                  </a:lnTo>
                  <a:lnTo>
                    <a:pt x="7140431" y="2014238"/>
                  </a:lnTo>
                  <a:close/>
                  <a:moveTo>
                    <a:pt x="7140431" y="1007119"/>
                  </a:moveTo>
                  <a:lnTo>
                    <a:pt x="5454496" y="1007119"/>
                  </a:lnTo>
                  <a:lnTo>
                    <a:pt x="5454496" y="55951"/>
                  </a:lnTo>
                  <a:lnTo>
                    <a:pt x="7140431" y="55951"/>
                  </a:lnTo>
                  <a:lnTo>
                    <a:pt x="7140431" y="1007119"/>
                  </a:lnTo>
                  <a:close/>
                </a:path>
              </a:pathLst>
            </a:custGeom>
            <a:solidFill>
              <a:srgbClr val="000000">
                <a:alpha val="18824"/>
              </a:srgbClr>
            </a:solidFill>
          </p:spPr>
          <p:txBody>
            <a:bodyPr/>
            <a:lstStyle/>
            <a:p>
              <a:endParaRPr lang="en-US"/>
            </a:p>
          </p:txBody>
        </p:sp>
      </p:grpSp>
      <p:sp>
        <p:nvSpPr>
          <p:cNvPr id="4" name="Freeform 4"/>
          <p:cNvSpPr/>
          <p:nvPr/>
        </p:nvSpPr>
        <p:spPr>
          <a:xfrm>
            <a:off x="-1085672" y="2613981"/>
            <a:ext cx="20459344" cy="5059038"/>
          </a:xfrm>
          <a:custGeom>
            <a:avLst/>
            <a:gdLst/>
            <a:ahLst/>
            <a:cxnLst/>
            <a:rect l="l" t="t" r="r" b="b"/>
            <a:pathLst>
              <a:path w="20459344" h="5059038">
                <a:moveTo>
                  <a:pt x="0" y="0"/>
                </a:moveTo>
                <a:lnTo>
                  <a:pt x="20459344" y="0"/>
                </a:lnTo>
                <a:lnTo>
                  <a:pt x="20459344" y="5059038"/>
                </a:lnTo>
                <a:lnTo>
                  <a:pt x="0" y="505903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rot="-3731393">
            <a:off x="10562921" y="1608521"/>
            <a:ext cx="7617157" cy="7802466"/>
          </a:xfrm>
          <a:custGeom>
            <a:avLst/>
            <a:gdLst/>
            <a:ahLst/>
            <a:cxnLst/>
            <a:rect l="l" t="t" r="r" b="b"/>
            <a:pathLst>
              <a:path w="7617157" h="7802466">
                <a:moveTo>
                  <a:pt x="0" y="0"/>
                </a:moveTo>
                <a:lnTo>
                  <a:pt x="7617157" y="0"/>
                </a:lnTo>
                <a:lnTo>
                  <a:pt x="7617157" y="7802465"/>
                </a:lnTo>
                <a:lnTo>
                  <a:pt x="0" y="780246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1085672" y="8631936"/>
            <a:ext cx="7315200" cy="1252728"/>
          </a:xfrm>
          <a:custGeom>
            <a:avLst/>
            <a:gdLst/>
            <a:ahLst/>
            <a:cxnLst/>
            <a:rect l="l" t="t" r="r" b="b"/>
            <a:pathLst>
              <a:path w="7315200" h="1252728">
                <a:moveTo>
                  <a:pt x="0" y="0"/>
                </a:moveTo>
                <a:lnTo>
                  <a:pt x="7315200" y="0"/>
                </a:lnTo>
                <a:lnTo>
                  <a:pt x="7315200" y="1252728"/>
                </a:lnTo>
                <a:lnTo>
                  <a:pt x="0" y="125272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p:cNvSpPr/>
          <p:nvPr/>
        </p:nvSpPr>
        <p:spPr>
          <a:xfrm>
            <a:off x="1028700" y="-1736421"/>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8" name="Freeform 8"/>
          <p:cNvSpPr/>
          <p:nvPr/>
        </p:nvSpPr>
        <p:spPr>
          <a:xfrm rot="-5480260">
            <a:off x="13601700" y="402336"/>
            <a:ext cx="7315200" cy="1252728"/>
          </a:xfrm>
          <a:custGeom>
            <a:avLst/>
            <a:gdLst/>
            <a:ahLst/>
            <a:cxnLst/>
            <a:rect l="l" t="t" r="r" b="b"/>
            <a:pathLst>
              <a:path w="7315200" h="1252728">
                <a:moveTo>
                  <a:pt x="0" y="0"/>
                </a:moveTo>
                <a:lnTo>
                  <a:pt x="7315200" y="0"/>
                </a:lnTo>
                <a:lnTo>
                  <a:pt x="7315200" y="1252728"/>
                </a:lnTo>
                <a:lnTo>
                  <a:pt x="0" y="125272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Freeform 9"/>
          <p:cNvSpPr/>
          <p:nvPr/>
        </p:nvSpPr>
        <p:spPr>
          <a:xfrm>
            <a:off x="9144000" y="8289398"/>
            <a:ext cx="3995204" cy="3995204"/>
          </a:xfrm>
          <a:custGeom>
            <a:avLst/>
            <a:gdLst/>
            <a:ahLst/>
            <a:cxnLst/>
            <a:rect l="l" t="t" r="r" b="b"/>
            <a:pathLst>
              <a:path w="3995204" h="3995204">
                <a:moveTo>
                  <a:pt x="0" y="0"/>
                </a:moveTo>
                <a:lnTo>
                  <a:pt x="3995204" y="0"/>
                </a:lnTo>
                <a:lnTo>
                  <a:pt x="3995204" y="3995204"/>
                </a:lnTo>
                <a:lnTo>
                  <a:pt x="0" y="399520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pic>
        <p:nvPicPr>
          <p:cNvPr id="12" name="Picture 11">
            <a:extLst>
              <a:ext uri="{FF2B5EF4-FFF2-40B4-BE49-F238E27FC236}">
                <a16:creationId xmlns:a16="http://schemas.microsoft.com/office/drawing/2014/main" id="{15CA6AE5-39D7-EE31-A1AF-03B8C95BF78D}"/>
              </a:ext>
            </a:extLst>
          </p:cNvPr>
          <p:cNvPicPr>
            <a:picLocks noChangeAspect="1"/>
          </p:cNvPicPr>
          <p:nvPr/>
        </p:nvPicPr>
        <p:blipFill>
          <a:blip r:embed="rId12"/>
          <a:stretch>
            <a:fillRect/>
          </a:stretch>
        </p:blipFill>
        <p:spPr>
          <a:xfrm>
            <a:off x="1447800" y="2628900"/>
            <a:ext cx="13738521" cy="4572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5347"/>
            <a:ext cx="18288000" cy="10317693"/>
            <a:chOff x="0" y="0"/>
            <a:chExt cx="1149350" cy="1149350"/>
          </a:xfrm>
        </p:grpSpPr>
        <p:sp>
          <p:nvSpPr>
            <p:cNvPr id="3" name="Freeform 3"/>
            <p:cNvSpPr/>
            <p:nvPr/>
          </p:nvSpPr>
          <p:spPr>
            <a:xfrm>
              <a:off x="0" y="0"/>
              <a:ext cx="8975125" cy="5063571"/>
            </a:xfrm>
            <a:custGeom>
              <a:avLst/>
              <a:gdLst/>
              <a:ahLst/>
              <a:cxnLst/>
              <a:rect l="l" t="t" r="r" b="b"/>
              <a:pathLst>
                <a:path w="8975125" h="5063571">
                  <a:moveTo>
                    <a:pt x="8975125" y="55951"/>
                  </a:moveTo>
                  <a:lnTo>
                    <a:pt x="8975125" y="0"/>
                  </a:lnTo>
                  <a:lnTo>
                    <a:pt x="49586" y="0"/>
                  </a:lnTo>
                  <a:lnTo>
                    <a:pt x="49586" y="27976"/>
                  </a:lnTo>
                  <a:lnTo>
                    <a:pt x="0" y="27976"/>
                  </a:lnTo>
                  <a:lnTo>
                    <a:pt x="0" y="5063571"/>
                  </a:lnTo>
                  <a:lnTo>
                    <a:pt x="99173" y="5063571"/>
                  </a:lnTo>
                  <a:lnTo>
                    <a:pt x="99173" y="4084427"/>
                  </a:lnTo>
                  <a:lnTo>
                    <a:pt x="1785108" y="4084427"/>
                  </a:lnTo>
                  <a:lnTo>
                    <a:pt x="1785108" y="5063571"/>
                  </a:lnTo>
                  <a:lnTo>
                    <a:pt x="1884280" y="5063571"/>
                  </a:lnTo>
                  <a:lnTo>
                    <a:pt x="1884280" y="4084427"/>
                  </a:lnTo>
                  <a:lnTo>
                    <a:pt x="3570215" y="4084427"/>
                  </a:lnTo>
                  <a:lnTo>
                    <a:pt x="3570215" y="5063571"/>
                  </a:lnTo>
                  <a:lnTo>
                    <a:pt x="3669388" y="5063571"/>
                  </a:lnTo>
                  <a:lnTo>
                    <a:pt x="3669388" y="4084427"/>
                  </a:lnTo>
                  <a:lnTo>
                    <a:pt x="5355323" y="4084427"/>
                  </a:lnTo>
                  <a:lnTo>
                    <a:pt x="5355323" y="5063571"/>
                  </a:lnTo>
                  <a:lnTo>
                    <a:pt x="5454496" y="5063571"/>
                  </a:lnTo>
                  <a:lnTo>
                    <a:pt x="5454496" y="4084427"/>
                  </a:lnTo>
                  <a:lnTo>
                    <a:pt x="7140431" y="4084427"/>
                  </a:lnTo>
                  <a:lnTo>
                    <a:pt x="7140431" y="5063571"/>
                  </a:lnTo>
                  <a:lnTo>
                    <a:pt x="7239603" y="5063571"/>
                  </a:lnTo>
                  <a:lnTo>
                    <a:pt x="7239603" y="4084427"/>
                  </a:lnTo>
                  <a:lnTo>
                    <a:pt x="8975125" y="4084427"/>
                  </a:lnTo>
                  <a:lnTo>
                    <a:pt x="8975125" y="4028476"/>
                  </a:lnTo>
                  <a:lnTo>
                    <a:pt x="7239603" y="4028476"/>
                  </a:lnTo>
                  <a:lnTo>
                    <a:pt x="7239603" y="3077308"/>
                  </a:lnTo>
                  <a:lnTo>
                    <a:pt x="8975125" y="3077308"/>
                  </a:lnTo>
                  <a:lnTo>
                    <a:pt x="8975125" y="3021357"/>
                  </a:lnTo>
                  <a:lnTo>
                    <a:pt x="7239603" y="3021357"/>
                  </a:lnTo>
                  <a:lnTo>
                    <a:pt x="7239603" y="2070189"/>
                  </a:lnTo>
                  <a:lnTo>
                    <a:pt x="8975125" y="2070189"/>
                  </a:lnTo>
                  <a:lnTo>
                    <a:pt x="8975125" y="2014238"/>
                  </a:lnTo>
                  <a:lnTo>
                    <a:pt x="7239603" y="2014238"/>
                  </a:lnTo>
                  <a:lnTo>
                    <a:pt x="7239603" y="1063070"/>
                  </a:lnTo>
                  <a:lnTo>
                    <a:pt x="8975125" y="1063070"/>
                  </a:lnTo>
                  <a:lnTo>
                    <a:pt x="8975125" y="1007119"/>
                  </a:lnTo>
                  <a:lnTo>
                    <a:pt x="7239603" y="1007119"/>
                  </a:lnTo>
                  <a:lnTo>
                    <a:pt x="7239603" y="55951"/>
                  </a:lnTo>
                  <a:lnTo>
                    <a:pt x="8975125" y="55951"/>
                  </a:lnTo>
                  <a:close/>
                  <a:moveTo>
                    <a:pt x="1884280" y="1007119"/>
                  </a:moveTo>
                  <a:lnTo>
                    <a:pt x="1884280" y="55951"/>
                  </a:lnTo>
                  <a:lnTo>
                    <a:pt x="3570215" y="55951"/>
                  </a:lnTo>
                  <a:lnTo>
                    <a:pt x="3570215" y="1007119"/>
                  </a:lnTo>
                  <a:lnTo>
                    <a:pt x="1884280" y="1007119"/>
                  </a:lnTo>
                  <a:close/>
                  <a:moveTo>
                    <a:pt x="3570215" y="1063070"/>
                  </a:moveTo>
                  <a:lnTo>
                    <a:pt x="3570215" y="2014238"/>
                  </a:lnTo>
                  <a:lnTo>
                    <a:pt x="1884280" y="2014238"/>
                  </a:lnTo>
                  <a:lnTo>
                    <a:pt x="1884280" y="1063070"/>
                  </a:lnTo>
                  <a:lnTo>
                    <a:pt x="3570215" y="1063070"/>
                  </a:lnTo>
                  <a:close/>
                  <a:moveTo>
                    <a:pt x="1785108" y="1007119"/>
                  </a:moveTo>
                  <a:lnTo>
                    <a:pt x="99173" y="1007119"/>
                  </a:lnTo>
                  <a:lnTo>
                    <a:pt x="99173" y="55951"/>
                  </a:lnTo>
                  <a:lnTo>
                    <a:pt x="1785108" y="55951"/>
                  </a:lnTo>
                  <a:lnTo>
                    <a:pt x="1785108" y="1007119"/>
                  </a:lnTo>
                  <a:close/>
                  <a:moveTo>
                    <a:pt x="1785108" y="1063070"/>
                  </a:moveTo>
                  <a:lnTo>
                    <a:pt x="1785108" y="2014238"/>
                  </a:lnTo>
                  <a:lnTo>
                    <a:pt x="99173" y="2014238"/>
                  </a:lnTo>
                  <a:lnTo>
                    <a:pt x="99173" y="1063070"/>
                  </a:lnTo>
                  <a:lnTo>
                    <a:pt x="1785108" y="1063070"/>
                  </a:lnTo>
                  <a:close/>
                  <a:moveTo>
                    <a:pt x="1785108" y="2070189"/>
                  </a:moveTo>
                  <a:lnTo>
                    <a:pt x="1785108" y="3021357"/>
                  </a:lnTo>
                  <a:lnTo>
                    <a:pt x="99173" y="3021357"/>
                  </a:lnTo>
                  <a:lnTo>
                    <a:pt x="99173" y="2070189"/>
                  </a:lnTo>
                  <a:lnTo>
                    <a:pt x="1785108" y="2070189"/>
                  </a:lnTo>
                  <a:close/>
                  <a:moveTo>
                    <a:pt x="1884280" y="2070189"/>
                  </a:moveTo>
                  <a:lnTo>
                    <a:pt x="3570215" y="2070189"/>
                  </a:lnTo>
                  <a:lnTo>
                    <a:pt x="3570215" y="3021357"/>
                  </a:lnTo>
                  <a:lnTo>
                    <a:pt x="1884280" y="3021357"/>
                  </a:lnTo>
                  <a:lnTo>
                    <a:pt x="1884280" y="2070189"/>
                  </a:lnTo>
                  <a:close/>
                  <a:moveTo>
                    <a:pt x="3669388" y="2070189"/>
                  </a:moveTo>
                  <a:lnTo>
                    <a:pt x="5355323" y="2070189"/>
                  </a:lnTo>
                  <a:lnTo>
                    <a:pt x="5355323" y="3021357"/>
                  </a:lnTo>
                  <a:lnTo>
                    <a:pt x="3669388" y="3021357"/>
                  </a:lnTo>
                  <a:lnTo>
                    <a:pt x="3669388" y="2070189"/>
                  </a:lnTo>
                  <a:close/>
                  <a:moveTo>
                    <a:pt x="3669388" y="2014238"/>
                  </a:moveTo>
                  <a:lnTo>
                    <a:pt x="3669388" y="1063070"/>
                  </a:lnTo>
                  <a:lnTo>
                    <a:pt x="5355323" y="1063070"/>
                  </a:lnTo>
                  <a:lnTo>
                    <a:pt x="5355323" y="2014238"/>
                  </a:lnTo>
                  <a:lnTo>
                    <a:pt x="3669388" y="2014238"/>
                  </a:lnTo>
                  <a:close/>
                  <a:moveTo>
                    <a:pt x="3669388" y="1007119"/>
                  </a:moveTo>
                  <a:lnTo>
                    <a:pt x="3669388" y="55951"/>
                  </a:lnTo>
                  <a:lnTo>
                    <a:pt x="5355323" y="55951"/>
                  </a:lnTo>
                  <a:lnTo>
                    <a:pt x="5355323" y="1007119"/>
                  </a:lnTo>
                  <a:lnTo>
                    <a:pt x="3669388" y="1007119"/>
                  </a:lnTo>
                  <a:close/>
                  <a:moveTo>
                    <a:pt x="99173" y="4028476"/>
                  </a:moveTo>
                  <a:lnTo>
                    <a:pt x="99173" y="3077308"/>
                  </a:lnTo>
                  <a:lnTo>
                    <a:pt x="1785108" y="3077308"/>
                  </a:lnTo>
                  <a:lnTo>
                    <a:pt x="1785108" y="4028476"/>
                  </a:lnTo>
                  <a:lnTo>
                    <a:pt x="99173" y="4028476"/>
                  </a:lnTo>
                  <a:close/>
                  <a:moveTo>
                    <a:pt x="1884280" y="4028476"/>
                  </a:moveTo>
                  <a:lnTo>
                    <a:pt x="1884280" y="3077308"/>
                  </a:lnTo>
                  <a:lnTo>
                    <a:pt x="3570215" y="3077308"/>
                  </a:lnTo>
                  <a:lnTo>
                    <a:pt x="3570215" y="4028476"/>
                  </a:lnTo>
                  <a:lnTo>
                    <a:pt x="1884280" y="4028476"/>
                  </a:lnTo>
                  <a:close/>
                  <a:moveTo>
                    <a:pt x="3669388" y="4028476"/>
                  </a:moveTo>
                  <a:lnTo>
                    <a:pt x="3669388" y="3077308"/>
                  </a:lnTo>
                  <a:lnTo>
                    <a:pt x="5355323" y="3077308"/>
                  </a:lnTo>
                  <a:lnTo>
                    <a:pt x="5355323" y="4028476"/>
                  </a:lnTo>
                  <a:lnTo>
                    <a:pt x="3669388" y="4028476"/>
                  </a:lnTo>
                  <a:close/>
                  <a:moveTo>
                    <a:pt x="7140431" y="4028476"/>
                  </a:moveTo>
                  <a:lnTo>
                    <a:pt x="5454496" y="4028476"/>
                  </a:lnTo>
                  <a:lnTo>
                    <a:pt x="5454496" y="3077308"/>
                  </a:lnTo>
                  <a:lnTo>
                    <a:pt x="7140431" y="3077308"/>
                  </a:lnTo>
                  <a:lnTo>
                    <a:pt x="7140431" y="4028476"/>
                  </a:lnTo>
                  <a:close/>
                  <a:moveTo>
                    <a:pt x="7140431" y="3021357"/>
                  </a:moveTo>
                  <a:lnTo>
                    <a:pt x="5454496" y="3021357"/>
                  </a:lnTo>
                  <a:lnTo>
                    <a:pt x="5454496" y="2070189"/>
                  </a:lnTo>
                  <a:lnTo>
                    <a:pt x="7140431" y="2070189"/>
                  </a:lnTo>
                  <a:lnTo>
                    <a:pt x="7140431" y="3021357"/>
                  </a:lnTo>
                  <a:close/>
                  <a:moveTo>
                    <a:pt x="7140431" y="2014238"/>
                  </a:moveTo>
                  <a:lnTo>
                    <a:pt x="5454496" y="2014238"/>
                  </a:lnTo>
                  <a:lnTo>
                    <a:pt x="5454496" y="1063070"/>
                  </a:lnTo>
                  <a:lnTo>
                    <a:pt x="7140431" y="1063070"/>
                  </a:lnTo>
                  <a:lnTo>
                    <a:pt x="7140431" y="2014238"/>
                  </a:lnTo>
                  <a:close/>
                  <a:moveTo>
                    <a:pt x="7140431" y="1007119"/>
                  </a:moveTo>
                  <a:lnTo>
                    <a:pt x="5454496" y="1007119"/>
                  </a:lnTo>
                  <a:lnTo>
                    <a:pt x="5454496" y="55951"/>
                  </a:lnTo>
                  <a:lnTo>
                    <a:pt x="7140431" y="55951"/>
                  </a:lnTo>
                  <a:lnTo>
                    <a:pt x="7140431" y="1007119"/>
                  </a:lnTo>
                  <a:close/>
                </a:path>
              </a:pathLst>
            </a:custGeom>
            <a:solidFill>
              <a:srgbClr val="000000">
                <a:alpha val="18824"/>
              </a:srgbClr>
            </a:solidFill>
          </p:spPr>
          <p:txBody>
            <a:bodyPr/>
            <a:lstStyle/>
            <a:p>
              <a:endParaRPr lang="en-US"/>
            </a:p>
          </p:txBody>
        </p:sp>
      </p:grpSp>
      <p:sp>
        <p:nvSpPr>
          <p:cNvPr id="4" name="Freeform 4"/>
          <p:cNvSpPr/>
          <p:nvPr/>
        </p:nvSpPr>
        <p:spPr>
          <a:xfrm>
            <a:off x="-1085672" y="2613981"/>
            <a:ext cx="20459344" cy="5059038"/>
          </a:xfrm>
          <a:custGeom>
            <a:avLst/>
            <a:gdLst/>
            <a:ahLst/>
            <a:cxnLst/>
            <a:rect l="l" t="t" r="r" b="b"/>
            <a:pathLst>
              <a:path w="20459344" h="5059038">
                <a:moveTo>
                  <a:pt x="0" y="0"/>
                </a:moveTo>
                <a:lnTo>
                  <a:pt x="20459344" y="0"/>
                </a:lnTo>
                <a:lnTo>
                  <a:pt x="20459344" y="5059038"/>
                </a:lnTo>
                <a:lnTo>
                  <a:pt x="0" y="505903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rot="-3731393">
            <a:off x="11934521" y="1706641"/>
            <a:ext cx="7617157" cy="7802466"/>
          </a:xfrm>
          <a:custGeom>
            <a:avLst/>
            <a:gdLst/>
            <a:ahLst/>
            <a:cxnLst/>
            <a:rect l="l" t="t" r="r" b="b"/>
            <a:pathLst>
              <a:path w="7617157" h="7802466">
                <a:moveTo>
                  <a:pt x="0" y="0"/>
                </a:moveTo>
                <a:lnTo>
                  <a:pt x="7617157" y="0"/>
                </a:lnTo>
                <a:lnTo>
                  <a:pt x="7617157" y="7802465"/>
                </a:lnTo>
                <a:lnTo>
                  <a:pt x="0" y="780246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1085672" y="8631936"/>
            <a:ext cx="7315200" cy="1252728"/>
          </a:xfrm>
          <a:custGeom>
            <a:avLst/>
            <a:gdLst/>
            <a:ahLst/>
            <a:cxnLst/>
            <a:rect l="l" t="t" r="r" b="b"/>
            <a:pathLst>
              <a:path w="7315200" h="1252728">
                <a:moveTo>
                  <a:pt x="0" y="0"/>
                </a:moveTo>
                <a:lnTo>
                  <a:pt x="7315200" y="0"/>
                </a:lnTo>
                <a:lnTo>
                  <a:pt x="7315200" y="1252728"/>
                </a:lnTo>
                <a:lnTo>
                  <a:pt x="0" y="125272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p:cNvSpPr/>
          <p:nvPr/>
        </p:nvSpPr>
        <p:spPr>
          <a:xfrm>
            <a:off x="1028700" y="-1736421"/>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8" name="Freeform 8"/>
          <p:cNvSpPr/>
          <p:nvPr/>
        </p:nvSpPr>
        <p:spPr>
          <a:xfrm rot="-5480260">
            <a:off x="13601700" y="402336"/>
            <a:ext cx="7315200" cy="1252728"/>
          </a:xfrm>
          <a:custGeom>
            <a:avLst/>
            <a:gdLst/>
            <a:ahLst/>
            <a:cxnLst/>
            <a:rect l="l" t="t" r="r" b="b"/>
            <a:pathLst>
              <a:path w="7315200" h="1252728">
                <a:moveTo>
                  <a:pt x="0" y="0"/>
                </a:moveTo>
                <a:lnTo>
                  <a:pt x="7315200" y="0"/>
                </a:lnTo>
                <a:lnTo>
                  <a:pt x="7315200" y="1252728"/>
                </a:lnTo>
                <a:lnTo>
                  <a:pt x="0" y="125272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Freeform 9"/>
          <p:cNvSpPr/>
          <p:nvPr/>
        </p:nvSpPr>
        <p:spPr>
          <a:xfrm>
            <a:off x="9144000" y="8289398"/>
            <a:ext cx="3995204" cy="3995204"/>
          </a:xfrm>
          <a:custGeom>
            <a:avLst/>
            <a:gdLst/>
            <a:ahLst/>
            <a:cxnLst/>
            <a:rect l="l" t="t" r="r" b="b"/>
            <a:pathLst>
              <a:path w="3995204" h="3995204">
                <a:moveTo>
                  <a:pt x="0" y="0"/>
                </a:moveTo>
                <a:lnTo>
                  <a:pt x="3995204" y="0"/>
                </a:lnTo>
                <a:lnTo>
                  <a:pt x="3995204" y="3995204"/>
                </a:lnTo>
                <a:lnTo>
                  <a:pt x="0" y="399520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pic>
        <p:nvPicPr>
          <p:cNvPr id="13" name="Picture 12">
            <a:extLst>
              <a:ext uri="{FF2B5EF4-FFF2-40B4-BE49-F238E27FC236}">
                <a16:creationId xmlns:a16="http://schemas.microsoft.com/office/drawing/2014/main" id="{FA5D0744-687D-999A-9F2F-9DB1847A788C}"/>
              </a:ext>
            </a:extLst>
          </p:cNvPr>
          <p:cNvPicPr>
            <a:picLocks noChangeAspect="1"/>
          </p:cNvPicPr>
          <p:nvPr/>
        </p:nvPicPr>
        <p:blipFill>
          <a:blip r:embed="rId12"/>
          <a:stretch>
            <a:fillRect/>
          </a:stretch>
        </p:blipFill>
        <p:spPr>
          <a:xfrm>
            <a:off x="2286000" y="2901802"/>
            <a:ext cx="12991702" cy="4999153"/>
          </a:xfrm>
          <a:prstGeom prst="rect">
            <a:avLst/>
          </a:prstGeom>
        </p:spPr>
      </p:pic>
      <p:pic>
        <p:nvPicPr>
          <p:cNvPr id="14" name="Picture 13">
            <a:extLst>
              <a:ext uri="{FF2B5EF4-FFF2-40B4-BE49-F238E27FC236}">
                <a16:creationId xmlns:a16="http://schemas.microsoft.com/office/drawing/2014/main" id="{A8AC3551-F10E-B216-5093-D00F498803BF}"/>
              </a:ext>
            </a:extLst>
          </p:cNvPr>
          <p:cNvPicPr>
            <a:picLocks noChangeAspect="1"/>
          </p:cNvPicPr>
          <p:nvPr/>
        </p:nvPicPr>
        <p:blipFill>
          <a:blip r:embed="rId13"/>
          <a:stretch>
            <a:fillRect/>
          </a:stretch>
        </p:blipFill>
        <p:spPr>
          <a:xfrm>
            <a:off x="2667000" y="342900"/>
            <a:ext cx="14169445" cy="255890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5347"/>
            <a:ext cx="18288000" cy="10317693"/>
            <a:chOff x="0" y="0"/>
            <a:chExt cx="1149350" cy="1149350"/>
          </a:xfrm>
        </p:grpSpPr>
        <p:sp>
          <p:nvSpPr>
            <p:cNvPr id="3" name="Freeform 3"/>
            <p:cNvSpPr/>
            <p:nvPr/>
          </p:nvSpPr>
          <p:spPr>
            <a:xfrm>
              <a:off x="0" y="0"/>
              <a:ext cx="8975125" cy="5063571"/>
            </a:xfrm>
            <a:custGeom>
              <a:avLst/>
              <a:gdLst/>
              <a:ahLst/>
              <a:cxnLst/>
              <a:rect l="l" t="t" r="r" b="b"/>
              <a:pathLst>
                <a:path w="8975125" h="5063571">
                  <a:moveTo>
                    <a:pt x="8975125" y="55951"/>
                  </a:moveTo>
                  <a:lnTo>
                    <a:pt x="8975125" y="0"/>
                  </a:lnTo>
                  <a:lnTo>
                    <a:pt x="49586" y="0"/>
                  </a:lnTo>
                  <a:lnTo>
                    <a:pt x="49586" y="27976"/>
                  </a:lnTo>
                  <a:lnTo>
                    <a:pt x="0" y="27976"/>
                  </a:lnTo>
                  <a:lnTo>
                    <a:pt x="0" y="5063571"/>
                  </a:lnTo>
                  <a:lnTo>
                    <a:pt x="99173" y="5063571"/>
                  </a:lnTo>
                  <a:lnTo>
                    <a:pt x="99173" y="4084427"/>
                  </a:lnTo>
                  <a:lnTo>
                    <a:pt x="1785108" y="4084427"/>
                  </a:lnTo>
                  <a:lnTo>
                    <a:pt x="1785108" y="5063571"/>
                  </a:lnTo>
                  <a:lnTo>
                    <a:pt x="1884280" y="5063571"/>
                  </a:lnTo>
                  <a:lnTo>
                    <a:pt x="1884280" y="4084427"/>
                  </a:lnTo>
                  <a:lnTo>
                    <a:pt x="3570215" y="4084427"/>
                  </a:lnTo>
                  <a:lnTo>
                    <a:pt x="3570215" y="5063571"/>
                  </a:lnTo>
                  <a:lnTo>
                    <a:pt x="3669388" y="5063571"/>
                  </a:lnTo>
                  <a:lnTo>
                    <a:pt x="3669388" y="4084427"/>
                  </a:lnTo>
                  <a:lnTo>
                    <a:pt x="5355323" y="4084427"/>
                  </a:lnTo>
                  <a:lnTo>
                    <a:pt x="5355323" y="5063571"/>
                  </a:lnTo>
                  <a:lnTo>
                    <a:pt x="5454496" y="5063571"/>
                  </a:lnTo>
                  <a:lnTo>
                    <a:pt x="5454496" y="4084427"/>
                  </a:lnTo>
                  <a:lnTo>
                    <a:pt x="7140431" y="4084427"/>
                  </a:lnTo>
                  <a:lnTo>
                    <a:pt x="7140431" y="5063571"/>
                  </a:lnTo>
                  <a:lnTo>
                    <a:pt x="7239603" y="5063571"/>
                  </a:lnTo>
                  <a:lnTo>
                    <a:pt x="7239603" y="4084427"/>
                  </a:lnTo>
                  <a:lnTo>
                    <a:pt x="8975125" y="4084427"/>
                  </a:lnTo>
                  <a:lnTo>
                    <a:pt x="8975125" y="4028476"/>
                  </a:lnTo>
                  <a:lnTo>
                    <a:pt x="7239603" y="4028476"/>
                  </a:lnTo>
                  <a:lnTo>
                    <a:pt x="7239603" y="3077308"/>
                  </a:lnTo>
                  <a:lnTo>
                    <a:pt x="8975125" y="3077308"/>
                  </a:lnTo>
                  <a:lnTo>
                    <a:pt x="8975125" y="3021357"/>
                  </a:lnTo>
                  <a:lnTo>
                    <a:pt x="7239603" y="3021357"/>
                  </a:lnTo>
                  <a:lnTo>
                    <a:pt x="7239603" y="2070189"/>
                  </a:lnTo>
                  <a:lnTo>
                    <a:pt x="8975125" y="2070189"/>
                  </a:lnTo>
                  <a:lnTo>
                    <a:pt x="8975125" y="2014238"/>
                  </a:lnTo>
                  <a:lnTo>
                    <a:pt x="7239603" y="2014238"/>
                  </a:lnTo>
                  <a:lnTo>
                    <a:pt x="7239603" y="1063070"/>
                  </a:lnTo>
                  <a:lnTo>
                    <a:pt x="8975125" y="1063070"/>
                  </a:lnTo>
                  <a:lnTo>
                    <a:pt x="8975125" y="1007119"/>
                  </a:lnTo>
                  <a:lnTo>
                    <a:pt x="7239603" y="1007119"/>
                  </a:lnTo>
                  <a:lnTo>
                    <a:pt x="7239603" y="55951"/>
                  </a:lnTo>
                  <a:lnTo>
                    <a:pt x="8975125" y="55951"/>
                  </a:lnTo>
                  <a:close/>
                  <a:moveTo>
                    <a:pt x="1884280" y="1007119"/>
                  </a:moveTo>
                  <a:lnTo>
                    <a:pt x="1884280" y="55951"/>
                  </a:lnTo>
                  <a:lnTo>
                    <a:pt x="3570215" y="55951"/>
                  </a:lnTo>
                  <a:lnTo>
                    <a:pt x="3570215" y="1007119"/>
                  </a:lnTo>
                  <a:lnTo>
                    <a:pt x="1884280" y="1007119"/>
                  </a:lnTo>
                  <a:close/>
                  <a:moveTo>
                    <a:pt x="3570215" y="1063070"/>
                  </a:moveTo>
                  <a:lnTo>
                    <a:pt x="3570215" y="2014238"/>
                  </a:lnTo>
                  <a:lnTo>
                    <a:pt x="1884280" y="2014238"/>
                  </a:lnTo>
                  <a:lnTo>
                    <a:pt x="1884280" y="1063070"/>
                  </a:lnTo>
                  <a:lnTo>
                    <a:pt x="3570215" y="1063070"/>
                  </a:lnTo>
                  <a:close/>
                  <a:moveTo>
                    <a:pt x="1785108" y="1007119"/>
                  </a:moveTo>
                  <a:lnTo>
                    <a:pt x="99173" y="1007119"/>
                  </a:lnTo>
                  <a:lnTo>
                    <a:pt x="99173" y="55951"/>
                  </a:lnTo>
                  <a:lnTo>
                    <a:pt x="1785108" y="55951"/>
                  </a:lnTo>
                  <a:lnTo>
                    <a:pt x="1785108" y="1007119"/>
                  </a:lnTo>
                  <a:close/>
                  <a:moveTo>
                    <a:pt x="1785108" y="1063070"/>
                  </a:moveTo>
                  <a:lnTo>
                    <a:pt x="1785108" y="2014238"/>
                  </a:lnTo>
                  <a:lnTo>
                    <a:pt x="99173" y="2014238"/>
                  </a:lnTo>
                  <a:lnTo>
                    <a:pt x="99173" y="1063070"/>
                  </a:lnTo>
                  <a:lnTo>
                    <a:pt x="1785108" y="1063070"/>
                  </a:lnTo>
                  <a:close/>
                  <a:moveTo>
                    <a:pt x="1785108" y="2070189"/>
                  </a:moveTo>
                  <a:lnTo>
                    <a:pt x="1785108" y="3021357"/>
                  </a:lnTo>
                  <a:lnTo>
                    <a:pt x="99173" y="3021357"/>
                  </a:lnTo>
                  <a:lnTo>
                    <a:pt x="99173" y="2070189"/>
                  </a:lnTo>
                  <a:lnTo>
                    <a:pt x="1785108" y="2070189"/>
                  </a:lnTo>
                  <a:close/>
                  <a:moveTo>
                    <a:pt x="1884280" y="2070189"/>
                  </a:moveTo>
                  <a:lnTo>
                    <a:pt x="3570215" y="2070189"/>
                  </a:lnTo>
                  <a:lnTo>
                    <a:pt x="3570215" y="3021357"/>
                  </a:lnTo>
                  <a:lnTo>
                    <a:pt x="1884280" y="3021357"/>
                  </a:lnTo>
                  <a:lnTo>
                    <a:pt x="1884280" y="2070189"/>
                  </a:lnTo>
                  <a:close/>
                  <a:moveTo>
                    <a:pt x="3669388" y="2070189"/>
                  </a:moveTo>
                  <a:lnTo>
                    <a:pt x="5355323" y="2070189"/>
                  </a:lnTo>
                  <a:lnTo>
                    <a:pt x="5355323" y="3021357"/>
                  </a:lnTo>
                  <a:lnTo>
                    <a:pt x="3669388" y="3021357"/>
                  </a:lnTo>
                  <a:lnTo>
                    <a:pt x="3669388" y="2070189"/>
                  </a:lnTo>
                  <a:close/>
                  <a:moveTo>
                    <a:pt x="3669388" y="2014238"/>
                  </a:moveTo>
                  <a:lnTo>
                    <a:pt x="3669388" y="1063070"/>
                  </a:lnTo>
                  <a:lnTo>
                    <a:pt x="5355323" y="1063070"/>
                  </a:lnTo>
                  <a:lnTo>
                    <a:pt x="5355323" y="2014238"/>
                  </a:lnTo>
                  <a:lnTo>
                    <a:pt x="3669388" y="2014238"/>
                  </a:lnTo>
                  <a:close/>
                  <a:moveTo>
                    <a:pt x="3669388" y="1007119"/>
                  </a:moveTo>
                  <a:lnTo>
                    <a:pt x="3669388" y="55951"/>
                  </a:lnTo>
                  <a:lnTo>
                    <a:pt x="5355323" y="55951"/>
                  </a:lnTo>
                  <a:lnTo>
                    <a:pt x="5355323" y="1007119"/>
                  </a:lnTo>
                  <a:lnTo>
                    <a:pt x="3669388" y="1007119"/>
                  </a:lnTo>
                  <a:close/>
                  <a:moveTo>
                    <a:pt x="99173" y="4028476"/>
                  </a:moveTo>
                  <a:lnTo>
                    <a:pt x="99173" y="3077308"/>
                  </a:lnTo>
                  <a:lnTo>
                    <a:pt x="1785108" y="3077308"/>
                  </a:lnTo>
                  <a:lnTo>
                    <a:pt x="1785108" y="4028476"/>
                  </a:lnTo>
                  <a:lnTo>
                    <a:pt x="99173" y="4028476"/>
                  </a:lnTo>
                  <a:close/>
                  <a:moveTo>
                    <a:pt x="1884280" y="4028476"/>
                  </a:moveTo>
                  <a:lnTo>
                    <a:pt x="1884280" y="3077308"/>
                  </a:lnTo>
                  <a:lnTo>
                    <a:pt x="3570215" y="3077308"/>
                  </a:lnTo>
                  <a:lnTo>
                    <a:pt x="3570215" y="4028476"/>
                  </a:lnTo>
                  <a:lnTo>
                    <a:pt x="1884280" y="4028476"/>
                  </a:lnTo>
                  <a:close/>
                  <a:moveTo>
                    <a:pt x="3669388" y="4028476"/>
                  </a:moveTo>
                  <a:lnTo>
                    <a:pt x="3669388" y="3077308"/>
                  </a:lnTo>
                  <a:lnTo>
                    <a:pt x="5355323" y="3077308"/>
                  </a:lnTo>
                  <a:lnTo>
                    <a:pt x="5355323" y="4028476"/>
                  </a:lnTo>
                  <a:lnTo>
                    <a:pt x="3669388" y="4028476"/>
                  </a:lnTo>
                  <a:close/>
                  <a:moveTo>
                    <a:pt x="7140431" y="4028476"/>
                  </a:moveTo>
                  <a:lnTo>
                    <a:pt x="5454496" y="4028476"/>
                  </a:lnTo>
                  <a:lnTo>
                    <a:pt x="5454496" y="3077308"/>
                  </a:lnTo>
                  <a:lnTo>
                    <a:pt x="7140431" y="3077308"/>
                  </a:lnTo>
                  <a:lnTo>
                    <a:pt x="7140431" y="4028476"/>
                  </a:lnTo>
                  <a:close/>
                  <a:moveTo>
                    <a:pt x="7140431" y="3021357"/>
                  </a:moveTo>
                  <a:lnTo>
                    <a:pt x="5454496" y="3021357"/>
                  </a:lnTo>
                  <a:lnTo>
                    <a:pt x="5454496" y="2070189"/>
                  </a:lnTo>
                  <a:lnTo>
                    <a:pt x="7140431" y="2070189"/>
                  </a:lnTo>
                  <a:lnTo>
                    <a:pt x="7140431" y="3021357"/>
                  </a:lnTo>
                  <a:close/>
                  <a:moveTo>
                    <a:pt x="7140431" y="2014238"/>
                  </a:moveTo>
                  <a:lnTo>
                    <a:pt x="5454496" y="2014238"/>
                  </a:lnTo>
                  <a:lnTo>
                    <a:pt x="5454496" y="1063070"/>
                  </a:lnTo>
                  <a:lnTo>
                    <a:pt x="7140431" y="1063070"/>
                  </a:lnTo>
                  <a:lnTo>
                    <a:pt x="7140431" y="2014238"/>
                  </a:lnTo>
                  <a:close/>
                  <a:moveTo>
                    <a:pt x="7140431" y="1007119"/>
                  </a:moveTo>
                  <a:lnTo>
                    <a:pt x="5454496" y="1007119"/>
                  </a:lnTo>
                  <a:lnTo>
                    <a:pt x="5454496" y="55951"/>
                  </a:lnTo>
                  <a:lnTo>
                    <a:pt x="7140431" y="55951"/>
                  </a:lnTo>
                  <a:lnTo>
                    <a:pt x="7140431" y="1007119"/>
                  </a:lnTo>
                  <a:close/>
                </a:path>
              </a:pathLst>
            </a:custGeom>
            <a:solidFill>
              <a:srgbClr val="000000">
                <a:alpha val="18824"/>
              </a:srgbClr>
            </a:solidFill>
          </p:spPr>
          <p:txBody>
            <a:bodyPr/>
            <a:lstStyle/>
            <a:p>
              <a:endParaRPr lang="en-US"/>
            </a:p>
          </p:txBody>
        </p:sp>
      </p:grpSp>
      <p:sp>
        <p:nvSpPr>
          <p:cNvPr id="13" name="Freeform 13"/>
          <p:cNvSpPr/>
          <p:nvPr/>
        </p:nvSpPr>
        <p:spPr>
          <a:xfrm>
            <a:off x="13144500" y="8732879"/>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4" name="Freeform 14"/>
          <p:cNvSpPr/>
          <p:nvPr/>
        </p:nvSpPr>
        <p:spPr>
          <a:xfrm>
            <a:off x="12837692" y="-15347"/>
            <a:ext cx="6096623" cy="1044047"/>
          </a:xfrm>
          <a:custGeom>
            <a:avLst/>
            <a:gdLst/>
            <a:ahLst/>
            <a:cxnLst/>
            <a:rect l="l" t="t" r="r" b="b"/>
            <a:pathLst>
              <a:path w="6096623" h="1044047">
                <a:moveTo>
                  <a:pt x="0" y="0"/>
                </a:moveTo>
                <a:lnTo>
                  <a:pt x="6096623" y="0"/>
                </a:lnTo>
                <a:lnTo>
                  <a:pt x="6096623" y="1044047"/>
                </a:lnTo>
                <a:lnTo>
                  <a:pt x="0" y="104404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5" name="Freeform 15"/>
          <p:cNvSpPr/>
          <p:nvPr/>
        </p:nvSpPr>
        <p:spPr>
          <a:xfrm>
            <a:off x="0" y="-2434455"/>
            <a:ext cx="3995204" cy="3995204"/>
          </a:xfrm>
          <a:custGeom>
            <a:avLst/>
            <a:gdLst/>
            <a:ahLst/>
            <a:cxnLst/>
            <a:rect l="l" t="t" r="r" b="b"/>
            <a:pathLst>
              <a:path w="3995204" h="3995204">
                <a:moveTo>
                  <a:pt x="0" y="0"/>
                </a:moveTo>
                <a:lnTo>
                  <a:pt x="3995204" y="0"/>
                </a:lnTo>
                <a:lnTo>
                  <a:pt x="3995204" y="3995204"/>
                </a:lnTo>
                <a:lnTo>
                  <a:pt x="0" y="399520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6" name="Freeform 16"/>
          <p:cNvSpPr/>
          <p:nvPr/>
        </p:nvSpPr>
        <p:spPr>
          <a:xfrm>
            <a:off x="-558348" y="9242953"/>
            <a:ext cx="6096623" cy="1044047"/>
          </a:xfrm>
          <a:custGeom>
            <a:avLst/>
            <a:gdLst/>
            <a:ahLst/>
            <a:cxnLst/>
            <a:rect l="l" t="t" r="r" b="b"/>
            <a:pathLst>
              <a:path w="6096623" h="1044047">
                <a:moveTo>
                  <a:pt x="0" y="0"/>
                </a:moveTo>
                <a:lnTo>
                  <a:pt x="6096623" y="0"/>
                </a:lnTo>
                <a:lnTo>
                  <a:pt x="6096623" y="1044047"/>
                </a:lnTo>
                <a:lnTo>
                  <a:pt x="0" y="104404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pic>
        <p:nvPicPr>
          <p:cNvPr id="17" name="Graphic 10">
            <a:extLst>
              <a:ext uri="{FF2B5EF4-FFF2-40B4-BE49-F238E27FC236}">
                <a16:creationId xmlns:a16="http://schemas.microsoft.com/office/drawing/2014/main" id="{0EA0D041-6787-9997-C385-E0FD5E63CBE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923428" y="2171700"/>
            <a:ext cx="4790448" cy="6167620"/>
          </a:xfrm>
          <a:prstGeom prst="rect">
            <a:avLst/>
          </a:prstGeom>
        </p:spPr>
      </p:pic>
      <p:sp>
        <p:nvSpPr>
          <p:cNvPr id="18" name="Rectangle: Rounded Corners 2">
            <a:extLst>
              <a:ext uri="{FF2B5EF4-FFF2-40B4-BE49-F238E27FC236}">
                <a16:creationId xmlns:a16="http://schemas.microsoft.com/office/drawing/2014/main" id="{4A349750-8AA8-165A-DB85-0A07DA4D89AF}"/>
              </a:ext>
            </a:extLst>
          </p:cNvPr>
          <p:cNvSpPr/>
          <p:nvPr/>
        </p:nvSpPr>
        <p:spPr>
          <a:xfrm>
            <a:off x="2667000" y="2247900"/>
            <a:ext cx="8915400" cy="3048000"/>
          </a:xfrm>
          <a:custGeom>
            <a:avLst/>
            <a:gdLst>
              <a:gd name="connsiteX0" fmla="*/ 0 w 6561136"/>
              <a:gd name="connsiteY0" fmla="*/ 368874 h 2213202"/>
              <a:gd name="connsiteX1" fmla="*/ 368874 w 6561136"/>
              <a:gd name="connsiteY1" fmla="*/ 0 h 2213202"/>
              <a:gd name="connsiteX2" fmla="*/ 6192262 w 6561136"/>
              <a:gd name="connsiteY2" fmla="*/ 0 h 2213202"/>
              <a:gd name="connsiteX3" fmla="*/ 6561136 w 6561136"/>
              <a:gd name="connsiteY3" fmla="*/ 368874 h 2213202"/>
              <a:gd name="connsiteX4" fmla="*/ 6561136 w 6561136"/>
              <a:gd name="connsiteY4" fmla="*/ 1844328 h 2213202"/>
              <a:gd name="connsiteX5" fmla="*/ 6192262 w 6561136"/>
              <a:gd name="connsiteY5" fmla="*/ 2213202 h 2213202"/>
              <a:gd name="connsiteX6" fmla="*/ 368874 w 6561136"/>
              <a:gd name="connsiteY6" fmla="*/ 2213202 h 2213202"/>
              <a:gd name="connsiteX7" fmla="*/ 0 w 6561136"/>
              <a:gd name="connsiteY7" fmla="*/ 1844328 h 2213202"/>
              <a:gd name="connsiteX8" fmla="*/ 0 w 6561136"/>
              <a:gd name="connsiteY8" fmla="*/ 368874 h 2213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61136" h="2213202" fill="none" extrusionOk="0">
                <a:moveTo>
                  <a:pt x="0" y="368874"/>
                </a:moveTo>
                <a:cubicBezTo>
                  <a:pt x="2388" y="149749"/>
                  <a:pt x="134124" y="17177"/>
                  <a:pt x="368874" y="0"/>
                </a:cubicBezTo>
                <a:cubicBezTo>
                  <a:pt x="1369759" y="-73180"/>
                  <a:pt x="4251945" y="86135"/>
                  <a:pt x="6192262" y="0"/>
                </a:cubicBezTo>
                <a:cubicBezTo>
                  <a:pt x="6429665" y="10027"/>
                  <a:pt x="6544660" y="157751"/>
                  <a:pt x="6561136" y="368874"/>
                </a:cubicBezTo>
                <a:cubicBezTo>
                  <a:pt x="6463254" y="697338"/>
                  <a:pt x="6483107" y="1291672"/>
                  <a:pt x="6561136" y="1844328"/>
                </a:cubicBezTo>
                <a:cubicBezTo>
                  <a:pt x="6521890" y="2043784"/>
                  <a:pt x="6411853" y="2193311"/>
                  <a:pt x="6192262" y="2213202"/>
                </a:cubicBezTo>
                <a:cubicBezTo>
                  <a:pt x="4192117" y="2258062"/>
                  <a:pt x="1868627" y="2330824"/>
                  <a:pt x="368874" y="2213202"/>
                </a:cubicBezTo>
                <a:cubicBezTo>
                  <a:pt x="162961" y="2217894"/>
                  <a:pt x="6920" y="2044059"/>
                  <a:pt x="0" y="1844328"/>
                </a:cubicBezTo>
                <a:cubicBezTo>
                  <a:pt x="47109" y="1374750"/>
                  <a:pt x="39908" y="1073346"/>
                  <a:pt x="0" y="368874"/>
                </a:cubicBezTo>
                <a:close/>
              </a:path>
              <a:path w="6561136" h="2213202" stroke="0" extrusionOk="0">
                <a:moveTo>
                  <a:pt x="0" y="368874"/>
                </a:moveTo>
                <a:cubicBezTo>
                  <a:pt x="2883" y="183430"/>
                  <a:pt x="157330" y="-9888"/>
                  <a:pt x="368874" y="0"/>
                </a:cubicBezTo>
                <a:cubicBezTo>
                  <a:pt x="2768323" y="33707"/>
                  <a:pt x="4398526" y="-162475"/>
                  <a:pt x="6192262" y="0"/>
                </a:cubicBezTo>
                <a:cubicBezTo>
                  <a:pt x="6404587" y="-2642"/>
                  <a:pt x="6543723" y="178185"/>
                  <a:pt x="6561136" y="368874"/>
                </a:cubicBezTo>
                <a:cubicBezTo>
                  <a:pt x="6429664" y="726531"/>
                  <a:pt x="6595656" y="1150243"/>
                  <a:pt x="6561136" y="1844328"/>
                </a:cubicBezTo>
                <a:cubicBezTo>
                  <a:pt x="6587855" y="2070371"/>
                  <a:pt x="6363784" y="2197471"/>
                  <a:pt x="6192262" y="2213202"/>
                </a:cubicBezTo>
                <a:cubicBezTo>
                  <a:pt x="5453947" y="2266053"/>
                  <a:pt x="1489873" y="2335484"/>
                  <a:pt x="368874" y="2213202"/>
                </a:cubicBezTo>
                <a:cubicBezTo>
                  <a:pt x="166372" y="2219909"/>
                  <a:pt x="32820" y="2050983"/>
                  <a:pt x="0" y="1844328"/>
                </a:cubicBezTo>
                <a:cubicBezTo>
                  <a:pt x="121166" y="1477645"/>
                  <a:pt x="-33662" y="556512"/>
                  <a:pt x="0" y="368874"/>
                </a:cubicBezTo>
                <a:close/>
              </a:path>
            </a:pathLst>
          </a:custGeom>
          <a:solidFill>
            <a:schemeClr val="accent6">
              <a:lumMod val="20000"/>
              <a:lumOff val="80000"/>
            </a:schemeClr>
          </a:solidFill>
          <a:ln w="38100">
            <a:solidFill>
              <a:srgbClr val="00B050"/>
            </a:solidFill>
            <a:extLst>
              <a:ext uri="{C807C97D-BFC1-408E-A445-0C87EB9F89A2}">
                <ask:lineSketchStyleProps xmlns:ask="http://schemas.microsoft.com/office/drawing/2018/sketchyshapes" sd="102745534">
                  <a:custGeom>
                    <a:avLst/>
                    <a:gdLst>
                      <a:gd name="connsiteX0" fmla="*/ 0 w 8915400"/>
                      <a:gd name="connsiteY0" fmla="*/ 508009 h 3048000"/>
                      <a:gd name="connsiteX1" fmla="*/ 501233 w 8915400"/>
                      <a:gd name="connsiteY1" fmla="*/ 0 h 3048000"/>
                      <a:gd name="connsiteX2" fmla="*/ 8414166 w 8915400"/>
                      <a:gd name="connsiteY2" fmla="*/ 0 h 3048000"/>
                      <a:gd name="connsiteX3" fmla="*/ 8915400 w 8915400"/>
                      <a:gd name="connsiteY3" fmla="*/ 508009 h 3048000"/>
                      <a:gd name="connsiteX4" fmla="*/ 8915400 w 8915400"/>
                      <a:gd name="connsiteY4" fmla="*/ 2539990 h 3048000"/>
                      <a:gd name="connsiteX5" fmla="*/ 8414166 w 8915400"/>
                      <a:gd name="connsiteY5" fmla="*/ 3048000 h 3048000"/>
                      <a:gd name="connsiteX6" fmla="*/ 501233 w 8915400"/>
                      <a:gd name="connsiteY6" fmla="*/ 3048000 h 3048000"/>
                      <a:gd name="connsiteX7" fmla="*/ 0 w 8915400"/>
                      <a:gd name="connsiteY7" fmla="*/ 2539990 h 3048000"/>
                      <a:gd name="connsiteX8" fmla="*/ 0 w 8915400"/>
                      <a:gd name="connsiteY8" fmla="*/ 508009 h 3048000"/>
                      <a:gd name="connsiteX0" fmla="*/ 0 w 8915400"/>
                      <a:gd name="connsiteY0" fmla="*/ 508009 h 3048000"/>
                      <a:gd name="connsiteX1" fmla="*/ 501233 w 8915400"/>
                      <a:gd name="connsiteY1" fmla="*/ 0 h 3048000"/>
                      <a:gd name="connsiteX2" fmla="*/ 8414166 w 8915400"/>
                      <a:gd name="connsiteY2" fmla="*/ 0 h 3048000"/>
                      <a:gd name="connsiteX3" fmla="*/ 8915400 w 8915400"/>
                      <a:gd name="connsiteY3" fmla="*/ 508009 h 3048000"/>
                      <a:gd name="connsiteX4" fmla="*/ 8915400 w 8915400"/>
                      <a:gd name="connsiteY4" fmla="*/ 2539990 h 3048000"/>
                      <a:gd name="connsiteX5" fmla="*/ 8414166 w 8915400"/>
                      <a:gd name="connsiteY5" fmla="*/ 3048000 h 3048000"/>
                      <a:gd name="connsiteX6" fmla="*/ 501233 w 8915400"/>
                      <a:gd name="connsiteY6" fmla="*/ 3048000 h 3048000"/>
                      <a:gd name="connsiteX7" fmla="*/ 0 w 8915400"/>
                      <a:gd name="connsiteY7" fmla="*/ 2539990 h 3048000"/>
                      <a:gd name="connsiteX8" fmla="*/ 0 w 8915400"/>
                      <a:gd name="connsiteY8" fmla="*/ 508009 h 30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15400" h="3048000" fill="none" extrusionOk="0">
                        <a:moveTo>
                          <a:pt x="0" y="508009"/>
                        </a:moveTo>
                        <a:cubicBezTo>
                          <a:pt x="7602" y="178120"/>
                          <a:pt x="139335" y="47414"/>
                          <a:pt x="501233" y="0"/>
                        </a:cubicBezTo>
                        <a:cubicBezTo>
                          <a:pt x="1871886" y="71885"/>
                          <a:pt x="5807467" y="156331"/>
                          <a:pt x="8414166" y="0"/>
                        </a:cubicBezTo>
                        <a:cubicBezTo>
                          <a:pt x="8758852" y="20388"/>
                          <a:pt x="8887445" y="214752"/>
                          <a:pt x="8915400" y="508009"/>
                        </a:cubicBezTo>
                        <a:cubicBezTo>
                          <a:pt x="8655514" y="1015692"/>
                          <a:pt x="8793484" y="1779066"/>
                          <a:pt x="8915400" y="2539990"/>
                        </a:cubicBezTo>
                        <a:cubicBezTo>
                          <a:pt x="8815929" y="2809662"/>
                          <a:pt x="8737804" y="2988951"/>
                          <a:pt x="8414166" y="3048000"/>
                        </a:cubicBezTo>
                        <a:cubicBezTo>
                          <a:pt x="5925696" y="3075676"/>
                          <a:pt x="2623303" y="3319509"/>
                          <a:pt x="501233" y="3048000"/>
                        </a:cubicBezTo>
                        <a:cubicBezTo>
                          <a:pt x="201923" y="3096261"/>
                          <a:pt x="43970" y="2795115"/>
                          <a:pt x="0" y="2539990"/>
                        </a:cubicBezTo>
                        <a:cubicBezTo>
                          <a:pt x="138516" y="1926976"/>
                          <a:pt x="-10755" y="1495090"/>
                          <a:pt x="0" y="508009"/>
                        </a:cubicBezTo>
                        <a:close/>
                      </a:path>
                      <a:path w="8915400" h="3048000" stroke="0" extrusionOk="0">
                        <a:moveTo>
                          <a:pt x="0" y="508009"/>
                        </a:moveTo>
                        <a:cubicBezTo>
                          <a:pt x="-3325" y="226474"/>
                          <a:pt x="194772" y="34903"/>
                          <a:pt x="501233" y="0"/>
                        </a:cubicBezTo>
                        <a:cubicBezTo>
                          <a:pt x="3752350" y="-13914"/>
                          <a:pt x="6361079" y="-254083"/>
                          <a:pt x="8414166" y="0"/>
                        </a:cubicBezTo>
                        <a:cubicBezTo>
                          <a:pt x="8713862" y="40331"/>
                          <a:pt x="8911608" y="274222"/>
                          <a:pt x="8915400" y="508009"/>
                        </a:cubicBezTo>
                        <a:cubicBezTo>
                          <a:pt x="8729976" y="982118"/>
                          <a:pt x="9000965" y="1584269"/>
                          <a:pt x="8915400" y="2539990"/>
                        </a:cubicBezTo>
                        <a:cubicBezTo>
                          <a:pt x="8934615" y="2871760"/>
                          <a:pt x="8652861" y="3025597"/>
                          <a:pt x="8414166" y="3048000"/>
                        </a:cubicBezTo>
                        <a:cubicBezTo>
                          <a:pt x="7292461" y="2956597"/>
                          <a:pt x="1907980" y="3216001"/>
                          <a:pt x="501233" y="3048000"/>
                        </a:cubicBezTo>
                        <a:cubicBezTo>
                          <a:pt x="223803" y="3090499"/>
                          <a:pt x="16983" y="2774841"/>
                          <a:pt x="0" y="2539990"/>
                        </a:cubicBezTo>
                        <a:cubicBezTo>
                          <a:pt x="168009" y="2038928"/>
                          <a:pt x="-84951" y="794811"/>
                          <a:pt x="0" y="508009"/>
                        </a:cubicBezTo>
                        <a:close/>
                      </a:path>
                      <a:path w="8915400" h="3048000" fill="none" stroke="0" extrusionOk="0">
                        <a:moveTo>
                          <a:pt x="0" y="508009"/>
                        </a:moveTo>
                        <a:cubicBezTo>
                          <a:pt x="8317" y="238394"/>
                          <a:pt x="155189" y="-10557"/>
                          <a:pt x="501233" y="0"/>
                        </a:cubicBezTo>
                        <a:cubicBezTo>
                          <a:pt x="1907790" y="-349939"/>
                          <a:pt x="6167611" y="-52817"/>
                          <a:pt x="8414166" y="0"/>
                        </a:cubicBezTo>
                        <a:cubicBezTo>
                          <a:pt x="8740878" y="12542"/>
                          <a:pt x="8879583" y="227305"/>
                          <a:pt x="8915400" y="508009"/>
                        </a:cubicBezTo>
                        <a:cubicBezTo>
                          <a:pt x="8840434" y="1048590"/>
                          <a:pt x="8912524" y="1749884"/>
                          <a:pt x="8915400" y="2539990"/>
                        </a:cubicBezTo>
                        <a:cubicBezTo>
                          <a:pt x="8888150" y="2836465"/>
                          <a:pt x="8701660" y="3015286"/>
                          <a:pt x="8414166" y="3048000"/>
                        </a:cubicBezTo>
                        <a:cubicBezTo>
                          <a:pt x="5587783" y="3015860"/>
                          <a:pt x="2509043" y="3252228"/>
                          <a:pt x="501233" y="3048000"/>
                        </a:cubicBezTo>
                        <a:cubicBezTo>
                          <a:pt x="231144" y="3107801"/>
                          <a:pt x="48994" y="2818593"/>
                          <a:pt x="0" y="2539990"/>
                        </a:cubicBezTo>
                        <a:cubicBezTo>
                          <a:pt x="32557" y="1893524"/>
                          <a:pt x="93888" y="1478987"/>
                          <a:pt x="0" y="508009"/>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vi-VN" sz="4800" b="1" dirty="0">
                <a:solidFill>
                  <a:srgbClr val="FF0000"/>
                </a:solidFill>
              </a:rPr>
              <a:t>Vì sao em cần rửa tay bằng nước sạch, xà phòng trước khi ăn và sau khi đi vệ sinh?</a:t>
            </a:r>
            <a:endParaRPr lang="vi-VN" sz="4800"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grpId="0"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randombar(horizontal)">
                                      <p:cBhvr>
                                        <p:cTn id="1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5347"/>
            <a:ext cx="18288000" cy="10317693"/>
            <a:chOff x="0" y="0"/>
            <a:chExt cx="1149350" cy="1149350"/>
          </a:xfrm>
        </p:grpSpPr>
        <p:sp>
          <p:nvSpPr>
            <p:cNvPr id="3" name="Freeform 3"/>
            <p:cNvSpPr/>
            <p:nvPr/>
          </p:nvSpPr>
          <p:spPr>
            <a:xfrm>
              <a:off x="0" y="0"/>
              <a:ext cx="8975125" cy="5063571"/>
            </a:xfrm>
            <a:custGeom>
              <a:avLst/>
              <a:gdLst/>
              <a:ahLst/>
              <a:cxnLst/>
              <a:rect l="l" t="t" r="r" b="b"/>
              <a:pathLst>
                <a:path w="8975125" h="5063571">
                  <a:moveTo>
                    <a:pt x="8975125" y="55951"/>
                  </a:moveTo>
                  <a:lnTo>
                    <a:pt x="8975125" y="0"/>
                  </a:lnTo>
                  <a:lnTo>
                    <a:pt x="49586" y="0"/>
                  </a:lnTo>
                  <a:lnTo>
                    <a:pt x="49586" y="27976"/>
                  </a:lnTo>
                  <a:lnTo>
                    <a:pt x="0" y="27976"/>
                  </a:lnTo>
                  <a:lnTo>
                    <a:pt x="0" y="5063571"/>
                  </a:lnTo>
                  <a:lnTo>
                    <a:pt x="99173" y="5063571"/>
                  </a:lnTo>
                  <a:lnTo>
                    <a:pt x="99173" y="4084427"/>
                  </a:lnTo>
                  <a:lnTo>
                    <a:pt x="1785108" y="4084427"/>
                  </a:lnTo>
                  <a:lnTo>
                    <a:pt x="1785108" y="5063571"/>
                  </a:lnTo>
                  <a:lnTo>
                    <a:pt x="1884280" y="5063571"/>
                  </a:lnTo>
                  <a:lnTo>
                    <a:pt x="1884280" y="4084427"/>
                  </a:lnTo>
                  <a:lnTo>
                    <a:pt x="3570215" y="4084427"/>
                  </a:lnTo>
                  <a:lnTo>
                    <a:pt x="3570215" y="5063571"/>
                  </a:lnTo>
                  <a:lnTo>
                    <a:pt x="3669388" y="5063571"/>
                  </a:lnTo>
                  <a:lnTo>
                    <a:pt x="3669388" y="4084427"/>
                  </a:lnTo>
                  <a:lnTo>
                    <a:pt x="5355323" y="4084427"/>
                  </a:lnTo>
                  <a:lnTo>
                    <a:pt x="5355323" y="5063571"/>
                  </a:lnTo>
                  <a:lnTo>
                    <a:pt x="5454496" y="5063571"/>
                  </a:lnTo>
                  <a:lnTo>
                    <a:pt x="5454496" y="4084427"/>
                  </a:lnTo>
                  <a:lnTo>
                    <a:pt x="7140431" y="4084427"/>
                  </a:lnTo>
                  <a:lnTo>
                    <a:pt x="7140431" y="5063571"/>
                  </a:lnTo>
                  <a:lnTo>
                    <a:pt x="7239603" y="5063571"/>
                  </a:lnTo>
                  <a:lnTo>
                    <a:pt x="7239603" y="4084427"/>
                  </a:lnTo>
                  <a:lnTo>
                    <a:pt x="8975125" y="4084427"/>
                  </a:lnTo>
                  <a:lnTo>
                    <a:pt x="8975125" y="4028476"/>
                  </a:lnTo>
                  <a:lnTo>
                    <a:pt x="7239603" y="4028476"/>
                  </a:lnTo>
                  <a:lnTo>
                    <a:pt x="7239603" y="3077308"/>
                  </a:lnTo>
                  <a:lnTo>
                    <a:pt x="8975125" y="3077308"/>
                  </a:lnTo>
                  <a:lnTo>
                    <a:pt x="8975125" y="3021357"/>
                  </a:lnTo>
                  <a:lnTo>
                    <a:pt x="7239603" y="3021357"/>
                  </a:lnTo>
                  <a:lnTo>
                    <a:pt x="7239603" y="2070189"/>
                  </a:lnTo>
                  <a:lnTo>
                    <a:pt x="8975125" y="2070189"/>
                  </a:lnTo>
                  <a:lnTo>
                    <a:pt x="8975125" y="2014238"/>
                  </a:lnTo>
                  <a:lnTo>
                    <a:pt x="7239603" y="2014238"/>
                  </a:lnTo>
                  <a:lnTo>
                    <a:pt x="7239603" y="1063070"/>
                  </a:lnTo>
                  <a:lnTo>
                    <a:pt x="8975125" y="1063070"/>
                  </a:lnTo>
                  <a:lnTo>
                    <a:pt x="8975125" y="1007119"/>
                  </a:lnTo>
                  <a:lnTo>
                    <a:pt x="7239603" y="1007119"/>
                  </a:lnTo>
                  <a:lnTo>
                    <a:pt x="7239603" y="55951"/>
                  </a:lnTo>
                  <a:lnTo>
                    <a:pt x="8975125" y="55951"/>
                  </a:lnTo>
                  <a:close/>
                  <a:moveTo>
                    <a:pt x="1884280" y="1007119"/>
                  </a:moveTo>
                  <a:lnTo>
                    <a:pt x="1884280" y="55951"/>
                  </a:lnTo>
                  <a:lnTo>
                    <a:pt x="3570215" y="55951"/>
                  </a:lnTo>
                  <a:lnTo>
                    <a:pt x="3570215" y="1007119"/>
                  </a:lnTo>
                  <a:lnTo>
                    <a:pt x="1884280" y="1007119"/>
                  </a:lnTo>
                  <a:close/>
                  <a:moveTo>
                    <a:pt x="3570215" y="1063070"/>
                  </a:moveTo>
                  <a:lnTo>
                    <a:pt x="3570215" y="2014238"/>
                  </a:lnTo>
                  <a:lnTo>
                    <a:pt x="1884280" y="2014238"/>
                  </a:lnTo>
                  <a:lnTo>
                    <a:pt x="1884280" y="1063070"/>
                  </a:lnTo>
                  <a:lnTo>
                    <a:pt x="3570215" y="1063070"/>
                  </a:lnTo>
                  <a:close/>
                  <a:moveTo>
                    <a:pt x="1785108" y="1007119"/>
                  </a:moveTo>
                  <a:lnTo>
                    <a:pt x="99173" y="1007119"/>
                  </a:lnTo>
                  <a:lnTo>
                    <a:pt x="99173" y="55951"/>
                  </a:lnTo>
                  <a:lnTo>
                    <a:pt x="1785108" y="55951"/>
                  </a:lnTo>
                  <a:lnTo>
                    <a:pt x="1785108" y="1007119"/>
                  </a:lnTo>
                  <a:close/>
                  <a:moveTo>
                    <a:pt x="1785108" y="1063070"/>
                  </a:moveTo>
                  <a:lnTo>
                    <a:pt x="1785108" y="2014238"/>
                  </a:lnTo>
                  <a:lnTo>
                    <a:pt x="99173" y="2014238"/>
                  </a:lnTo>
                  <a:lnTo>
                    <a:pt x="99173" y="1063070"/>
                  </a:lnTo>
                  <a:lnTo>
                    <a:pt x="1785108" y="1063070"/>
                  </a:lnTo>
                  <a:close/>
                  <a:moveTo>
                    <a:pt x="1785108" y="2070189"/>
                  </a:moveTo>
                  <a:lnTo>
                    <a:pt x="1785108" y="3021357"/>
                  </a:lnTo>
                  <a:lnTo>
                    <a:pt x="99173" y="3021357"/>
                  </a:lnTo>
                  <a:lnTo>
                    <a:pt x="99173" y="2070189"/>
                  </a:lnTo>
                  <a:lnTo>
                    <a:pt x="1785108" y="2070189"/>
                  </a:lnTo>
                  <a:close/>
                  <a:moveTo>
                    <a:pt x="1884280" y="2070189"/>
                  </a:moveTo>
                  <a:lnTo>
                    <a:pt x="3570215" y="2070189"/>
                  </a:lnTo>
                  <a:lnTo>
                    <a:pt x="3570215" y="3021357"/>
                  </a:lnTo>
                  <a:lnTo>
                    <a:pt x="1884280" y="3021357"/>
                  </a:lnTo>
                  <a:lnTo>
                    <a:pt x="1884280" y="2070189"/>
                  </a:lnTo>
                  <a:close/>
                  <a:moveTo>
                    <a:pt x="3669388" y="2070189"/>
                  </a:moveTo>
                  <a:lnTo>
                    <a:pt x="5355323" y="2070189"/>
                  </a:lnTo>
                  <a:lnTo>
                    <a:pt x="5355323" y="3021357"/>
                  </a:lnTo>
                  <a:lnTo>
                    <a:pt x="3669388" y="3021357"/>
                  </a:lnTo>
                  <a:lnTo>
                    <a:pt x="3669388" y="2070189"/>
                  </a:lnTo>
                  <a:close/>
                  <a:moveTo>
                    <a:pt x="3669388" y="2014238"/>
                  </a:moveTo>
                  <a:lnTo>
                    <a:pt x="3669388" y="1063070"/>
                  </a:lnTo>
                  <a:lnTo>
                    <a:pt x="5355323" y="1063070"/>
                  </a:lnTo>
                  <a:lnTo>
                    <a:pt x="5355323" y="2014238"/>
                  </a:lnTo>
                  <a:lnTo>
                    <a:pt x="3669388" y="2014238"/>
                  </a:lnTo>
                  <a:close/>
                  <a:moveTo>
                    <a:pt x="3669388" y="1007119"/>
                  </a:moveTo>
                  <a:lnTo>
                    <a:pt x="3669388" y="55951"/>
                  </a:lnTo>
                  <a:lnTo>
                    <a:pt x="5355323" y="55951"/>
                  </a:lnTo>
                  <a:lnTo>
                    <a:pt x="5355323" y="1007119"/>
                  </a:lnTo>
                  <a:lnTo>
                    <a:pt x="3669388" y="1007119"/>
                  </a:lnTo>
                  <a:close/>
                  <a:moveTo>
                    <a:pt x="99173" y="4028476"/>
                  </a:moveTo>
                  <a:lnTo>
                    <a:pt x="99173" y="3077308"/>
                  </a:lnTo>
                  <a:lnTo>
                    <a:pt x="1785108" y="3077308"/>
                  </a:lnTo>
                  <a:lnTo>
                    <a:pt x="1785108" y="4028476"/>
                  </a:lnTo>
                  <a:lnTo>
                    <a:pt x="99173" y="4028476"/>
                  </a:lnTo>
                  <a:close/>
                  <a:moveTo>
                    <a:pt x="1884280" y="4028476"/>
                  </a:moveTo>
                  <a:lnTo>
                    <a:pt x="1884280" y="3077308"/>
                  </a:lnTo>
                  <a:lnTo>
                    <a:pt x="3570215" y="3077308"/>
                  </a:lnTo>
                  <a:lnTo>
                    <a:pt x="3570215" y="4028476"/>
                  </a:lnTo>
                  <a:lnTo>
                    <a:pt x="1884280" y="4028476"/>
                  </a:lnTo>
                  <a:close/>
                  <a:moveTo>
                    <a:pt x="3669388" y="4028476"/>
                  </a:moveTo>
                  <a:lnTo>
                    <a:pt x="3669388" y="3077308"/>
                  </a:lnTo>
                  <a:lnTo>
                    <a:pt x="5355323" y="3077308"/>
                  </a:lnTo>
                  <a:lnTo>
                    <a:pt x="5355323" y="4028476"/>
                  </a:lnTo>
                  <a:lnTo>
                    <a:pt x="3669388" y="4028476"/>
                  </a:lnTo>
                  <a:close/>
                  <a:moveTo>
                    <a:pt x="7140431" y="4028476"/>
                  </a:moveTo>
                  <a:lnTo>
                    <a:pt x="5454496" y="4028476"/>
                  </a:lnTo>
                  <a:lnTo>
                    <a:pt x="5454496" y="3077308"/>
                  </a:lnTo>
                  <a:lnTo>
                    <a:pt x="7140431" y="3077308"/>
                  </a:lnTo>
                  <a:lnTo>
                    <a:pt x="7140431" y="4028476"/>
                  </a:lnTo>
                  <a:close/>
                  <a:moveTo>
                    <a:pt x="7140431" y="3021357"/>
                  </a:moveTo>
                  <a:lnTo>
                    <a:pt x="5454496" y="3021357"/>
                  </a:lnTo>
                  <a:lnTo>
                    <a:pt x="5454496" y="2070189"/>
                  </a:lnTo>
                  <a:lnTo>
                    <a:pt x="7140431" y="2070189"/>
                  </a:lnTo>
                  <a:lnTo>
                    <a:pt x="7140431" y="3021357"/>
                  </a:lnTo>
                  <a:close/>
                  <a:moveTo>
                    <a:pt x="7140431" y="2014238"/>
                  </a:moveTo>
                  <a:lnTo>
                    <a:pt x="5454496" y="2014238"/>
                  </a:lnTo>
                  <a:lnTo>
                    <a:pt x="5454496" y="1063070"/>
                  </a:lnTo>
                  <a:lnTo>
                    <a:pt x="7140431" y="1063070"/>
                  </a:lnTo>
                  <a:lnTo>
                    <a:pt x="7140431" y="2014238"/>
                  </a:lnTo>
                  <a:close/>
                  <a:moveTo>
                    <a:pt x="7140431" y="1007119"/>
                  </a:moveTo>
                  <a:lnTo>
                    <a:pt x="5454496" y="1007119"/>
                  </a:lnTo>
                  <a:lnTo>
                    <a:pt x="5454496" y="55951"/>
                  </a:lnTo>
                  <a:lnTo>
                    <a:pt x="7140431" y="55951"/>
                  </a:lnTo>
                  <a:lnTo>
                    <a:pt x="7140431" y="1007119"/>
                  </a:lnTo>
                  <a:close/>
                </a:path>
              </a:pathLst>
            </a:custGeom>
            <a:solidFill>
              <a:srgbClr val="000000">
                <a:alpha val="18824"/>
              </a:srgbClr>
            </a:solidFill>
          </p:spPr>
          <p:txBody>
            <a:bodyPr/>
            <a:lstStyle/>
            <a:p>
              <a:endParaRPr lang="en-US"/>
            </a:p>
          </p:txBody>
        </p:sp>
      </p:grpSp>
      <p:sp>
        <p:nvSpPr>
          <p:cNvPr id="4" name="Freeform 4"/>
          <p:cNvSpPr/>
          <p:nvPr/>
        </p:nvSpPr>
        <p:spPr>
          <a:xfrm>
            <a:off x="-2560576" y="2618230"/>
            <a:ext cx="5050540" cy="5050540"/>
          </a:xfrm>
          <a:custGeom>
            <a:avLst/>
            <a:gdLst/>
            <a:ahLst/>
            <a:cxnLst/>
            <a:rect l="l" t="t" r="r" b="b"/>
            <a:pathLst>
              <a:path w="5050540" h="5050540">
                <a:moveTo>
                  <a:pt x="0" y="0"/>
                </a:moveTo>
                <a:lnTo>
                  <a:pt x="5050539" y="0"/>
                </a:lnTo>
                <a:lnTo>
                  <a:pt x="5050539" y="5050540"/>
                </a:lnTo>
                <a:lnTo>
                  <a:pt x="0" y="505054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a:off x="12837692" y="-15347"/>
            <a:ext cx="6096623" cy="1044047"/>
          </a:xfrm>
          <a:custGeom>
            <a:avLst/>
            <a:gdLst/>
            <a:ahLst/>
            <a:cxnLst/>
            <a:rect l="l" t="t" r="r" b="b"/>
            <a:pathLst>
              <a:path w="6096623" h="1044047">
                <a:moveTo>
                  <a:pt x="0" y="0"/>
                </a:moveTo>
                <a:lnTo>
                  <a:pt x="6096623" y="0"/>
                </a:lnTo>
                <a:lnTo>
                  <a:pt x="6096623" y="1044047"/>
                </a:lnTo>
                <a:lnTo>
                  <a:pt x="0" y="104404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2489963" y="-2177212"/>
            <a:ext cx="3995204" cy="3995204"/>
          </a:xfrm>
          <a:custGeom>
            <a:avLst/>
            <a:gdLst/>
            <a:ahLst/>
            <a:cxnLst/>
            <a:rect l="l" t="t" r="r" b="b"/>
            <a:pathLst>
              <a:path w="3995204" h="3995204">
                <a:moveTo>
                  <a:pt x="0" y="0"/>
                </a:moveTo>
                <a:lnTo>
                  <a:pt x="3995204" y="0"/>
                </a:lnTo>
                <a:lnTo>
                  <a:pt x="3995204" y="3995204"/>
                </a:lnTo>
                <a:lnTo>
                  <a:pt x="0" y="399520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p:cNvSpPr/>
          <p:nvPr/>
        </p:nvSpPr>
        <p:spPr>
          <a:xfrm>
            <a:off x="-558348" y="9242953"/>
            <a:ext cx="6096623" cy="1044047"/>
          </a:xfrm>
          <a:custGeom>
            <a:avLst/>
            <a:gdLst/>
            <a:ahLst/>
            <a:cxnLst/>
            <a:rect l="l" t="t" r="r" b="b"/>
            <a:pathLst>
              <a:path w="6096623" h="1044047">
                <a:moveTo>
                  <a:pt x="0" y="0"/>
                </a:moveTo>
                <a:lnTo>
                  <a:pt x="6096623" y="0"/>
                </a:lnTo>
                <a:lnTo>
                  <a:pt x="6096623" y="1044047"/>
                </a:lnTo>
                <a:lnTo>
                  <a:pt x="0" y="104404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8" name="Freeform 8"/>
          <p:cNvSpPr/>
          <p:nvPr/>
        </p:nvSpPr>
        <p:spPr>
          <a:xfrm>
            <a:off x="5866863" y="1817992"/>
            <a:ext cx="6554275" cy="6651017"/>
          </a:xfrm>
          <a:custGeom>
            <a:avLst/>
            <a:gdLst/>
            <a:ahLst/>
            <a:cxnLst/>
            <a:rect l="l" t="t" r="r" b="b"/>
            <a:pathLst>
              <a:path w="6554275" h="6651017">
                <a:moveTo>
                  <a:pt x="0" y="0"/>
                </a:moveTo>
                <a:lnTo>
                  <a:pt x="6554274" y="0"/>
                </a:lnTo>
                <a:lnTo>
                  <a:pt x="6554274" y="6651016"/>
                </a:lnTo>
                <a:lnTo>
                  <a:pt x="0" y="665101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9" name="Freeform 9"/>
          <p:cNvSpPr/>
          <p:nvPr/>
        </p:nvSpPr>
        <p:spPr>
          <a:xfrm rot="-5400000">
            <a:off x="12857791" y="2775031"/>
            <a:ext cx="6941557" cy="7038334"/>
          </a:xfrm>
          <a:custGeom>
            <a:avLst/>
            <a:gdLst/>
            <a:ahLst/>
            <a:cxnLst/>
            <a:rect l="l" t="t" r="r" b="b"/>
            <a:pathLst>
              <a:path w="6941557" h="7038334">
                <a:moveTo>
                  <a:pt x="0" y="0"/>
                </a:moveTo>
                <a:lnTo>
                  <a:pt x="6941557" y="0"/>
                </a:lnTo>
                <a:lnTo>
                  <a:pt x="6941557" y="7038334"/>
                </a:lnTo>
                <a:lnTo>
                  <a:pt x="0" y="703833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pic>
        <p:nvPicPr>
          <p:cNvPr id="13" name="Picture 12">
            <a:extLst>
              <a:ext uri="{FF2B5EF4-FFF2-40B4-BE49-F238E27FC236}">
                <a16:creationId xmlns:a16="http://schemas.microsoft.com/office/drawing/2014/main" id="{2631B7B4-7268-9ADF-C98B-3B7A6B44BB05}"/>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410200" y="2552700"/>
            <a:ext cx="7456054" cy="558442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5347"/>
            <a:ext cx="18288000" cy="10317693"/>
            <a:chOff x="0" y="0"/>
            <a:chExt cx="1149350" cy="1149350"/>
          </a:xfrm>
        </p:grpSpPr>
        <p:sp>
          <p:nvSpPr>
            <p:cNvPr id="3" name="Freeform 3"/>
            <p:cNvSpPr/>
            <p:nvPr/>
          </p:nvSpPr>
          <p:spPr>
            <a:xfrm>
              <a:off x="0" y="0"/>
              <a:ext cx="8975125" cy="5063571"/>
            </a:xfrm>
            <a:custGeom>
              <a:avLst/>
              <a:gdLst/>
              <a:ahLst/>
              <a:cxnLst/>
              <a:rect l="l" t="t" r="r" b="b"/>
              <a:pathLst>
                <a:path w="8975125" h="5063571">
                  <a:moveTo>
                    <a:pt x="8975125" y="55951"/>
                  </a:moveTo>
                  <a:lnTo>
                    <a:pt x="8975125" y="0"/>
                  </a:lnTo>
                  <a:lnTo>
                    <a:pt x="49586" y="0"/>
                  </a:lnTo>
                  <a:lnTo>
                    <a:pt x="49586" y="27976"/>
                  </a:lnTo>
                  <a:lnTo>
                    <a:pt x="0" y="27976"/>
                  </a:lnTo>
                  <a:lnTo>
                    <a:pt x="0" y="5063571"/>
                  </a:lnTo>
                  <a:lnTo>
                    <a:pt x="99173" y="5063571"/>
                  </a:lnTo>
                  <a:lnTo>
                    <a:pt x="99173" y="4084427"/>
                  </a:lnTo>
                  <a:lnTo>
                    <a:pt x="1785108" y="4084427"/>
                  </a:lnTo>
                  <a:lnTo>
                    <a:pt x="1785108" y="5063571"/>
                  </a:lnTo>
                  <a:lnTo>
                    <a:pt x="1884280" y="5063571"/>
                  </a:lnTo>
                  <a:lnTo>
                    <a:pt x="1884280" y="4084427"/>
                  </a:lnTo>
                  <a:lnTo>
                    <a:pt x="3570215" y="4084427"/>
                  </a:lnTo>
                  <a:lnTo>
                    <a:pt x="3570215" y="5063571"/>
                  </a:lnTo>
                  <a:lnTo>
                    <a:pt x="3669388" y="5063571"/>
                  </a:lnTo>
                  <a:lnTo>
                    <a:pt x="3669388" y="4084427"/>
                  </a:lnTo>
                  <a:lnTo>
                    <a:pt x="5355323" y="4084427"/>
                  </a:lnTo>
                  <a:lnTo>
                    <a:pt x="5355323" y="5063571"/>
                  </a:lnTo>
                  <a:lnTo>
                    <a:pt x="5454496" y="5063571"/>
                  </a:lnTo>
                  <a:lnTo>
                    <a:pt x="5454496" y="4084427"/>
                  </a:lnTo>
                  <a:lnTo>
                    <a:pt x="7140431" y="4084427"/>
                  </a:lnTo>
                  <a:lnTo>
                    <a:pt x="7140431" y="5063571"/>
                  </a:lnTo>
                  <a:lnTo>
                    <a:pt x="7239603" y="5063571"/>
                  </a:lnTo>
                  <a:lnTo>
                    <a:pt x="7239603" y="4084427"/>
                  </a:lnTo>
                  <a:lnTo>
                    <a:pt x="8975125" y="4084427"/>
                  </a:lnTo>
                  <a:lnTo>
                    <a:pt x="8975125" y="4028476"/>
                  </a:lnTo>
                  <a:lnTo>
                    <a:pt x="7239603" y="4028476"/>
                  </a:lnTo>
                  <a:lnTo>
                    <a:pt x="7239603" y="3077308"/>
                  </a:lnTo>
                  <a:lnTo>
                    <a:pt x="8975125" y="3077308"/>
                  </a:lnTo>
                  <a:lnTo>
                    <a:pt x="8975125" y="3021357"/>
                  </a:lnTo>
                  <a:lnTo>
                    <a:pt x="7239603" y="3021357"/>
                  </a:lnTo>
                  <a:lnTo>
                    <a:pt x="7239603" y="2070189"/>
                  </a:lnTo>
                  <a:lnTo>
                    <a:pt x="8975125" y="2070189"/>
                  </a:lnTo>
                  <a:lnTo>
                    <a:pt x="8975125" y="2014238"/>
                  </a:lnTo>
                  <a:lnTo>
                    <a:pt x="7239603" y="2014238"/>
                  </a:lnTo>
                  <a:lnTo>
                    <a:pt x="7239603" y="1063070"/>
                  </a:lnTo>
                  <a:lnTo>
                    <a:pt x="8975125" y="1063070"/>
                  </a:lnTo>
                  <a:lnTo>
                    <a:pt x="8975125" y="1007119"/>
                  </a:lnTo>
                  <a:lnTo>
                    <a:pt x="7239603" y="1007119"/>
                  </a:lnTo>
                  <a:lnTo>
                    <a:pt x="7239603" y="55951"/>
                  </a:lnTo>
                  <a:lnTo>
                    <a:pt x="8975125" y="55951"/>
                  </a:lnTo>
                  <a:close/>
                  <a:moveTo>
                    <a:pt x="1884280" y="1007119"/>
                  </a:moveTo>
                  <a:lnTo>
                    <a:pt x="1884280" y="55951"/>
                  </a:lnTo>
                  <a:lnTo>
                    <a:pt x="3570215" y="55951"/>
                  </a:lnTo>
                  <a:lnTo>
                    <a:pt x="3570215" y="1007119"/>
                  </a:lnTo>
                  <a:lnTo>
                    <a:pt x="1884280" y="1007119"/>
                  </a:lnTo>
                  <a:close/>
                  <a:moveTo>
                    <a:pt x="3570215" y="1063070"/>
                  </a:moveTo>
                  <a:lnTo>
                    <a:pt x="3570215" y="2014238"/>
                  </a:lnTo>
                  <a:lnTo>
                    <a:pt x="1884280" y="2014238"/>
                  </a:lnTo>
                  <a:lnTo>
                    <a:pt x="1884280" y="1063070"/>
                  </a:lnTo>
                  <a:lnTo>
                    <a:pt x="3570215" y="1063070"/>
                  </a:lnTo>
                  <a:close/>
                  <a:moveTo>
                    <a:pt x="1785108" y="1007119"/>
                  </a:moveTo>
                  <a:lnTo>
                    <a:pt x="99173" y="1007119"/>
                  </a:lnTo>
                  <a:lnTo>
                    <a:pt x="99173" y="55951"/>
                  </a:lnTo>
                  <a:lnTo>
                    <a:pt x="1785108" y="55951"/>
                  </a:lnTo>
                  <a:lnTo>
                    <a:pt x="1785108" y="1007119"/>
                  </a:lnTo>
                  <a:close/>
                  <a:moveTo>
                    <a:pt x="1785108" y="1063070"/>
                  </a:moveTo>
                  <a:lnTo>
                    <a:pt x="1785108" y="2014238"/>
                  </a:lnTo>
                  <a:lnTo>
                    <a:pt x="99173" y="2014238"/>
                  </a:lnTo>
                  <a:lnTo>
                    <a:pt x="99173" y="1063070"/>
                  </a:lnTo>
                  <a:lnTo>
                    <a:pt x="1785108" y="1063070"/>
                  </a:lnTo>
                  <a:close/>
                  <a:moveTo>
                    <a:pt x="1785108" y="2070189"/>
                  </a:moveTo>
                  <a:lnTo>
                    <a:pt x="1785108" y="3021357"/>
                  </a:lnTo>
                  <a:lnTo>
                    <a:pt x="99173" y="3021357"/>
                  </a:lnTo>
                  <a:lnTo>
                    <a:pt x="99173" y="2070189"/>
                  </a:lnTo>
                  <a:lnTo>
                    <a:pt x="1785108" y="2070189"/>
                  </a:lnTo>
                  <a:close/>
                  <a:moveTo>
                    <a:pt x="1884280" y="2070189"/>
                  </a:moveTo>
                  <a:lnTo>
                    <a:pt x="3570215" y="2070189"/>
                  </a:lnTo>
                  <a:lnTo>
                    <a:pt x="3570215" y="3021357"/>
                  </a:lnTo>
                  <a:lnTo>
                    <a:pt x="1884280" y="3021357"/>
                  </a:lnTo>
                  <a:lnTo>
                    <a:pt x="1884280" y="2070189"/>
                  </a:lnTo>
                  <a:close/>
                  <a:moveTo>
                    <a:pt x="3669388" y="2070189"/>
                  </a:moveTo>
                  <a:lnTo>
                    <a:pt x="5355323" y="2070189"/>
                  </a:lnTo>
                  <a:lnTo>
                    <a:pt x="5355323" y="3021357"/>
                  </a:lnTo>
                  <a:lnTo>
                    <a:pt x="3669388" y="3021357"/>
                  </a:lnTo>
                  <a:lnTo>
                    <a:pt x="3669388" y="2070189"/>
                  </a:lnTo>
                  <a:close/>
                  <a:moveTo>
                    <a:pt x="3669388" y="2014238"/>
                  </a:moveTo>
                  <a:lnTo>
                    <a:pt x="3669388" y="1063070"/>
                  </a:lnTo>
                  <a:lnTo>
                    <a:pt x="5355323" y="1063070"/>
                  </a:lnTo>
                  <a:lnTo>
                    <a:pt x="5355323" y="2014238"/>
                  </a:lnTo>
                  <a:lnTo>
                    <a:pt x="3669388" y="2014238"/>
                  </a:lnTo>
                  <a:close/>
                  <a:moveTo>
                    <a:pt x="3669388" y="1007119"/>
                  </a:moveTo>
                  <a:lnTo>
                    <a:pt x="3669388" y="55951"/>
                  </a:lnTo>
                  <a:lnTo>
                    <a:pt x="5355323" y="55951"/>
                  </a:lnTo>
                  <a:lnTo>
                    <a:pt x="5355323" y="1007119"/>
                  </a:lnTo>
                  <a:lnTo>
                    <a:pt x="3669388" y="1007119"/>
                  </a:lnTo>
                  <a:close/>
                  <a:moveTo>
                    <a:pt x="99173" y="4028476"/>
                  </a:moveTo>
                  <a:lnTo>
                    <a:pt x="99173" y="3077308"/>
                  </a:lnTo>
                  <a:lnTo>
                    <a:pt x="1785108" y="3077308"/>
                  </a:lnTo>
                  <a:lnTo>
                    <a:pt x="1785108" y="4028476"/>
                  </a:lnTo>
                  <a:lnTo>
                    <a:pt x="99173" y="4028476"/>
                  </a:lnTo>
                  <a:close/>
                  <a:moveTo>
                    <a:pt x="1884280" y="4028476"/>
                  </a:moveTo>
                  <a:lnTo>
                    <a:pt x="1884280" y="3077308"/>
                  </a:lnTo>
                  <a:lnTo>
                    <a:pt x="3570215" y="3077308"/>
                  </a:lnTo>
                  <a:lnTo>
                    <a:pt x="3570215" y="4028476"/>
                  </a:lnTo>
                  <a:lnTo>
                    <a:pt x="1884280" y="4028476"/>
                  </a:lnTo>
                  <a:close/>
                  <a:moveTo>
                    <a:pt x="3669388" y="4028476"/>
                  </a:moveTo>
                  <a:lnTo>
                    <a:pt x="3669388" y="3077308"/>
                  </a:lnTo>
                  <a:lnTo>
                    <a:pt x="5355323" y="3077308"/>
                  </a:lnTo>
                  <a:lnTo>
                    <a:pt x="5355323" y="4028476"/>
                  </a:lnTo>
                  <a:lnTo>
                    <a:pt x="3669388" y="4028476"/>
                  </a:lnTo>
                  <a:close/>
                  <a:moveTo>
                    <a:pt x="7140431" y="4028476"/>
                  </a:moveTo>
                  <a:lnTo>
                    <a:pt x="5454496" y="4028476"/>
                  </a:lnTo>
                  <a:lnTo>
                    <a:pt x="5454496" y="3077308"/>
                  </a:lnTo>
                  <a:lnTo>
                    <a:pt x="7140431" y="3077308"/>
                  </a:lnTo>
                  <a:lnTo>
                    <a:pt x="7140431" y="4028476"/>
                  </a:lnTo>
                  <a:close/>
                  <a:moveTo>
                    <a:pt x="7140431" y="3021357"/>
                  </a:moveTo>
                  <a:lnTo>
                    <a:pt x="5454496" y="3021357"/>
                  </a:lnTo>
                  <a:lnTo>
                    <a:pt x="5454496" y="2070189"/>
                  </a:lnTo>
                  <a:lnTo>
                    <a:pt x="7140431" y="2070189"/>
                  </a:lnTo>
                  <a:lnTo>
                    <a:pt x="7140431" y="3021357"/>
                  </a:lnTo>
                  <a:close/>
                  <a:moveTo>
                    <a:pt x="7140431" y="2014238"/>
                  </a:moveTo>
                  <a:lnTo>
                    <a:pt x="5454496" y="2014238"/>
                  </a:lnTo>
                  <a:lnTo>
                    <a:pt x="5454496" y="1063070"/>
                  </a:lnTo>
                  <a:lnTo>
                    <a:pt x="7140431" y="1063070"/>
                  </a:lnTo>
                  <a:lnTo>
                    <a:pt x="7140431" y="2014238"/>
                  </a:lnTo>
                  <a:close/>
                  <a:moveTo>
                    <a:pt x="7140431" y="1007119"/>
                  </a:moveTo>
                  <a:lnTo>
                    <a:pt x="5454496" y="1007119"/>
                  </a:lnTo>
                  <a:lnTo>
                    <a:pt x="5454496" y="55951"/>
                  </a:lnTo>
                  <a:lnTo>
                    <a:pt x="7140431" y="55951"/>
                  </a:lnTo>
                  <a:lnTo>
                    <a:pt x="7140431" y="1007119"/>
                  </a:lnTo>
                  <a:close/>
                </a:path>
              </a:pathLst>
            </a:custGeom>
            <a:solidFill>
              <a:srgbClr val="000000">
                <a:alpha val="18824"/>
              </a:srgbClr>
            </a:solidFill>
          </p:spPr>
          <p:txBody>
            <a:bodyPr/>
            <a:lstStyle/>
            <a:p>
              <a:endParaRPr lang="en-US"/>
            </a:p>
          </p:txBody>
        </p:sp>
      </p:grpSp>
      <p:sp>
        <p:nvSpPr>
          <p:cNvPr id="4" name="Freeform 4"/>
          <p:cNvSpPr/>
          <p:nvPr/>
        </p:nvSpPr>
        <p:spPr>
          <a:xfrm rot="5400000">
            <a:off x="-5815796" y="7873196"/>
            <a:ext cx="21804292" cy="8115300"/>
          </a:xfrm>
          <a:custGeom>
            <a:avLst/>
            <a:gdLst/>
            <a:ahLst/>
            <a:cxnLst/>
            <a:rect l="l" t="t" r="r" b="b"/>
            <a:pathLst>
              <a:path w="21804292" h="8115300">
                <a:moveTo>
                  <a:pt x="0" y="0"/>
                </a:moveTo>
                <a:lnTo>
                  <a:pt x="21804292" y="0"/>
                </a:lnTo>
                <a:lnTo>
                  <a:pt x="21804292" y="8115300"/>
                </a:lnTo>
                <a:lnTo>
                  <a:pt x="0" y="8115300"/>
                </a:lnTo>
                <a:lnTo>
                  <a:pt x="0" y="0"/>
                </a:lnTo>
                <a:close/>
              </a:path>
            </a:pathLst>
          </a:custGeom>
          <a:blipFill>
            <a:blip r:embed="rId2">
              <a:extLst>
                <a:ext uri="{96DAC541-7B7A-43D3-8B79-37D633B846F1}">
                  <asvg:svgBlip xmlns:asvg="http://schemas.microsoft.com/office/drawing/2016/SVG/main" r:embed="rId3"/>
                </a:ext>
              </a:extLst>
            </a:blip>
            <a:stretch>
              <a:fillRect l="-50517"/>
            </a:stretch>
          </a:blipFill>
        </p:spPr>
        <p:txBody>
          <a:bodyPr/>
          <a:lstStyle/>
          <a:p>
            <a:endParaRPr lang="en-US"/>
          </a:p>
        </p:txBody>
      </p:sp>
      <p:sp>
        <p:nvSpPr>
          <p:cNvPr id="5" name="Freeform 5"/>
          <p:cNvSpPr/>
          <p:nvPr/>
        </p:nvSpPr>
        <p:spPr>
          <a:xfrm>
            <a:off x="17184588" y="1028700"/>
            <a:ext cx="3574755" cy="3574755"/>
          </a:xfrm>
          <a:custGeom>
            <a:avLst/>
            <a:gdLst/>
            <a:ahLst/>
            <a:cxnLst/>
            <a:rect l="l" t="t" r="r" b="b"/>
            <a:pathLst>
              <a:path w="3574755" h="3574755">
                <a:moveTo>
                  <a:pt x="0" y="0"/>
                </a:moveTo>
                <a:lnTo>
                  <a:pt x="3574754" y="0"/>
                </a:lnTo>
                <a:lnTo>
                  <a:pt x="3574754" y="3574755"/>
                </a:lnTo>
                <a:lnTo>
                  <a:pt x="0" y="357475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12837692" y="9258300"/>
            <a:ext cx="6096623" cy="1044047"/>
          </a:xfrm>
          <a:custGeom>
            <a:avLst/>
            <a:gdLst/>
            <a:ahLst/>
            <a:cxnLst/>
            <a:rect l="l" t="t" r="r" b="b"/>
            <a:pathLst>
              <a:path w="6096623" h="1044047">
                <a:moveTo>
                  <a:pt x="0" y="0"/>
                </a:moveTo>
                <a:lnTo>
                  <a:pt x="6096623" y="0"/>
                </a:lnTo>
                <a:lnTo>
                  <a:pt x="6096623" y="1044047"/>
                </a:lnTo>
                <a:lnTo>
                  <a:pt x="0" y="104404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p:cNvSpPr/>
          <p:nvPr/>
        </p:nvSpPr>
        <p:spPr>
          <a:xfrm>
            <a:off x="11122459" y="-2073058"/>
            <a:ext cx="3995204" cy="3995204"/>
          </a:xfrm>
          <a:custGeom>
            <a:avLst/>
            <a:gdLst/>
            <a:ahLst/>
            <a:cxnLst/>
            <a:rect l="l" t="t" r="r" b="b"/>
            <a:pathLst>
              <a:path w="3995204" h="3995204">
                <a:moveTo>
                  <a:pt x="0" y="0"/>
                </a:moveTo>
                <a:lnTo>
                  <a:pt x="3995204" y="0"/>
                </a:lnTo>
                <a:lnTo>
                  <a:pt x="3995204" y="3995204"/>
                </a:lnTo>
                <a:lnTo>
                  <a:pt x="0" y="399520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8" name="Freeform 8"/>
          <p:cNvSpPr/>
          <p:nvPr/>
        </p:nvSpPr>
        <p:spPr>
          <a:xfrm>
            <a:off x="-1010273" y="-15347"/>
            <a:ext cx="6096623" cy="1044047"/>
          </a:xfrm>
          <a:custGeom>
            <a:avLst/>
            <a:gdLst/>
            <a:ahLst/>
            <a:cxnLst/>
            <a:rect l="l" t="t" r="r" b="b"/>
            <a:pathLst>
              <a:path w="6096623" h="1044047">
                <a:moveTo>
                  <a:pt x="0" y="0"/>
                </a:moveTo>
                <a:lnTo>
                  <a:pt x="6096623" y="0"/>
                </a:lnTo>
                <a:lnTo>
                  <a:pt x="6096623" y="1044047"/>
                </a:lnTo>
                <a:lnTo>
                  <a:pt x="0" y="104404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9" name="Freeform 9"/>
          <p:cNvSpPr/>
          <p:nvPr/>
        </p:nvSpPr>
        <p:spPr>
          <a:xfrm rot="-3929336">
            <a:off x="12853055" y="2936180"/>
            <a:ext cx="5316715" cy="5323369"/>
          </a:xfrm>
          <a:custGeom>
            <a:avLst/>
            <a:gdLst/>
            <a:ahLst/>
            <a:cxnLst/>
            <a:rect l="l" t="t" r="r" b="b"/>
            <a:pathLst>
              <a:path w="5316715" h="5323369">
                <a:moveTo>
                  <a:pt x="0" y="0"/>
                </a:moveTo>
                <a:lnTo>
                  <a:pt x="5316715" y="0"/>
                </a:lnTo>
                <a:lnTo>
                  <a:pt x="5316715" y="5323370"/>
                </a:lnTo>
                <a:lnTo>
                  <a:pt x="0" y="532337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0" name="Freeform 10"/>
          <p:cNvSpPr/>
          <p:nvPr/>
        </p:nvSpPr>
        <p:spPr>
          <a:xfrm rot="1413869">
            <a:off x="9608302" y="3748939"/>
            <a:ext cx="4756847" cy="4756847"/>
          </a:xfrm>
          <a:custGeom>
            <a:avLst/>
            <a:gdLst/>
            <a:ahLst/>
            <a:cxnLst/>
            <a:rect l="l" t="t" r="r" b="b"/>
            <a:pathLst>
              <a:path w="4756847" h="4756847">
                <a:moveTo>
                  <a:pt x="0" y="0"/>
                </a:moveTo>
                <a:lnTo>
                  <a:pt x="4756847" y="0"/>
                </a:lnTo>
                <a:lnTo>
                  <a:pt x="4756847" y="4756848"/>
                </a:lnTo>
                <a:lnTo>
                  <a:pt x="0" y="4756848"/>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1" name="TextBox 11"/>
          <p:cNvSpPr txBox="1"/>
          <p:nvPr/>
        </p:nvSpPr>
        <p:spPr>
          <a:xfrm>
            <a:off x="1600200" y="2019300"/>
            <a:ext cx="7315200" cy="7386638"/>
          </a:xfrm>
          <a:prstGeom prst="rect">
            <a:avLst/>
          </a:prstGeom>
        </p:spPr>
        <p:txBody>
          <a:bodyPr wrap="square" lIns="0" tIns="0" rIns="0" bIns="0" rtlCol="0" anchor="t">
            <a:spAutoFit/>
          </a:bodyPr>
          <a:lstStyle/>
          <a:p>
            <a:pPr algn="ctr"/>
            <a:r>
              <a:rPr lang="vi-VN" sz="8000" b="1" dirty="0">
                <a:solidFill>
                  <a:srgbClr val="000000"/>
                </a:solidFill>
                <a:latin typeface="Cambria" panose="02040503050406030204" pitchFamily="18" charset="0"/>
                <a:ea typeface="Cambria" panose="02040503050406030204" pitchFamily="18" charset="0"/>
                <a:cs typeface="Gaegu"/>
                <a:sym typeface="Gaegu"/>
              </a:rPr>
              <a:t>Hoạt động 1: </a:t>
            </a:r>
            <a:r>
              <a:rPr lang="vi-VN" sz="8000" dirty="0">
                <a:solidFill>
                  <a:srgbClr val="000000"/>
                </a:solidFill>
                <a:latin typeface="Cambria" panose="02040503050406030204" pitchFamily="18" charset="0"/>
                <a:ea typeface="Cambria" panose="02040503050406030204" pitchFamily="18" charset="0"/>
                <a:cs typeface="Gaegu"/>
                <a:sym typeface="Gaegu"/>
              </a:rPr>
              <a:t>Nhận ra được vi khuẩn không thể nhìn bằng mắt thường, có kích thước rất nhỏ.</a:t>
            </a:r>
            <a:endParaRPr lang="en-US" sz="8000" dirty="0">
              <a:solidFill>
                <a:srgbClr val="000000"/>
              </a:solidFill>
              <a:latin typeface="Cambria" panose="02040503050406030204" pitchFamily="18" charset="0"/>
              <a:ea typeface="Cambria" panose="02040503050406030204" pitchFamily="18" charset="0"/>
              <a:cs typeface="Gaegu"/>
              <a:sym typeface="Gaegu"/>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id="{A69BFA90-AAEC-7599-3B6F-15D6CAD8EF97}"/>
              </a:ext>
            </a:extLst>
          </p:cNvPr>
          <p:cNvSpPr/>
          <p:nvPr/>
        </p:nvSpPr>
        <p:spPr>
          <a:xfrm>
            <a:off x="1009357" y="982640"/>
            <a:ext cx="16269287" cy="8932886"/>
          </a:xfrm>
          <a:prstGeom prst="roundRect">
            <a:avLst/>
          </a:prstGeom>
          <a:solidFill>
            <a:schemeClr val="bg1">
              <a:alpha val="79000"/>
            </a:schemeClr>
          </a:solidFill>
          <a:ln w="38100">
            <a:solidFill>
              <a:schemeClr val="accent1"/>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Aptos" panose="02110004020202020204"/>
            </a:endParaRPr>
          </a:p>
        </p:txBody>
      </p:sp>
      <p:sp>
        <p:nvSpPr>
          <p:cNvPr id="10" name="Arrow: Chevron 9">
            <a:extLst>
              <a:ext uri="{FF2B5EF4-FFF2-40B4-BE49-F238E27FC236}">
                <a16:creationId xmlns:a16="http://schemas.microsoft.com/office/drawing/2014/main" id="{AD340527-24A8-4E43-9BEB-F3E195A2BDDC}"/>
              </a:ext>
            </a:extLst>
          </p:cNvPr>
          <p:cNvSpPr/>
          <p:nvPr/>
        </p:nvSpPr>
        <p:spPr>
          <a:xfrm>
            <a:off x="1295400" y="205708"/>
            <a:ext cx="15849600" cy="2194592"/>
          </a:xfrm>
          <a:prstGeom prst="chevron">
            <a:avLst/>
          </a:prstGeom>
          <a:solidFill>
            <a:schemeClr val="bg1"/>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buClr>
                <a:srgbClr val="000000"/>
              </a:buClr>
            </a:pPr>
            <a:endParaRPr lang="en-US" sz="2801" kern="0">
              <a:solidFill>
                <a:srgbClr val="FFE259"/>
              </a:solidFill>
              <a:latin typeface="Arial"/>
              <a:sym typeface="Arial"/>
            </a:endParaRPr>
          </a:p>
        </p:txBody>
      </p:sp>
      <p:sp>
        <p:nvSpPr>
          <p:cNvPr id="3" name="TextBox 2">
            <a:extLst>
              <a:ext uri="{FF2B5EF4-FFF2-40B4-BE49-F238E27FC236}">
                <a16:creationId xmlns:a16="http://schemas.microsoft.com/office/drawing/2014/main" id="{68479FC2-C97B-4952-9743-56507EA189DD}"/>
              </a:ext>
            </a:extLst>
          </p:cNvPr>
          <p:cNvSpPr txBox="1"/>
          <p:nvPr/>
        </p:nvSpPr>
        <p:spPr>
          <a:xfrm>
            <a:off x="2438400" y="266700"/>
            <a:ext cx="13639799" cy="1938992"/>
          </a:xfrm>
          <a:prstGeom prst="rect">
            <a:avLst/>
          </a:prstGeom>
          <a:noFill/>
        </p:spPr>
        <p:txBody>
          <a:bodyPr wrap="square" rtlCol="0">
            <a:spAutoFit/>
          </a:bodyPr>
          <a:lstStyle/>
          <a:p>
            <a:r>
              <a:rPr lang="vi-VN" sz="4000" b="1" dirty="0">
                <a:latin typeface="Cambria" panose="02040503050406030204" pitchFamily="18" charset="0"/>
                <a:ea typeface="Cambria" panose="02040503050406030204" pitchFamily="18" charset="0"/>
              </a:rPr>
              <a:t>Quan sát một số mẫu như gợi ý ở hình 1.</a:t>
            </a:r>
          </a:p>
          <a:p>
            <a:r>
              <a:rPr lang="vi-VN" sz="4000" dirty="0">
                <a:latin typeface="Cambria" panose="02040503050406030204" pitchFamily="18" charset="0"/>
                <a:ea typeface="Cambria" panose="02040503050406030204" pitchFamily="18" charset="0"/>
              </a:rPr>
              <a:t>- Dự đoán mẫu nào chứa vi khuẩn? Chia sẻ những điều em biết về vi khuẩn có trong những mẫu đó.</a:t>
            </a:r>
          </a:p>
        </p:txBody>
      </p:sp>
      <p:pic>
        <p:nvPicPr>
          <p:cNvPr id="24" name="Picture 2" descr="A variety of firefighting tools, fire extinguisher, cartoon, character png  | PNGWing">
            <a:extLst>
              <a:ext uri="{FF2B5EF4-FFF2-40B4-BE49-F238E27FC236}">
                <a16:creationId xmlns:a16="http://schemas.microsoft.com/office/drawing/2014/main" id="{40B11858-CC45-46A1-B541-B99BA0BB501C}"/>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55407" b="73018" l="1739" r="37609">
                        <a14:foregroundMark x1="2826" y1="61174" x2="2826" y2="61174"/>
                        <a14:foregroundMark x1="8804" y1="70031" x2="8804" y2="70031"/>
                        <a14:foregroundMark x1="3043" y1="69207" x2="3043" y2="69207"/>
                        <a14:foregroundMark x1="6413" y1="68383" x2="6413" y2="68383"/>
                        <a14:foregroundMark x1="11848" y1="67971" x2="11848" y2="67971"/>
                        <a14:foregroundMark x1="15978" y1="67971" x2="15978" y2="67971"/>
                        <a14:foregroundMark x1="19022" y1="67353" x2="19022" y2="67353"/>
                        <a14:foregroundMark x1="19457" y1="67971" x2="19457" y2="67971"/>
                        <a14:foregroundMark x1="15761" y1="65911" x2="15761" y2="65911"/>
                        <a14:foregroundMark x1="16413" y1="65499" x2="16413" y2="65499"/>
                        <a14:foregroundMark x1="17283" y1="66529" x2="19239" y2="67147"/>
                        <a14:foregroundMark x1="15543" y1="65088" x2="12935" y2="63028"/>
                        <a14:foregroundMark x1="37826" y1="61792" x2="37826" y2="61792"/>
                        <a14:foregroundMark x1="27283" y1="55407" x2="27283" y2="55407"/>
                        <a14:foregroundMark x1="6848" y1="69207" x2="17609" y2="68795"/>
                        <a14:foregroundMark x1="17609" y1="68795" x2="17717" y2="68795"/>
                        <a14:foregroundMark x1="2174" y1="69413" x2="2174" y2="69413"/>
                        <a14:foregroundMark x1="1739" y1="62204" x2="1739" y2="62204"/>
                      </a14:backgroundRemoval>
                    </a14:imgEffect>
                  </a14:imgLayer>
                </a14:imgProps>
              </a:ext>
              <a:ext uri="{28A0092B-C50C-407E-A947-70E740481C1C}">
                <a14:useLocalDpi xmlns:a14="http://schemas.microsoft.com/office/drawing/2010/main" val="0"/>
              </a:ext>
            </a:extLst>
          </a:blip>
          <a:srcRect t="53558" r="60253" b="27892"/>
          <a:stretch/>
        </p:blipFill>
        <p:spPr bwMode="auto">
          <a:xfrm>
            <a:off x="16450652" y="9382016"/>
            <a:ext cx="1837349" cy="90498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85DAE630-E1D2-6911-C98C-A0D75FB37555}"/>
              </a:ext>
            </a:extLst>
          </p:cNvPr>
          <p:cNvPicPr>
            <a:picLocks noChangeAspect="1"/>
          </p:cNvPicPr>
          <p:nvPr/>
        </p:nvPicPr>
        <p:blipFill>
          <a:blip r:embed="rId5"/>
          <a:stretch>
            <a:fillRect/>
          </a:stretch>
        </p:blipFill>
        <p:spPr>
          <a:xfrm>
            <a:off x="3657600" y="2628900"/>
            <a:ext cx="10668000" cy="704308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1634500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randombar(horizontal)">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8CC3871-3BF4-34A0-A936-21E60AF27241}"/>
              </a:ext>
            </a:extLst>
          </p:cNvPr>
          <p:cNvSpPr/>
          <p:nvPr/>
        </p:nvSpPr>
        <p:spPr>
          <a:xfrm>
            <a:off x="850605" y="2729234"/>
            <a:ext cx="16586790" cy="6224266"/>
          </a:xfrm>
          <a:prstGeom prst="roundRect">
            <a:avLst/>
          </a:prstGeom>
          <a:solidFill>
            <a:srgbClr val="8AE784">
              <a:lumMod val="20000"/>
              <a:lumOff val="80000"/>
            </a:srgbClr>
          </a:solidFill>
          <a:ln w="25400" cap="flat" cmpd="sng" algn="ctr">
            <a:solidFill>
              <a:srgbClr val="92D050"/>
            </a:solidFill>
            <a:prstDash val="solid"/>
          </a:ln>
          <a:effectLst/>
        </p:spPr>
        <p:txBody>
          <a:bodyPr rtlCol="0" anchor="ctr"/>
          <a:lstStyle/>
          <a:p>
            <a:pPr algn="ctr" defTabSz="1828755">
              <a:buClr>
                <a:srgbClr val="000000"/>
              </a:buClr>
              <a:defRPr/>
            </a:pPr>
            <a:endParaRPr lang="en-US" sz="2801" kern="0">
              <a:solidFill>
                <a:srgbClr val="73BCFF"/>
              </a:solidFill>
              <a:latin typeface="Arial"/>
              <a:sym typeface="Arial"/>
            </a:endParaRPr>
          </a:p>
        </p:txBody>
      </p:sp>
      <p:sp>
        <p:nvSpPr>
          <p:cNvPr id="4" name="TextBox 3">
            <a:extLst>
              <a:ext uri="{FF2B5EF4-FFF2-40B4-BE49-F238E27FC236}">
                <a16:creationId xmlns:a16="http://schemas.microsoft.com/office/drawing/2014/main" id="{9E528B81-5C3B-D736-5BE0-4176328D4138}"/>
              </a:ext>
            </a:extLst>
          </p:cNvPr>
          <p:cNvSpPr txBox="1"/>
          <p:nvPr/>
        </p:nvSpPr>
        <p:spPr>
          <a:xfrm>
            <a:off x="990600" y="3009900"/>
            <a:ext cx="15959224" cy="5170646"/>
          </a:xfrm>
          <a:prstGeom prst="rect">
            <a:avLst/>
          </a:prstGeom>
          <a:noFill/>
        </p:spPr>
        <p:txBody>
          <a:bodyPr wrap="square" rtlCol="0">
            <a:spAutoFit/>
          </a:bodyPr>
          <a:lstStyle/>
          <a:p>
            <a:pPr marL="914378" indent="-914378" algn="just" defTabSz="1828755">
              <a:buClr>
                <a:srgbClr val="000000"/>
              </a:buClr>
              <a:buFont typeface="Wingdings" panose="05000000000000000000" pitchFamily="2" charset="2"/>
              <a:buChar char="Ø"/>
            </a:pPr>
            <a:r>
              <a:rPr lang="vi-VN"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Tất cả các mẫu đều chứa vi khuẩn. Trên các mẫu vi khuẩn bám trên bề mặt lá cây, công tắc, có trong đất, nước do trong môi trường đất, nước, không khí có sẵn, theo thời gian sẽ bám trên đồ vật, tay người.</a:t>
            </a:r>
          </a:p>
        </p:txBody>
      </p:sp>
      <p:pic>
        <p:nvPicPr>
          <p:cNvPr id="12" name="Picture 11">
            <a:extLst>
              <a:ext uri="{FF2B5EF4-FFF2-40B4-BE49-F238E27FC236}">
                <a16:creationId xmlns:a16="http://schemas.microsoft.com/office/drawing/2014/main" id="{04F1BE6E-EF06-2479-7AF0-8E58B61BE1EA}"/>
              </a:ext>
            </a:extLst>
          </p:cNvPr>
          <p:cNvPicPr>
            <a:picLocks noChangeAspect="1"/>
          </p:cNvPicPr>
          <p:nvPr/>
        </p:nvPicPr>
        <p:blipFill>
          <a:blip r:embed="rId3"/>
          <a:stretch>
            <a:fillRect/>
          </a:stretch>
        </p:blipFill>
        <p:spPr>
          <a:xfrm>
            <a:off x="1205430" y="1067517"/>
            <a:ext cx="14841999" cy="1801524"/>
          </a:xfrm>
          <a:prstGeom prst="rect">
            <a:avLst/>
          </a:prstGeom>
        </p:spPr>
      </p:pic>
    </p:spTree>
    <p:extLst>
      <p:ext uri="{BB962C8B-B14F-4D97-AF65-F5344CB8AC3E}">
        <p14:creationId xmlns:p14="http://schemas.microsoft.com/office/powerpoint/2010/main" val="41485310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id="{A69BFA90-AAEC-7599-3B6F-15D6CAD8EF97}"/>
              </a:ext>
            </a:extLst>
          </p:cNvPr>
          <p:cNvSpPr/>
          <p:nvPr/>
        </p:nvSpPr>
        <p:spPr>
          <a:xfrm>
            <a:off x="1009357" y="875636"/>
            <a:ext cx="16269287" cy="8306464"/>
          </a:xfrm>
          <a:prstGeom prst="roundRect">
            <a:avLst/>
          </a:prstGeom>
          <a:solidFill>
            <a:schemeClr val="bg1">
              <a:alpha val="79000"/>
            </a:schemeClr>
          </a:solidFill>
          <a:ln w="38100">
            <a:solidFill>
              <a:schemeClr val="accent2"/>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Aptos" panose="02110004020202020204"/>
            </a:endParaRPr>
          </a:p>
        </p:txBody>
      </p:sp>
      <p:sp>
        <p:nvSpPr>
          <p:cNvPr id="24" name="Hộp Văn bản 23">
            <a:extLst>
              <a:ext uri="{FF2B5EF4-FFF2-40B4-BE49-F238E27FC236}">
                <a16:creationId xmlns:a16="http://schemas.microsoft.com/office/drawing/2014/main" id="{07D88914-88E3-9363-FDF1-05D92DDE79C6}"/>
              </a:ext>
            </a:extLst>
          </p:cNvPr>
          <p:cNvSpPr txBox="1"/>
          <p:nvPr/>
        </p:nvSpPr>
        <p:spPr>
          <a:xfrm>
            <a:off x="2133600" y="1333500"/>
            <a:ext cx="14261006" cy="2308324"/>
          </a:xfrm>
          <a:prstGeom prst="rect">
            <a:avLst/>
          </a:prstGeom>
          <a:noFill/>
        </p:spPr>
        <p:txBody>
          <a:bodyPr wrap="square">
            <a:spAutoFit/>
          </a:bodyPr>
          <a:lstStyle/>
          <a:p>
            <a:pPr algn="just" defTabSz="1371600"/>
            <a:r>
              <a:rPr lang="en-US" sz="7200" dirty="0">
                <a:solidFill>
                  <a:prstClr val="black"/>
                </a:solidFill>
                <a:latin typeface="Calibri" panose="020F0502020204030204" pitchFamily="34" charset="0"/>
                <a:cs typeface="Calibri" panose="020F0502020204030204" pitchFamily="34" charset="0"/>
              </a:rPr>
              <a:t>T</a:t>
            </a:r>
            <a:r>
              <a:rPr lang="vi-VN" sz="7200" dirty="0">
                <a:solidFill>
                  <a:prstClr val="black"/>
                </a:solidFill>
                <a:latin typeface="Calibri" panose="020F0502020204030204" pitchFamily="34" charset="0"/>
                <a:cs typeface="Calibri" panose="020F0502020204030204" pitchFamily="34" charset="0"/>
              </a:rPr>
              <a:t>heo các em làm thế nào chúng ta có được các hình ảnh vi khuẩn</a:t>
            </a:r>
            <a:r>
              <a:rPr lang="en-US" sz="7200" dirty="0">
                <a:solidFill>
                  <a:prstClr val="black"/>
                </a:solidFill>
                <a:latin typeface="Calibri" panose="020F0502020204030204" pitchFamily="34" charset="0"/>
                <a:cs typeface="Calibri" panose="020F0502020204030204" pitchFamily="34" charset="0"/>
              </a:rPr>
              <a:t>?</a:t>
            </a:r>
          </a:p>
        </p:txBody>
      </p:sp>
      <p:pic>
        <p:nvPicPr>
          <p:cNvPr id="26" name="Picture 6">
            <a:extLst>
              <a:ext uri="{FF2B5EF4-FFF2-40B4-BE49-F238E27FC236}">
                <a16:creationId xmlns:a16="http://schemas.microsoft.com/office/drawing/2014/main" id="{63B7F269-B956-A102-E7E5-10C20106F932}"/>
              </a:ext>
            </a:extLst>
          </p:cNvPr>
          <p:cNvPicPr>
            <a:picLocks noChangeAspect="1"/>
          </p:cNvPicPr>
          <p:nvPr/>
        </p:nvPicPr>
        <p:blipFill>
          <a:blip r:embed="rId3"/>
          <a:stretch>
            <a:fillRect/>
          </a:stretch>
        </p:blipFill>
        <p:spPr>
          <a:xfrm>
            <a:off x="1250807" y="1470413"/>
            <a:ext cx="882794" cy="867626"/>
          </a:xfrm>
          <a:prstGeom prst="rect">
            <a:avLst/>
          </a:prstGeom>
        </p:spPr>
      </p:pic>
      <p:pic>
        <p:nvPicPr>
          <p:cNvPr id="3" name="Hình ảnh 2" descr="Ảnh có chứa mẫu họa&#10;&#10;Mô tả được tạo tự động">
            <a:extLst>
              <a:ext uri="{FF2B5EF4-FFF2-40B4-BE49-F238E27FC236}">
                <a16:creationId xmlns:a16="http://schemas.microsoft.com/office/drawing/2014/main" id="{D1FD4CBD-1573-66EA-B37E-55256EB45533}"/>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flipH="1">
            <a:off x="11750723" y="5703260"/>
            <a:ext cx="6537278" cy="5229822"/>
          </a:xfrm>
          <a:prstGeom prst="rect">
            <a:avLst/>
          </a:prstGeom>
        </p:spPr>
      </p:pic>
      <p:pic>
        <p:nvPicPr>
          <p:cNvPr id="1026" name="Picture 2" descr="Kính hiển vi soi nổi 3 mắt SZM 7045T-B1 phóng đại 45 lần">
            <a:extLst>
              <a:ext uri="{FF2B5EF4-FFF2-40B4-BE49-F238E27FC236}">
                <a16:creationId xmlns:a16="http://schemas.microsoft.com/office/drawing/2014/main" id="{83E86E97-726F-1CE0-35D3-FB3551D7F5F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62600" y="4000500"/>
            <a:ext cx="4933950" cy="4933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21622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par>
                                <p:cTn id="8" presetID="53" presetClass="entr" presetSubtype="16"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 calcmode="lin" valueType="num">
                                      <p:cBhvr>
                                        <p:cTn id="10" dur="500" fill="hold"/>
                                        <p:tgtEl>
                                          <p:spTgt spid="26"/>
                                        </p:tgtEl>
                                        <p:attrNameLst>
                                          <p:attrName>ppt_w</p:attrName>
                                        </p:attrNameLst>
                                      </p:cBhvr>
                                      <p:tavLst>
                                        <p:tav tm="0">
                                          <p:val>
                                            <p:fltVal val="0"/>
                                          </p:val>
                                        </p:tav>
                                        <p:tav tm="100000">
                                          <p:val>
                                            <p:strVal val="#ppt_w"/>
                                          </p:val>
                                        </p:tav>
                                      </p:tavLst>
                                    </p:anim>
                                    <p:anim calcmode="lin" valueType="num">
                                      <p:cBhvr>
                                        <p:cTn id="11" dur="500" fill="hold"/>
                                        <p:tgtEl>
                                          <p:spTgt spid="26"/>
                                        </p:tgtEl>
                                        <p:attrNameLst>
                                          <p:attrName>ppt_h</p:attrName>
                                        </p:attrNameLst>
                                      </p:cBhvr>
                                      <p:tavLst>
                                        <p:tav tm="0">
                                          <p:val>
                                            <p:fltVal val="0"/>
                                          </p:val>
                                        </p:tav>
                                        <p:tav tm="100000">
                                          <p:val>
                                            <p:strVal val="#ppt_h"/>
                                          </p:val>
                                        </p:tav>
                                      </p:tavLst>
                                    </p:anim>
                                    <p:animEffect transition="in" filter="fade">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 calcmode="lin" valueType="num">
                                      <p:cBhvr additive="base">
                                        <p:cTn id="17" dur="500" fill="hold"/>
                                        <p:tgtEl>
                                          <p:spTgt spid="1026"/>
                                        </p:tgtEl>
                                        <p:attrNameLst>
                                          <p:attrName>ppt_x</p:attrName>
                                        </p:attrNameLst>
                                      </p:cBhvr>
                                      <p:tavLst>
                                        <p:tav tm="0">
                                          <p:val>
                                            <p:strVal val="#ppt_x"/>
                                          </p:val>
                                        </p:tav>
                                        <p:tav tm="100000">
                                          <p:val>
                                            <p:strVal val="#ppt_x"/>
                                          </p:val>
                                        </p:tav>
                                      </p:tavLst>
                                    </p:anim>
                                    <p:anim calcmode="lin" valueType="num">
                                      <p:cBhvr additive="base">
                                        <p:cTn id="1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TotalTime>
  <Words>502</Words>
  <Application>Microsoft Office PowerPoint</Application>
  <PresentationFormat>Custom</PresentationFormat>
  <Paragraphs>19</Paragraphs>
  <Slides>20</Slides>
  <Notes>0</Notes>
  <HiddenSlides>0</HiddenSlides>
  <MMClips>2</MMClips>
  <ScaleCrop>false</ScaleCrop>
  <HeadingPairs>
    <vt:vector size="6" baseType="variant">
      <vt:variant>
        <vt:lpstr>Fonts Used</vt:lpstr>
      </vt:variant>
      <vt:variant>
        <vt:i4>8</vt:i4>
      </vt:variant>
      <vt:variant>
        <vt:lpstr>Theme</vt:lpstr>
      </vt:variant>
      <vt:variant>
        <vt:i4>5</vt:i4>
      </vt:variant>
      <vt:variant>
        <vt:lpstr>Slide Titles</vt:lpstr>
      </vt:variant>
      <vt:variant>
        <vt:i4>20</vt:i4>
      </vt:variant>
    </vt:vector>
  </HeadingPairs>
  <TitlesOfParts>
    <vt:vector size="33" baseType="lpstr">
      <vt:lpstr>Aptos</vt:lpstr>
      <vt:lpstr>Aptos Display</vt:lpstr>
      <vt:lpstr>Arial</vt:lpstr>
      <vt:lpstr>Calibri</vt:lpstr>
      <vt:lpstr>Calibri Light</vt:lpstr>
      <vt:lpstr>Cambria</vt:lpstr>
      <vt:lpstr>Times New Roman</vt:lpstr>
      <vt:lpstr>Wingdings</vt:lpstr>
      <vt:lpstr>Office Theme</vt:lpstr>
      <vt:lpstr>Custom Design</vt:lpstr>
      <vt:lpstr>1_Custom Design</vt:lpstr>
      <vt:lpstr>2_Custom Design</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ADMIN</cp:lastModifiedBy>
  <cp:revision>23</cp:revision>
  <dcterms:created xsi:type="dcterms:W3CDTF">2006-08-16T00:00:00Z</dcterms:created>
  <dcterms:modified xsi:type="dcterms:W3CDTF">2026-01-23T10:21:04Z</dcterms:modified>
  <dc:identifier>DAGVgHU0Lao</dc:identifier>
</cp:coreProperties>
</file>