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258" r:id="rId5"/>
    <p:sldId id="331" r:id="rId6"/>
    <p:sldId id="263" r:id="rId7"/>
    <p:sldId id="256" r:id="rId8"/>
    <p:sldId id="267" r:id="rId9"/>
    <p:sldId id="259" r:id="rId10"/>
    <p:sldId id="257" r:id="rId11"/>
    <p:sldId id="280" r:id="rId12"/>
    <p:sldId id="262" r:id="rId13"/>
    <p:sldId id="275" r:id="rId14"/>
    <p:sldId id="332" r:id="rId15"/>
    <p:sldId id="333" r:id="rId16"/>
    <p:sldId id="334" r:id="rId17"/>
    <p:sldId id="273" r:id="rId18"/>
    <p:sldId id="335" r:id="rId19"/>
    <p:sldId id="276" r:id="rId20"/>
    <p:sldId id="11676" r:id="rId21"/>
    <p:sldId id="271" r:id="rId22"/>
    <p:sldId id="11677" r:id="rId23"/>
    <p:sldId id="11678" r:id="rId24"/>
    <p:sldId id="266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69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9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4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2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5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5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6AB892-2288-4ED8-8248-0ECF9F2F53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2502BF-AC2B-4D03-57C4-0C7B884116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DB6CBC2-8938-1CCB-E3D1-4B0C74F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3B92E0-8D20-BAD4-A782-EB598233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EFFD5B-238B-77F0-6DA7-B7FFEE83E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12-1485-4A33-8000-4F40C2DF6E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804CA4-BB14-D509-0790-408EACACE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00F8D-B187-58B0-EB75-DE0370194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828755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8" indent="-457188" algn="l" defTabSz="1828755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1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5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5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4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16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.svg"/><Relationship Id="rId17" Type="http://schemas.openxmlformats.org/officeDocument/2006/relationships/image" Target="../media/image62.png"/><Relationship Id="rId2" Type="http://schemas.openxmlformats.org/officeDocument/2006/relationships/image" Target="../media/image2.png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5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15.svg"/><Relationship Id="rId10" Type="http://schemas.openxmlformats.org/officeDocument/2006/relationships/image" Target="../media/image18.gif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91EB-95BE-8E3F-2D75-1763053A1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06288"/>
            <a:ext cx="7681771" cy="6480712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7BF1DB-29E3-BDF7-3024-A3F9127F65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2685752" cy="268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2860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r>
                <a:rPr lang="vi-VN" sz="4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 sát Hình 4 và cho biết trường hợp nào có thể thực hiện được cuộc gọi điện thoại bình thường.</a:t>
              </a: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FEB15-DDAB-7E02-36AF-26327DC50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86100"/>
            <a:ext cx="13538259" cy="66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6BDB7-6276-FA3D-B7B2-35E4CDC8A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71700"/>
            <a:ext cx="4958149" cy="61150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3162300"/>
            <a:ext cx="10591800" cy="3581401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509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thể có nhưng sẽ bị chập chờn trong khi gọi. Vì mức sóng điện thoại bị yếu.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5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hiện được cuộc gọi bình thường.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AB3A2C-4153-E148-E4EC-497661CA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76500"/>
            <a:ext cx="51679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 được cuộc gọi bình thường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3798F5-EC2E-8008-1CDE-5DB23F48C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324100"/>
            <a:ext cx="513655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B0F888-0774-ED8E-1D28-10F639AA044B}"/>
              </a:ext>
            </a:extLst>
          </p:cNvPr>
          <p:cNvSpPr/>
          <p:nvPr/>
        </p:nvSpPr>
        <p:spPr>
          <a:xfrm>
            <a:off x="838200" y="495300"/>
            <a:ext cx="166878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0E76-F7B3-F1C5-C57E-769046597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04900"/>
            <a:ext cx="2743200" cy="2710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B7121-540E-3075-F7CF-12F8D171CC63}"/>
              </a:ext>
            </a:extLst>
          </p:cNvPr>
          <p:cNvSpPr txBox="1"/>
          <p:nvPr/>
        </p:nvSpPr>
        <p:spPr>
          <a:xfrm>
            <a:off x="3810000" y="21717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70153-BE57-8B4A-6562-4E023A667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076700"/>
            <a:ext cx="2340285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B43CC-2482-0F3E-8D86-D3AD21E73DE4}"/>
              </a:ext>
            </a:extLst>
          </p:cNvPr>
          <p:cNvSpPr txBox="1"/>
          <p:nvPr/>
        </p:nvSpPr>
        <p:spPr>
          <a:xfrm>
            <a:off x="3733800" y="50673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05725-BE34-3EEB-FF4C-E64E51F58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6743700"/>
            <a:ext cx="22860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FC35C-283A-4D02-7253-D094A93F0019}"/>
              </a:ext>
            </a:extLst>
          </p:cNvPr>
          <p:cNvSpPr txBox="1"/>
          <p:nvPr/>
        </p:nvSpPr>
        <p:spPr>
          <a:xfrm>
            <a:off x="3505200" y="72771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Lưu số điện thoại và thông tin người quen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57D28-5C7F-3523-7F6B-13E265F1E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1333500"/>
            <a:ext cx="1752600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91FEE-DE5F-E0EA-0668-5BF4B4FD9EDD}"/>
              </a:ext>
            </a:extLst>
          </p:cNvPr>
          <p:cNvSpPr txBox="1"/>
          <p:nvPr/>
        </p:nvSpPr>
        <p:spPr>
          <a:xfrm>
            <a:off x="11201400" y="20193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50312-CBFB-2468-7EBC-299A6B549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200" y="3771900"/>
            <a:ext cx="1929013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5DCC01-41A1-C65F-D567-2240B15C481F}"/>
              </a:ext>
            </a:extLst>
          </p:cNvPr>
          <p:cNvSpPr txBox="1"/>
          <p:nvPr/>
        </p:nvSpPr>
        <p:spPr>
          <a:xfrm>
            <a:off x="11353800" y="4229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trạng thái của sóng điện 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E9AB4-497D-E4EA-5FF0-1E1FD4DE7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200" y="6743700"/>
            <a:ext cx="2133600" cy="2053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CFDDB5-A19F-E1CF-8D3F-E1483110F4FD}"/>
              </a:ext>
            </a:extLst>
          </p:cNvPr>
          <p:cNvSpPr txBox="1"/>
          <p:nvPr/>
        </p:nvSpPr>
        <p:spPr>
          <a:xfrm>
            <a:off x="11506200" y="7277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tình trạng pin của điện thoại.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7CB3E-8375-233A-9DD9-6960CE006E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100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8288000" cy="10287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65813">
            <a:off x="4596382" y="5426720"/>
            <a:ext cx="4750799" cy="51135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5975" y="5138044"/>
            <a:ext cx="3532778" cy="45861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02F52-7AB7-74A1-A5E5-CF265CF21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247900"/>
            <a:ext cx="105104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BCB25-EC34-FD15-D7EC-466707C28B92}"/>
              </a:ext>
            </a:extLst>
          </p:cNvPr>
          <p:cNvGrpSpPr/>
          <p:nvPr/>
        </p:nvGrpSpPr>
        <p:grpSpPr>
          <a:xfrm>
            <a:off x="4638198" y="458224"/>
            <a:ext cx="11973402" cy="8495276"/>
            <a:chOff x="4638198" y="458224"/>
            <a:chExt cx="7145383" cy="4616263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C5B48295-ACA3-DDB7-16C0-77AA74653097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4616263"/>
              <a:chOff x="0" y="0"/>
              <a:chExt cx="9454516" cy="6180730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292BC38D-876B-E77E-6E9C-4C7D76110DC7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6180730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4EE5A47B-61A0-BDEF-729B-18AAB7CE408F}"/>
                </a:ext>
              </a:extLst>
            </p:cNvPr>
            <p:cNvSpPr txBox="1"/>
            <p:nvPr/>
          </p:nvSpPr>
          <p:spPr>
            <a:xfrm>
              <a:off x="4917011" y="643997"/>
              <a:ext cx="6673411" cy="3612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Chia lớp thành 2 đội.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Mỗi đội đều được nhận các bộ thẻ biểu tượng và bộ thẻ tên mô tả tương ứng (hai đội không trùng nhau).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Lượt đầu tiên hai đội sẽ cử đại diện bốc thăm xem đội nào được thách đấu trước. Những lượt sau đội thắng sẽ được thách đấu.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Khi nghe hiệu lệnh của trọng tài, đội thách đấu sẽ đưa ra một biểu tượng hoặc một thẻ tên mô tả tương ứng, trong vòng 5 giây đội kia phải đưa ra được đáp án. Đội nào đúng sẽ ghi 1 điểm.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Trong thời gian 5 phút đội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 nhiều điểm và thách đấu hết thẻ của đội mình sẽ chiến thắng..</a:t>
              </a:r>
            </a:p>
          </p:txBody>
        </p:sp>
      </p:grpSp>
      <p:sp>
        <p:nvSpPr>
          <p:cNvPr id="8" name="Freeform 11">
            <a:extLst>
              <a:ext uri="{FF2B5EF4-FFF2-40B4-BE49-F238E27FC236}">
                <a16:creationId xmlns:a16="http://schemas.microsoft.com/office/drawing/2014/main" id="{8C4174EE-D222-0544-EEAA-6C5169036186}"/>
              </a:ext>
            </a:extLst>
          </p:cNvPr>
          <p:cNvSpPr/>
          <p:nvPr/>
        </p:nvSpPr>
        <p:spPr>
          <a:xfrm>
            <a:off x="381000" y="6134100"/>
            <a:ext cx="4800600" cy="38665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7444F1-C0A9-F20B-19A0-416C201D4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914900"/>
            <a:ext cx="44382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89A2FC2-7CB6-91E1-5E1F-2B6CEF488C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00500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5466A-16D9-4258-A6B5-ACB0092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032"/>
            <a:ext cx="18288000" cy="775096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F9F20-7501-492C-97DB-A761DF5CFBB3}"/>
              </a:ext>
            </a:extLst>
          </p:cNvPr>
          <p:cNvSpPr/>
          <p:nvPr/>
        </p:nvSpPr>
        <p:spPr>
          <a:xfrm>
            <a:off x="1903862" y="0"/>
            <a:ext cx="14289206" cy="253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9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“Chuyền bóng”</a:t>
            </a:r>
            <a:endParaRPr lang="en-US" sz="99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9CD0F46-4C4E-4D7C-B2FB-4D61871378E2}"/>
              </a:ext>
            </a:extLst>
          </p:cNvPr>
          <p:cNvSpPr/>
          <p:nvPr/>
        </p:nvSpPr>
        <p:spPr>
          <a:xfrm>
            <a:off x="17482783" y="1555846"/>
            <a:ext cx="614147" cy="5315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3815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hia sẻ về những biểu tượng của điện thoại mà em thường sử dụng nhất. Vì sao?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07A98-6111-C4B3-FE3F-D43610D635B2}"/>
              </a:ext>
            </a:extLst>
          </p:cNvPr>
          <p:cNvSpPr/>
          <p:nvPr/>
        </p:nvSpPr>
        <p:spPr>
          <a:xfrm>
            <a:off x="533400" y="495300"/>
            <a:ext cx="175260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3D54FE81-7A1A-EDB6-9FAB-BE285EBB6BD2}"/>
              </a:ext>
            </a:extLst>
          </p:cNvPr>
          <p:cNvSpPr/>
          <p:nvPr/>
        </p:nvSpPr>
        <p:spPr>
          <a:xfrm>
            <a:off x="957263" y="3351063"/>
            <a:ext cx="16873538" cy="6307287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6B15C-AAC1-AB09-EC3D-C3589FC368D0}"/>
              </a:ext>
            </a:extLst>
          </p:cNvPr>
          <p:cNvSpPr txBox="1"/>
          <p:nvPr/>
        </p:nvSpPr>
        <p:spPr>
          <a:xfrm>
            <a:off x="1285877" y="3591962"/>
            <a:ext cx="10901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 defTabSz="13716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GV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dãy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chuyền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E15A4-0148-77AC-91CF-33397CC25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07" y="3514724"/>
            <a:ext cx="5359985" cy="2628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2B647-15C7-149A-C9FE-4EF38A7EE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379" y="1276661"/>
            <a:ext cx="4709568" cy="1618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2C1A5-1FEA-39AB-F919-CCF867CE3741}"/>
              </a:ext>
            </a:extLst>
          </p:cNvPr>
          <p:cNvSpPr txBox="1"/>
          <p:nvPr/>
        </p:nvSpPr>
        <p:spPr>
          <a:xfrm>
            <a:off x="1371600" y="6515100"/>
            <a:ext cx="1555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 defTabSz="13716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GV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“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Dừng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!”,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4800" dirty="0">
                <a:latin typeface="Cambria" panose="02040503050406030204" pitchFamily="18" charset="0"/>
                <a:ea typeface="Cambria" panose="02040503050406030204" pitchFamily="18" charset="0"/>
              </a:rPr>
              <a:t>nêu được 1 tác dụng của điện thoại.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F3D6E1-BB9C-EA80-3510-87EDF0DBE862}"/>
              </a:ext>
            </a:extLst>
          </p:cNvPr>
          <p:cNvSpPr/>
          <p:nvPr/>
        </p:nvSpPr>
        <p:spPr>
          <a:xfrm>
            <a:off x="609600" y="3619500"/>
            <a:ext cx="3600886" cy="1049544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50063AA-4B4F-18AD-2D61-D73F7585AF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8343900"/>
            <a:ext cx="1695152" cy="169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8C869-DC4F-871D-0186-B65CC66B09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10100"/>
            <a:ext cx="9525000" cy="71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Tìm hiểu hình ảnh các biểu tượng, trạng thái của 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ắn bộ thẻ hình ảnh các biểu tượng và bộ thẻ tên mô tả tương ứng của từng biểu tượng cho phù hợp.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AFB66-62D0-DD99-8EDD-04F6BEB9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628899"/>
            <a:ext cx="6400800" cy="75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DBC7-267C-5CDC-69C5-CA58B9F3F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853"/>
            <a:ext cx="8610600" cy="101902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1B53A2-EE1E-5A02-4CFA-52BF09A91A1C}"/>
              </a:ext>
            </a:extLst>
          </p:cNvPr>
          <p:cNvCxnSpPr/>
          <p:nvPr/>
        </p:nvCxnSpPr>
        <p:spPr>
          <a:xfrm>
            <a:off x="6324600" y="1333500"/>
            <a:ext cx="2133600" cy="1981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5691B7-86B2-0AE1-576E-CCBC91E8B9EB}"/>
              </a:ext>
            </a:extLst>
          </p:cNvPr>
          <p:cNvCxnSpPr>
            <a:cxnSpLocks/>
          </p:cNvCxnSpPr>
          <p:nvPr/>
        </p:nvCxnSpPr>
        <p:spPr>
          <a:xfrm flipV="1">
            <a:off x="6248400" y="1181100"/>
            <a:ext cx="2286000" cy="1143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094373-1499-35BD-F624-29E6D4975816}"/>
              </a:ext>
            </a:extLst>
          </p:cNvPr>
          <p:cNvCxnSpPr>
            <a:cxnSpLocks/>
          </p:cNvCxnSpPr>
          <p:nvPr/>
        </p:nvCxnSpPr>
        <p:spPr>
          <a:xfrm>
            <a:off x="6324600" y="3314700"/>
            <a:ext cx="2133600" cy="6096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1B08A-CC6B-C2B5-AD32-5903A17E4A09}"/>
              </a:ext>
            </a:extLst>
          </p:cNvPr>
          <p:cNvCxnSpPr>
            <a:cxnSpLocks/>
          </p:cNvCxnSpPr>
          <p:nvPr/>
        </p:nvCxnSpPr>
        <p:spPr>
          <a:xfrm>
            <a:off x="6400800" y="4381500"/>
            <a:ext cx="20574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BC94B-B1EE-A294-6D92-9CB744A90843}"/>
              </a:ext>
            </a:extLst>
          </p:cNvPr>
          <p:cNvCxnSpPr>
            <a:cxnSpLocks/>
          </p:cNvCxnSpPr>
          <p:nvPr/>
        </p:nvCxnSpPr>
        <p:spPr>
          <a:xfrm flipV="1">
            <a:off x="6324600" y="2324100"/>
            <a:ext cx="21336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D20BD6-DBE2-9AEA-5B48-B95C2EFF78AF}"/>
              </a:ext>
            </a:extLst>
          </p:cNvPr>
          <p:cNvCxnSpPr>
            <a:cxnSpLocks/>
          </p:cNvCxnSpPr>
          <p:nvPr/>
        </p:nvCxnSpPr>
        <p:spPr>
          <a:xfrm flipV="1">
            <a:off x="6324600" y="4305300"/>
            <a:ext cx="2209800" cy="2209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498B5D-16B6-6ACB-54D5-7C3AF633B81B}"/>
              </a:ext>
            </a:extLst>
          </p:cNvPr>
          <p:cNvCxnSpPr>
            <a:cxnSpLocks/>
          </p:cNvCxnSpPr>
          <p:nvPr/>
        </p:nvCxnSpPr>
        <p:spPr>
          <a:xfrm>
            <a:off x="6248400" y="7581900"/>
            <a:ext cx="21336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58123F-41EE-42F2-789C-DC6694D985CE}"/>
              </a:ext>
            </a:extLst>
          </p:cNvPr>
          <p:cNvCxnSpPr>
            <a:cxnSpLocks/>
          </p:cNvCxnSpPr>
          <p:nvPr/>
        </p:nvCxnSpPr>
        <p:spPr>
          <a:xfrm flipV="1">
            <a:off x="6477000" y="5524500"/>
            <a:ext cx="1981200" cy="3124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992FD0-0483-14BF-A6BA-1CFB9917A86C}"/>
              </a:ext>
            </a:extLst>
          </p:cNvPr>
          <p:cNvCxnSpPr>
            <a:cxnSpLocks/>
          </p:cNvCxnSpPr>
          <p:nvPr/>
        </p:nvCxnSpPr>
        <p:spPr>
          <a:xfrm flipV="1">
            <a:off x="6324600" y="6515100"/>
            <a:ext cx="22098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BDA23-F78C-0E87-772C-B13F61FF3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67300"/>
            <a:ext cx="7121598" cy="48598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9FF01F-8E2E-2315-7EFA-8C11F7E7CB88}"/>
              </a:ext>
            </a:extLst>
          </p:cNvPr>
          <p:cNvGrpSpPr/>
          <p:nvPr/>
        </p:nvGrpSpPr>
        <p:grpSpPr>
          <a:xfrm>
            <a:off x="4343400" y="495300"/>
            <a:ext cx="12192000" cy="3720277"/>
            <a:chOff x="4638198" y="989838"/>
            <a:chExt cx="7145383" cy="2883862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AC6D1F6B-0956-72D4-E888-69644125A934}"/>
                </a:ext>
              </a:extLst>
            </p:cNvPr>
            <p:cNvGrpSpPr/>
            <p:nvPr/>
          </p:nvGrpSpPr>
          <p:grpSpPr>
            <a:xfrm>
              <a:off x="4638198" y="989838"/>
              <a:ext cx="7145383" cy="2883862"/>
              <a:chOff x="0" y="711780"/>
              <a:chExt cx="9454516" cy="3861212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C1AE62D-F9BB-044D-805A-58957640276D}"/>
                  </a:ext>
                </a:extLst>
              </p:cNvPr>
              <p:cNvSpPr/>
              <p:nvPr/>
            </p:nvSpPr>
            <p:spPr>
              <a:xfrm>
                <a:off x="0" y="711780"/>
                <a:ext cx="9454516" cy="386121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4632DEF-367D-85B3-ECC7-48D409818992}"/>
                </a:ext>
              </a:extLst>
            </p:cNvPr>
            <p:cNvSpPr txBox="1"/>
            <p:nvPr/>
          </p:nvSpPr>
          <p:spPr>
            <a:xfrm>
              <a:off x="4906150" y="1167043"/>
              <a:ext cx="6673411" cy="2147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357188" algn="just">
                <a:buFontTx/>
                <a:buChar char="-"/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Theo em, việc tìm hiểu các biểu tượng, trạng thái điện thoại như vậy có tác dụng gì?</a:t>
              </a:r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2E97F065-EECD-51BD-32EA-63B10D63473D}"/>
              </a:ext>
            </a:extLst>
          </p:cNvPr>
          <p:cNvGrpSpPr/>
          <p:nvPr/>
        </p:nvGrpSpPr>
        <p:grpSpPr>
          <a:xfrm>
            <a:off x="7732402" y="4686300"/>
            <a:ext cx="10098398" cy="2971800"/>
            <a:chOff x="0" y="0"/>
            <a:chExt cx="2774633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EFC1D-FC76-D160-3616-A9B3B79242B4}"/>
                </a:ext>
              </a:extLst>
            </p:cNvPr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algn="ctr"/>
              <a:r>
                <a:rPr lang="vi-VN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tìm hiểu các biểu tượng, trạng thái điện thoại để sử dụng chúng đúng cách.</a:t>
              </a:r>
              <a:endPara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E1093F-666F-CE36-D84B-B61AEAEBD3AB}"/>
                </a:ext>
              </a:extLst>
            </p:cNvPr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474</Words>
  <Application>Microsoft Office PowerPoint</Application>
  <PresentationFormat>Custom</PresentationFormat>
  <Paragraphs>34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Cambria</vt:lpstr>
      <vt:lpstr>Times New Roman</vt:lpstr>
      <vt:lpstr>Office Theme</vt:lpstr>
      <vt:lpstr>Custom Design</vt:lpstr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43</cp:revision>
  <dcterms:created xsi:type="dcterms:W3CDTF">2006-08-16T00:00:00Z</dcterms:created>
  <dcterms:modified xsi:type="dcterms:W3CDTF">2024-10-02T15:35:56Z</dcterms:modified>
  <dc:identifier>DAGGBMTwqNQ</dc:identifier>
</cp:coreProperties>
</file>