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58" r:id="rId5"/>
    <p:sldId id="428" r:id="rId6"/>
    <p:sldId id="256" r:id="rId7"/>
    <p:sldId id="263" r:id="rId8"/>
    <p:sldId id="303" r:id="rId9"/>
    <p:sldId id="430" r:id="rId10"/>
    <p:sldId id="432" r:id="rId11"/>
    <p:sldId id="436" r:id="rId12"/>
    <p:sldId id="291" r:id="rId13"/>
    <p:sldId id="294" r:id="rId14"/>
    <p:sldId id="301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65" autoAdjust="0"/>
  </p:normalViewPr>
  <p:slideViewPr>
    <p:cSldViewPr snapToGrid="0" showGuides="1">
      <p:cViewPr varScale="1">
        <p:scale>
          <a:sx n="61" d="100"/>
          <a:sy n="61" d="100"/>
        </p:scale>
        <p:origin x="884" y="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26/07/2024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D03CF-FCB3-8E9E-FA93-43B23383C0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-127000"/>
            <a:ext cx="1892101" cy="18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CB404B3-746E-C080-67D9-ADC8145A1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481" y="1"/>
            <a:ext cx="1602658" cy="160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3951349" y="101864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lang="zh-CN" altLang="en-US" sz="3600" b="1" dirty="0">
              <a:ln w="1270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D98190-6F14-3CE6-0B35-A95C0A093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12258</TotalTime>
  <Words>209</Words>
  <Application>Microsoft Office PowerPoint</Application>
  <PresentationFormat>Widescreen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Calibri</vt:lpstr>
      <vt:lpstr>UTM Duepuntozero</vt:lpstr>
      <vt:lpstr>SVN-Poky's</vt:lpstr>
      <vt:lpstr>LNTH-LuoLuoNotangYuanTi 1</vt:lpstr>
      <vt:lpstr>Roboto</vt:lpstr>
      <vt:lpstr>Arial</vt:lpstr>
      <vt:lpstr>Calibri Light</vt:lpstr>
      <vt:lpstr>Cambria</vt:lpstr>
      <vt:lpstr>Times New Roman</vt:lpstr>
      <vt:lpstr>思源黑体 CN Bold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Thao Tran</cp:lastModifiedBy>
  <cp:revision>24</cp:revision>
  <dcterms:created xsi:type="dcterms:W3CDTF">2022-06-25T07:57:25Z</dcterms:created>
  <dcterms:modified xsi:type="dcterms:W3CDTF">2024-07-26T06:38:51Z</dcterms:modified>
  <cp:category>9Slide.vn</cp:category>
</cp:coreProperties>
</file>