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62" r:id="rId4"/>
    <p:sldId id="258" r:id="rId5"/>
    <p:sldId id="266" r:id="rId6"/>
    <p:sldId id="256" r:id="rId7"/>
    <p:sldId id="267" r:id="rId8"/>
    <p:sldId id="259" r:id="rId9"/>
    <p:sldId id="260" r:id="rId10"/>
    <p:sldId id="294" r:id="rId11"/>
    <p:sldId id="261" r:id="rId12"/>
    <p:sldId id="295" r:id="rId13"/>
    <p:sldId id="296" r:id="rId14"/>
    <p:sldId id="297" r:id="rId15"/>
    <p:sldId id="263" r:id="rId16"/>
    <p:sldId id="298" r:id="rId17"/>
    <p:sldId id="264" r:id="rId18"/>
    <p:sldId id="299" r:id="rId19"/>
    <p:sldId id="300" r:id="rId20"/>
    <p:sldId id="301"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5</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val="tx"/>
                    </a:ext>
                  </a:extLst>
                </a:hlinkClick>
              </a:rPr>
              <a:t>linh126002@gmail.com</a:t>
            </a:r>
            <a:r>
              <a:rPr lang="en-US" dirty="0">
                <a:solidFill>
                  <a:schemeClr val="bg2"/>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A5DC5B5-2E3E-80B4-41BD-954D382908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76600" y="190500"/>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76600" y="-28576"/>
            <a:ext cx="3309937" cy="3309937"/>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png"/><Relationship Id="rId16" Type="http://schemas.openxmlformats.org/officeDocument/2006/relationships/image" Target="../media/image90.emf"/><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8.svg"/><Relationship Id="rId7" Type="http://schemas.openxmlformats.org/officeDocument/2006/relationships/image" Target="../media/image10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10.svg"/><Relationship Id="rId10"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2.pn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121.png"/><Relationship Id="rId17" Type="http://schemas.openxmlformats.org/officeDocument/2006/relationships/image" Target="../media/image126.gif"/><Relationship Id="rId2" Type="http://schemas.openxmlformats.org/officeDocument/2006/relationships/image" Target="../media/image9.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124.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123.sv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9.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12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0.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0.svg"/><Relationship Id="rId15" Type="http://schemas.openxmlformats.org/officeDocument/2006/relationships/image" Target="../media/image141.png"/><Relationship Id="rId10" Type="http://schemas.openxmlformats.org/officeDocument/2006/relationships/image" Target="../media/image136.svg"/><Relationship Id="rId4" Type="http://schemas.openxmlformats.org/officeDocument/2006/relationships/image" Target="../media/image9.png"/><Relationship Id="rId9" Type="http://schemas.openxmlformats.org/officeDocument/2006/relationships/image" Target="../media/image135.png"/><Relationship Id="rId14" Type="http://schemas.openxmlformats.org/officeDocument/2006/relationships/image" Target="../media/image140.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5" Type="http://schemas.openxmlformats.org/officeDocument/2006/relationships/image" Target="../media/image39.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0.png"/><Relationship Id="rId3" Type="http://schemas.openxmlformats.org/officeDocument/2006/relationships/image" Target="../media/image10.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9.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50.sv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5.png"/><Relationship Id="rId5" Type="http://schemas.openxmlformats.org/officeDocument/2006/relationships/image" Target="../media/image3.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1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9.png"/><Relationship Id="rId12" Type="http://schemas.openxmlformats.org/officeDocument/2006/relationships/image" Target="../media/image66.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86000" y="2476500"/>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10287000" y="3009900"/>
            <a:ext cx="7530592"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3200400" y="1714500"/>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1358381" y="2711910"/>
            <a:ext cx="2123768" cy="1997559"/>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51260"/>
            </a:xfrm>
            <a:prstGeom prst="rect">
              <a:avLst/>
            </a:prstGeom>
            <a:noFill/>
          </p:spPr>
          <p:txBody>
            <a:bodyPr wrap="square" rtlCol="0">
              <a:spAutoFit/>
            </a:bodyPr>
            <a:lstStyle/>
            <a:p>
              <a:pPr defTabSz="1371600">
                <a:defRPr/>
              </a:pPr>
              <a:r>
                <a:rPr lang="en-US" altLang="zh-CN"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087450" y="2056032"/>
            <a:ext cx="12101513" cy="4247317"/>
          </a:xfrm>
          <a:prstGeom prst="rect">
            <a:avLst/>
          </a:prstGeom>
          <a:noFill/>
        </p:spPr>
        <p:txBody>
          <a:bodyPr wrap="square" rtlCol="0">
            <a:spAutoFit/>
          </a:bodyPr>
          <a:lstStyle/>
          <a:p>
            <a:pPr algn="just" defTabSz="1371600">
              <a:defRPr/>
            </a:pPr>
            <a:r>
              <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 các em vừa tìm hiểu, các sáng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1374770" y="3700366"/>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7">
            <a:extLst>
              <a:ext uri="{FF2B5EF4-FFF2-40B4-BE49-F238E27FC236}">
                <a16:creationId xmlns:a16="http://schemas.microsoft.com/office/drawing/2014/main" id="{67E07092-8291-F6FF-9DA4-25D4DA421C11}"/>
              </a:ext>
            </a:extLst>
          </p:cNvPr>
          <p:cNvSpPr/>
          <p:nvPr/>
        </p:nvSpPr>
        <p:spPr>
          <a:xfrm>
            <a:off x="5715000" y="4610100"/>
            <a:ext cx="11201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8">
            <a:extLst>
              <a:ext uri="{FF2B5EF4-FFF2-40B4-BE49-F238E27FC236}">
                <a16:creationId xmlns:a16="http://schemas.microsoft.com/office/drawing/2014/main" id="{4DADF0C9-9AE5-6ED7-A749-90B9AF6399B6}"/>
              </a:ext>
            </a:extLst>
          </p:cNvPr>
          <p:cNvSpPr txBox="1"/>
          <p:nvPr/>
        </p:nvSpPr>
        <p:spPr>
          <a:xfrm>
            <a:off x="6477000" y="5295900"/>
            <a:ext cx="9982200" cy="923330"/>
          </a:xfrm>
          <a:prstGeom prst="rect">
            <a:avLst/>
          </a:prstGeom>
          <a:noFill/>
        </p:spPr>
        <p:txBody>
          <a:bodyPr wrap="square" rtlCol="0">
            <a:spAutoFit/>
          </a:bodyPr>
          <a:lstStyle/>
          <a:p>
            <a:pPr algn="ctr"/>
            <a:r>
              <a:rPr lang="en-US" sz="5400" b="1" dirty="0" err="1"/>
              <a:t>Dùng</a:t>
            </a:r>
            <a:r>
              <a:rPr lang="en-US" sz="5400" b="1" dirty="0"/>
              <a:t> </a:t>
            </a:r>
            <a:r>
              <a:rPr lang="en-US" sz="5400" b="1" dirty="0" err="1"/>
              <a:t>để</a:t>
            </a:r>
            <a:r>
              <a:rPr lang="en-US" sz="5400" b="1" dirty="0"/>
              <a:t> </a:t>
            </a:r>
            <a:r>
              <a:rPr lang="en-US" sz="5400" b="1" dirty="0" err="1"/>
              <a:t>biết</a:t>
            </a:r>
            <a:r>
              <a:rPr lang="en-US" sz="5400" b="1" dirty="0"/>
              <a:t>, </a:t>
            </a:r>
            <a:r>
              <a:rPr lang="en-US" sz="5400" b="1" dirty="0" err="1"/>
              <a:t>lưu</a:t>
            </a:r>
            <a:r>
              <a:rPr lang="en-US" sz="5400" b="1" dirty="0"/>
              <a:t> </a:t>
            </a:r>
            <a:r>
              <a:rPr lang="en-US" sz="5400" b="1" dirty="0" err="1"/>
              <a:t>trữ</a:t>
            </a:r>
            <a:r>
              <a:rPr lang="en-US" sz="5400" b="1" dirty="0"/>
              <a:t> </a:t>
            </a:r>
            <a:r>
              <a:rPr lang="en-US" sz="5400" b="1" dirty="0" err="1"/>
              <a:t>thông</a:t>
            </a:r>
            <a:r>
              <a:rPr lang="en-US" sz="54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4"/>
            <a:stretch>
              <a:fillRect/>
            </a:stretch>
          </a:blipFill>
        </p:spPr>
      </p:sp>
      <p:pic>
        <p:nvPicPr>
          <p:cNvPr id="13" name="Picture 12">
            <a:extLst>
              <a:ext uri="{FF2B5EF4-FFF2-40B4-BE49-F238E27FC236}">
                <a16:creationId xmlns:a16="http://schemas.microsoft.com/office/drawing/2014/main" id="{79BD8CCD-BEF4-EA41-94BE-AF23DEAD9FCA}"/>
              </a:ext>
            </a:extLst>
          </p:cNvPr>
          <p:cNvPicPr>
            <a:picLocks noChangeAspect="1"/>
          </p:cNvPicPr>
          <p:nvPr/>
        </p:nvPicPr>
        <p:blipFill>
          <a:blip r:embed="rId15"/>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7620000" y="3162300"/>
            <a:ext cx="9677400" cy="4924425"/>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000" dirty="0">
                <a:solidFill>
                  <a:srgbClr val="000000"/>
                </a:solidFill>
                <a:latin typeface="Cambria" panose="02040503050406030204" pitchFamily="18" charset="0"/>
                <a:ea typeface="Cambria" panose="02040503050406030204" pitchFamily="18" charset="0"/>
              </a:rPr>
              <a:t>C</a:t>
            </a:r>
            <a:r>
              <a:rPr lang="vi-VN" sz="40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p>
          <a:p>
            <a:pPr marL="457200" indent="-457200" algn="just">
              <a:buFont typeface="Arial" panose="020B0604020202020204" pitchFamily="34" charset="0"/>
              <a:buChar char="•"/>
            </a:pPr>
            <a:r>
              <a:rPr lang="vi-VN" sz="40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Picture 11">
            <a:extLst>
              <a:ext uri="{FF2B5EF4-FFF2-40B4-BE49-F238E27FC236}">
                <a16:creationId xmlns:a16="http://schemas.microsoft.com/office/drawing/2014/main" id="{A04B3C84-F7EE-57AC-3C45-057425DBF0E2}"/>
              </a:ext>
            </a:extLst>
          </p:cNvPr>
          <p:cNvPicPr>
            <a:picLocks noChangeAspect="1"/>
          </p:cNvPicPr>
          <p:nvPr/>
        </p:nvPicPr>
        <p:blipFill>
          <a:blip r:embed="rId15"/>
          <a:stretch>
            <a:fillRect/>
          </a:stretch>
        </p:blipFill>
        <p:spPr>
          <a:xfrm>
            <a:off x="9982200" y="1333500"/>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E7485C04-5CB4-A329-03C5-3715E482FEE6}"/>
              </a:ext>
            </a:extLst>
          </p:cNvPr>
          <p:cNvPicPr>
            <a:picLocks noChangeAspect="1"/>
          </p:cNvPicPr>
          <p:nvPr/>
        </p:nvPicPr>
        <p:blipFill>
          <a:blip r:embed="rId13"/>
          <a:stretch>
            <a:fillRect/>
          </a:stretch>
        </p:blipFill>
        <p:spPr>
          <a:xfrm>
            <a:off x="990600" y="647700"/>
            <a:ext cx="16180186" cy="2237426"/>
          </a:xfrm>
          <a:prstGeom prst="rect">
            <a:avLst/>
          </a:prstGeom>
        </p:spPr>
      </p:pic>
    </p:spTree>
    <p:extLst>
      <p:ext uri="{BB962C8B-B14F-4D97-AF65-F5344CB8AC3E}">
        <p14:creationId xmlns:p14="http://schemas.microsoft.com/office/powerpoint/2010/main" val="18334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dirty="0">
                <a:solidFill>
                  <a:srgbClr val="121212"/>
                </a:solidFill>
                <a:latin typeface="+mj-lt"/>
              </a:rPr>
              <a:t>1. Vai </a:t>
            </a:r>
            <a:r>
              <a:rPr lang="en-US" sz="9999" dirty="0" err="1">
                <a:solidFill>
                  <a:srgbClr val="121212"/>
                </a:solidFill>
                <a:latin typeface="+mj-lt"/>
              </a:rPr>
              <a:t>trò</a:t>
            </a:r>
            <a:r>
              <a:rPr lang="en-US" sz="9999" dirty="0">
                <a:solidFill>
                  <a:srgbClr val="121212"/>
                </a:solidFill>
                <a:latin typeface="+mj-lt"/>
              </a:rPr>
              <a:t> </a:t>
            </a:r>
            <a:r>
              <a:rPr lang="en-US" sz="9999" dirty="0" err="1">
                <a:solidFill>
                  <a:srgbClr val="121212"/>
                </a:solidFill>
                <a:latin typeface="+mj-lt"/>
              </a:rPr>
              <a:t>của</a:t>
            </a:r>
            <a:r>
              <a:rPr lang="en-US" sz="9999" dirty="0">
                <a:solidFill>
                  <a:srgbClr val="121212"/>
                </a:solidFill>
                <a:latin typeface="+mj-lt"/>
              </a:rPr>
              <a:t> </a:t>
            </a:r>
            <a:r>
              <a:rPr lang="en-US" sz="9999" dirty="0" err="1">
                <a:solidFill>
                  <a:srgbClr val="121212"/>
                </a:solidFill>
                <a:latin typeface="+mj-lt"/>
              </a:rPr>
              <a:t>sáng</a:t>
            </a:r>
            <a:r>
              <a:rPr lang="en-US" sz="9999" dirty="0">
                <a:solidFill>
                  <a:srgbClr val="121212"/>
                </a:solidFill>
                <a:latin typeface="+mj-lt"/>
              </a:rPr>
              <a:t> </a:t>
            </a:r>
            <a:r>
              <a:rPr lang="en-US" sz="9999" dirty="0" err="1">
                <a:solidFill>
                  <a:srgbClr val="121212"/>
                </a:solidFill>
                <a:latin typeface="+mj-lt"/>
              </a:rPr>
              <a:t>chế</a:t>
            </a:r>
            <a:endParaRPr lang="en-US" sz="9999" dirty="0">
              <a:solidFill>
                <a:srgbClr val="12121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562600" y="36195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399</Words>
  <Application>Microsoft Office PowerPoint</Application>
  <PresentationFormat>Custom</PresentationFormat>
  <Paragraphs>22</Paragraphs>
  <Slides>20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方正大标宋简体</vt:lpstr>
      <vt:lpstr>Arial</vt:lpstr>
      <vt:lpstr>Calibri</vt:lpstr>
      <vt:lpstr>Cambria</vt:lpstr>
      <vt:lpstr>Georgia</vt:lpstr>
      <vt:lpstr>Times New Roman</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23</cp:revision>
  <dcterms:created xsi:type="dcterms:W3CDTF">2006-08-16T00:00:00Z</dcterms:created>
  <dcterms:modified xsi:type="dcterms:W3CDTF">2024-08-09T01:51:52Z</dcterms:modified>
  <dc:identifier>DAGJnXr9phw</dc:identifier>
</cp:coreProperties>
</file>