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  <p:sldMasterId id="2147483734" r:id="rId8"/>
  </p:sldMasterIdLst>
  <p:notesMasterIdLst>
    <p:notesMasterId r:id="rId34"/>
  </p:notesMasterIdLst>
  <p:sldIdLst>
    <p:sldId id="315" r:id="rId9"/>
    <p:sldId id="333" r:id="rId10"/>
    <p:sldId id="262" r:id="rId11"/>
    <p:sldId id="339" r:id="rId12"/>
    <p:sldId id="257" r:id="rId13"/>
    <p:sldId id="427" r:id="rId14"/>
    <p:sldId id="284" r:id="rId15"/>
    <p:sldId id="428" r:id="rId16"/>
    <p:sldId id="268" r:id="rId17"/>
    <p:sldId id="429" r:id="rId18"/>
    <p:sldId id="344" r:id="rId19"/>
    <p:sldId id="430" r:id="rId20"/>
    <p:sldId id="431" r:id="rId21"/>
    <p:sldId id="432" r:id="rId22"/>
    <p:sldId id="433" r:id="rId23"/>
    <p:sldId id="345" r:id="rId24"/>
    <p:sldId id="426" r:id="rId25"/>
    <p:sldId id="280" r:id="rId26"/>
    <p:sldId id="349" r:id="rId27"/>
    <p:sldId id="434" r:id="rId28"/>
    <p:sldId id="435" r:id="rId29"/>
    <p:sldId id="286" r:id="rId30"/>
    <p:sldId id="285" r:id="rId31"/>
    <p:sldId id="307" r:id="rId32"/>
    <p:sldId id="2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80" autoAdjust="0"/>
  </p:normalViewPr>
  <p:slideViewPr>
    <p:cSldViewPr snapToGrid="0">
      <p:cViewPr varScale="1">
        <p:scale>
          <a:sx n="67" d="100"/>
          <a:sy n="67" d="100"/>
        </p:scale>
        <p:origin x="8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1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91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26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30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6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76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0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6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38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9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26FBB3-7460-5F08-BB57-AAC0EC8B2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21A3A-E0EE-0D19-AC48-87741323F6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524" y="123137"/>
            <a:ext cx="2055131" cy="20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44.gif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audio" Target="../media/audio4.wav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8.svg"/><Relationship Id="rId5" Type="http://schemas.openxmlformats.org/officeDocument/2006/relationships/audio" Target="NULL" TargetMode="External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17.svg"/><Relationship Id="rId1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7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5BFFC1-4CBA-480E-3613-6680E1C4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360" y="0"/>
            <a:ext cx="1822152" cy="18221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64633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</a:t>
            </a:r>
            <a:r>
              <a:rPr lang="en-US" sz="3600" b="1" dirty="0">
                <a:solidFill>
                  <a:srgbClr val="FF0000"/>
                </a:solidFill>
              </a:rPr>
              <a:t>5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</a:t>
            </a:r>
            <a:r>
              <a:rPr lang="en-US" sz="4400" b="1" dirty="0">
                <a:solidFill>
                  <a:srgbClr val="FF0000"/>
                </a:solidFill>
              </a:rPr>
              <a:t>5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704" y="317806"/>
            <a:ext cx="11540593" cy="6222389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906104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752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60923-4E68-58C8-2E6D-E8C424C7EB36}"/>
              </a:ext>
            </a:extLst>
          </p:cNvPr>
          <p:cNvSpPr txBox="1"/>
          <p:nvPr/>
        </p:nvSpPr>
        <p:spPr>
          <a:xfrm>
            <a:off x="1752599" y="889000"/>
            <a:ext cx="894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 KẾ BÀI GIẢNG ĐIỆN TỬ TIỂU HỌC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74910-6A35-1557-CA6B-02B26C09B0C9}"/>
              </a:ext>
            </a:extLst>
          </p:cNvPr>
          <p:cNvSpPr txBox="1"/>
          <p:nvPr/>
        </p:nvSpPr>
        <p:spPr>
          <a:xfrm>
            <a:off x="558800" y="165100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SĐT 0972.115.126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nhầm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nick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mạo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58991-6B58-4ABC-9CF2-BFB6AC4D64E9}"/>
              </a:ext>
            </a:extLst>
          </p:cNvPr>
          <p:cNvSpPr txBox="1"/>
          <p:nvPr/>
        </p:nvSpPr>
        <p:spPr>
          <a:xfrm>
            <a:off x="609600" y="28194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Facebook: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huongthaogadt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86A752-6404-32CC-32BC-83C27944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667000"/>
            <a:ext cx="2133600" cy="213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3D69A-86E2-F532-F21B-C998CAD1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819400"/>
            <a:ext cx="1574800" cy="185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26761E-E4C4-C82D-EC4F-498BEDC2409A}"/>
              </a:ext>
            </a:extLst>
          </p:cNvPr>
          <p:cNvSpPr txBox="1"/>
          <p:nvPr/>
        </p:nvSpPr>
        <p:spPr>
          <a:xfrm>
            <a:off x="568325" y="4121150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STK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Techcombank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19030197359010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5D339-69C2-2957-F7A9-DAFC47AB1330}"/>
              </a:ext>
            </a:extLst>
          </p:cNvPr>
          <p:cNvSpPr txBox="1"/>
          <p:nvPr/>
        </p:nvSpPr>
        <p:spPr>
          <a:xfrm>
            <a:off x="511175" y="3527425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SĐT: 0972.115.126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672</Words>
  <Application>Microsoft Office PowerPoint</Application>
  <PresentationFormat>Widescreen</PresentationFormat>
  <Paragraphs>97</Paragraphs>
  <Slides>25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#9Slide02 Noi dung dai</vt:lpstr>
      <vt:lpstr>#9Slide02 Tieu de dai</vt:lpstr>
      <vt:lpstr>#9Slide03 IcielUni Sans Heavy</vt:lpstr>
      <vt:lpstr>Arial</vt:lpstr>
      <vt:lpstr>Calibri</vt:lpstr>
      <vt:lpstr>Calibri Light</vt:lpstr>
      <vt:lpstr>Cambria</vt:lpstr>
      <vt:lpstr>Pattaya</vt:lpstr>
      <vt:lpstr>字魂59号-创粗黑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2024-05-01T01:35:15Z</dcterms:created>
  <dcterms:modified xsi:type="dcterms:W3CDTF">2025-09-08T02:51:26Z</dcterms:modified>
</cp:coreProperties>
</file>