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44" r:id="rId4"/>
    <p:sldId id="343" r:id="rId5"/>
    <p:sldId id="348" r:id="rId6"/>
    <p:sldId id="346" r:id="rId7"/>
    <p:sldId id="360" r:id="rId8"/>
    <p:sldId id="347" r:id="rId9"/>
    <p:sldId id="259" r:id="rId10"/>
    <p:sldId id="260" r:id="rId11"/>
    <p:sldId id="380" r:id="rId12"/>
    <p:sldId id="336" r:id="rId13"/>
    <p:sldId id="262" r:id="rId14"/>
    <p:sldId id="263" r:id="rId15"/>
    <p:sldId id="282" r:id="rId16"/>
    <p:sldId id="283" r:id="rId17"/>
    <p:sldId id="284" r:id="rId18"/>
    <p:sldId id="264" r:id="rId19"/>
    <p:sldId id="372" r:id="rId20"/>
    <p:sldId id="357" r:id="rId21"/>
    <p:sldId id="350" r:id="rId22"/>
    <p:sldId id="355" r:id="rId23"/>
    <p:sldId id="267" r:id="rId24"/>
    <p:sldId id="381" r:id="rId25"/>
    <p:sldId id="382" r:id="rId26"/>
    <p:sldId id="383" r:id="rId27"/>
    <p:sldId id="275" r:id="rId28"/>
    <p:sldId id="277" r:id="rId2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E6"/>
    <a:srgbClr val="EBF6F9"/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0" autoAdjust="0"/>
    <p:restoredTop sz="91993" autoAdjust="0"/>
  </p:normalViewPr>
  <p:slideViewPr>
    <p:cSldViewPr>
      <p:cViewPr>
        <p:scale>
          <a:sx n="51" d="100"/>
          <a:sy n="51" d="100"/>
        </p:scale>
        <p:origin x="-1368" y="-44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3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Cuốc:</a:t>
            </a:r>
            <a:r>
              <a:rPr lang="en-US" baseline="0" smtClean="0"/>
              <a:t> danh từ và động từ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image" Target="../media/image7.png"/><Relationship Id="rId1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/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>
            <a:fillRect/>
          </a:stretch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+mn-lt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9600" b="1" dirty="0" smtClean="0">
                <a:solidFill>
                  <a:schemeClr val="bg1"/>
                </a:solidFill>
                <a:latin typeface="+mn-lt"/>
                <a:ea typeface="AvantGarde" pitchFamily="2" charset="0"/>
                <a:cs typeface="AvantGarde" pitchFamily="2" charset="0"/>
              </a:rPr>
              <a:t>VIỆT 1</a:t>
            </a:r>
            <a:endParaRPr lang="en-US" sz="9600" b="1" dirty="0">
              <a:solidFill>
                <a:schemeClr val="bg1"/>
              </a:solidFill>
              <a:latin typeface="+mn-lt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8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88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3925738" y="4336555"/>
            <a:ext cx="4295089" cy="1302245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88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88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anose="020F070403050403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itle 1"/>
          <p:cNvSpPr txBox="1"/>
          <p:nvPr/>
        </p:nvSpPr>
        <p:spPr>
          <a:xfrm>
            <a:off x="3303519" y="129540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88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6216658" y="1295400"/>
            <a:ext cx="282633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88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5870248" y="4191000"/>
            <a:ext cx="1981695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</a:t>
            </a:r>
            <a:endParaRPr lang="en-US" sz="88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008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 sánh</a:t>
            </a:r>
            <a:endParaRPr lang="en-US" sz="80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847" y="3464850"/>
            <a:ext cx="3088767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115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9113" y="3464850"/>
            <a:ext cx="3397644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115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2613" y="3464850"/>
            <a:ext cx="2320636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</a:t>
            </a:r>
            <a:endParaRPr lang="en-US" sz="115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8787" y="3464850"/>
            <a:ext cx="25527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</a:t>
            </a:r>
            <a:endParaRPr lang="en-US" sz="115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4853" y="3464850"/>
            <a:ext cx="25527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115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2804" y="3464850"/>
            <a:ext cx="25527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endParaRPr lang="en-US" sz="1150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56975" y="232063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khuôn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3473325" y="232063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186551" y="232063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muộn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403020" y="214435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4163473" y="214435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6872167" y="214435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600"/>
          </a:p>
        </p:txBody>
      </p:sp>
      <p:sp>
        <p:nvSpPr>
          <p:cNvPr id="10" name="AutoShape 6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600"/>
          </a:p>
        </p:txBody>
      </p:sp>
      <p:sp>
        <p:nvSpPr>
          <p:cNvPr id="12" name="AutoShape 8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600"/>
          </a:p>
        </p:txBody>
      </p:sp>
      <p:sp>
        <p:nvSpPr>
          <p:cNvPr id="14" name="AutoShape 10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600"/>
          </a:p>
        </p:txBody>
      </p:sp>
      <p:sp>
        <p:nvSpPr>
          <p:cNvPr id="15" name="AutoShape 12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600"/>
          </a:p>
        </p:txBody>
      </p:sp>
      <p:sp>
        <p:nvSpPr>
          <p:cNvPr id="16" name="AutoShape 16" descr="Làm thế nào để viết hay hơn? | Edu2Review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600"/>
          </a:p>
        </p:txBody>
      </p:sp>
      <p:sp>
        <p:nvSpPr>
          <p:cNvPr id="17" name="Title 1"/>
          <p:cNvSpPr txBox="1"/>
          <p:nvPr/>
        </p:nvSpPr>
        <p:spPr>
          <a:xfrm>
            <a:off x="8862775" y="232063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9750514" y="214435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594519" y="3776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buồng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3558198" y="37769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luống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6032288" y="37769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thuổng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1027345" y="36006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3748795" y="36006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6681874" y="36006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8938975" y="3776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itle 1"/>
          <p:cNvSpPr txBox="1"/>
          <p:nvPr/>
        </p:nvSpPr>
        <p:spPr>
          <a:xfrm>
            <a:off x="9319975" y="36006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/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556975" y="4843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khuôn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3473325" y="4843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6186551" y="4843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muộn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1403020" y="4667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4163473" y="4667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6872167" y="4667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8862775" y="4843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9750514" y="4667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594519" y="589980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buồng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3558198" y="589980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luống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6032288" y="589980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thuổng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1027345" y="572352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3748795" y="572352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itle 1"/>
          <p:cNvSpPr txBox="1"/>
          <p:nvPr/>
        </p:nvSpPr>
        <p:spPr>
          <a:xfrm>
            <a:off x="6681874" y="572352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8938975" y="589980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en-US" sz="6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9319975" y="572352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28" y="152400"/>
            <a:ext cx="5552314" cy="465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 chỉ</a:t>
            </a:r>
            <a:endParaRPr lang="en-US" sz="96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294157" y="5127724"/>
            <a:ext cx="214522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9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Picture 2" descr="39 cuộn chỉ may dài 75yd/130yd nhiều màu khác nhau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9" b="13068"/>
          <a:stretch>
            <a:fillRect/>
          </a:stretch>
        </p:blipFill>
        <p:spPr bwMode="auto">
          <a:xfrm>
            <a:off x="3342453" y="882869"/>
            <a:ext cx="4887832" cy="34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2416976" y="5439505"/>
            <a:ext cx="725168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buồng chuối</a:t>
            </a:r>
            <a:endParaRPr lang="en-US" sz="96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3413919" y="5439504"/>
            <a:ext cx="289515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9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98" name="Picture 2" descr="Chia se ky thuat trong chuoi tieu hong | Nông Nghiệp Tây Nguyê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07" y="457200"/>
            <a:ext cx="3231624" cy="43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2537016" y="5562427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chuông</a:t>
            </a:r>
            <a:endParaRPr lang="en-US" sz="96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6010471" y="5562427"/>
            <a:ext cx="31846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9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2" descr="Bộ Chuông đồng Huế 30 cm và giá treo - PHONG VÂN MUS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70" y="231635"/>
            <a:ext cx="4815802" cy="46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32615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buồng chuối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-464259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 chỉ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7131953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chuông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122" name="Picture 2" descr="Cắt buồng chuối chín cây, Cuối tuần ra vườn được thu hoạch buồng chuối chín  tự nhiên, Chuối chín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25918"/>
          <a:stretch>
            <a:fillRect/>
          </a:stretch>
        </p:blipFill>
        <p:spPr bwMode="auto">
          <a:xfrm>
            <a:off x="4457209" y="1453862"/>
            <a:ext cx="3124200" cy="27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ộ Chuông đồng Huế 30 cm và giá treo - PHONG VÂN MUS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52" y="1453862"/>
            <a:ext cx="2857001" cy="27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39 cuộn chỉ may dài 75yd/130yd nhiều màu khác nhau | Shopee Việt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9" b="13068"/>
          <a:stretch>
            <a:fillRect/>
          </a:stretch>
        </p:blipFill>
        <p:spPr bwMode="auto">
          <a:xfrm>
            <a:off x="143447" y="1453862"/>
            <a:ext cx="3867698" cy="27071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/>
          <p:nvPr/>
        </p:nvSpPr>
        <p:spPr>
          <a:xfrm>
            <a:off x="3177297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buồng chuối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-548481" y="58967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 chỉ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7047731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chuông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556975" y="4181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khuôn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3473325" y="4181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6186551" y="4181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muộn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8862775" y="4181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594519" y="48768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buồng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3558198" y="48768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luống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itle 1"/>
          <p:cNvSpPr txBox="1"/>
          <p:nvPr/>
        </p:nvSpPr>
        <p:spPr>
          <a:xfrm>
            <a:off x="6032288" y="4876800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thuổng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itle 1"/>
          <p:cNvSpPr txBox="1"/>
          <p:nvPr/>
        </p:nvSpPr>
        <p:spPr>
          <a:xfrm>
            <a:off x="8938975" y="48768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en-US" sz="48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98" y="-46323"/>
            <a:ext cx="5047558" cy="422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11" y="1363274"/>
            <a:ext cx="2378510" cy="2483224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98" y="1053700"/>
            <a:ext cx="2737728" cy="2797571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71" y="1363274"/>
            <a:ext cx="2784687" cy="2428506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23" y="4071544"/>
            <a:ext cx="2781085" cy="2506032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50" y="4071544"/>
            <a:ext cx="2525667" cy="2340861"/>
          </a:xfrm>
          <a:prstGeom prst="rect">
            <a:avLst/>
          </a:prstGeom>
        </p:spPr>
      </p:pic>
      <p:pic>
        <p:nvPicPr>
          <p:cNvPr id="18" name="Picture 1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51" y="4071544"/>
            <a:ext cx="2704862" cy="2596667"/>
          </a:xfrm>
          <a:prstGeom prst="rect">
            <a:avLst/>
          </a:prstGeom>
        </p:spPr>
      </p:pic>
      <p:pic>
        <p:nvPicPr>
          <p:cNvPr id="3074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Khởi động</a:t>
              </a:r>
              <a:endParaRPr lang="en-US" sz="37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anose="020F070403050403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31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anose="020B0603050302020204"/>
              </a:rPr>
              <a:t>ĎŪ </a:t>
            </a:r>
            <a:endParaRPr lang="en-US" sz="286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1885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 panose="020B0603050302020204"/>
              </a:rPr>
              <a:t>ĎŪ </a:t>
            </a:r>
            <a:endParaRPr lang="en-US" sz="1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6" name="Rounded Rectangle 5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Hướng dẫn viết bảng</a:t>
              </a:r>
              <a:endPara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anose="020F070403050403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UÔ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76200"/>
            <a:ext cx="12040393" cy="45594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949" y="1628776"/>
            <a:ext cx="955390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anose="020B0603050302020204"/>
              </a:rPr>
              <a:t>ĎŪg  </a:t>
            </a:r>
            <a:endParaRPr lang="en-US" sz="286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0897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 panose="020B0603050302020204"/>
              </a:rPr>
              <a:t>ĎŪg  </a:t>
            </a:r>
            <a:endParaRPr lang="en-US" sz="1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UÔ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646" y="-246626"/>
            <a:ext cx="10862547" cy="54764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2845"/>
          <a:stretch>
            <a:fillRect/>
          </a:stretch>
        </p:blipFill>
        <p:spPr bwMode="auto">
          <a:xfrm>
            <a:off x="0" y="34162"/>
            <a:ext cx="12161838" cy="68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372" y="822434"/>
            <a:ext cx="341477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lt-LT" sz="8400" smtClean="0">
                <a:solidFill>
                  <a:srgbClr val="FF0000"/>
                </a:solidFill>
                <a:latin typeface="HP001 4 hàng" panose="020B0603050302020204"/>
              </a:rPr>
              <a:t>cuų </a:t>
            </a:r>
            <a:r>
              <a:rPr lang="vi-VN" sz="8400" smtClean="0">
                <a:solidFill>
                  <a:srgbClr val="FF0000"/>
                </a:solidFill>
                <a:latin typeface="HP001 4 hàng" panose="020B0603050302020204"/>
              </a:rPr>
              <a:t> </a:t>
            </a:r>
            <a:endParaRPr lang="en-US" sz="84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1619" y="1223070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lt-LT" sz="4200" smtClean="0">
                <a:solidFill>
                  <a:srgbClr val="FF0000"/>
                </a:solidFill>
                <a:latin typeface="HP001 4 hàng" panose="020B0603050302020204"/>
              </a:rPr>
              <a:t>cuų </a:t>
            </a:r>
            <a:endParaRPr lang="en-US" sz="42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193" y="2474408"/>
            <a:ext cx="341477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8400" smtClean="0">
                <a:solidFill>
                  <a:srgbClr val="FF0000"/>
                </a:solidFill>
                <a:latin typeface="HP001 4 hàng" panose="020B0603050302020204"/>
              </a:rPr>
              <a:t>λί</a:t>
            </a:r>
            <a:r>
              <a:rPr lang="en-US" sz="8400">
                <a:solidFill>
                  <a:srgbClr val="FF0000"/>
                </a:solidFill>
                <a:latin typeface="HP001 4 hàng" panose="020B0603050302020204"/>
              </a:rPr>
              <a:t>Ŭg </a:t>
            </a:r>
            <a:endParaRPr lang="en-US" sz="84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3674" y="2876742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4200" smtClean="0">
                <a:solidFill>
                  <a:srgbClr val="FF0000"/>
                </a:solidFill>
                <a:latin typeface="HP001 4 hàng" panose="020B0603050302020204"/>
              </a:rPr>
              <a:t>λί</a:t>
            </a:r>
            <a:r>
              <a:rPr lang="en-US" sz="4200">
                <a:solidFill>
                  <a:srgbClr val="FF0000"/>
                </a:solidFill>
                <a:latin typeface="HP001 4 hàng" panose="020B0603050302020204"/>
              </a:rPr>
              <a:t>Ŭg </a:t>
            </a:r>
            <a:endParaRPr lang="en-US" sz="42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16273"/>
          <a:stretch>
            <a:fillRect/>
          </a:stretch>
        </p:blipFill>
        <p:spPr bwMode="auto">
          <a:xfrm>
            <a:off x="0" y="977350"/>
            <a:ext cx="12161838" cy="588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372" y="1778474"/>
            <a:ext cx="341477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8400">
                <a:solidFill>
                  <a:srgbClr val="FF0000"/>
                </a:solidFill>
                <a:latin typeface="HP001 4 hàng" panose="020B0603050302020204"/>
              </a:rPr>
              <a:t>ĎŪ</a:t>
            </a:r>
            <a:endParaRPr lang="en-US" sz="84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2152" y="2165042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HP001 4 hàng" panose="020B0603050302020204"/>
              </a:rPr>
              <a:t>ĎŪ</a:t>
            </a:r>
            <a:endParaRPr lang="en-US" sz="42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0" name="Rounded Rectangle 9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 vở</a:t>
              </a:r>
              <a:endPara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anose="020F070403050403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0193" y="3430448"/>
            <a:ext cx="341477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8400">
                <a:solidFill>
                  <a:srgbClr val="FF0000"/>
                </a:solidFill>
                <a:latin typeface="HP001 4 hàng" panose="020B0603050302020204"/>
              </a:rPr>
              <a:t>ĎŪg</a:t>
            </a:r>
            <a:endParaRPr lang="en-US" sz="84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9973" y="3817016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HP001 4 hàng" panose="020B0603050302020204"/>
              </a:rPr>
              <a:t>ĎŪg</a:t>
            </a:r>
            <a:endParaRPr lang="en-US" sz="42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2358"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372" y="806970"/>
            <a:ext cx="546854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lt-LT" sz="8400">
                <a:solidFill>
                  <a:srgbClr val="FF0000"/>
                </a:solidFill>
                <a:latin typeface="HP001 4 hàng" panose="020B0603050302020204" pitchFamily="34" charset="0"/>
              </a:rPr>
              <a:t>cuų </a:t>
            </a:r>
            <a:r>
              <a:rPr lang="el-GR" sz="8400">
                <a:solidFill>
                  <a:srgbClr val="FF0000"/>
                </a:solidFill>
                <a:latin typeface="HP001 4 hàng" panose="020B0603050302020204" pitchFamily="34" charset="0"/>
              </a:rPr>
              <a:t>ε</a:t>
            </a:r>
            <a:r>
              <a:rPr lang="lt-LT" sz="8400">
                <a:solidFill>
                  <a:srgbClr val="FF0000"/>
                </a:solidFill>
                <a:latin typeface="HP001 4 hàng" panose="020B0603050302020204" pitchFamily="34" charset="0"/>
              </a:rPr>
              <a:t>ỉ </a:t>
            </a:r>
            <a:endParaRPr lang="en-US" sz="84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2350" y="1190353"/>
            <a:ext cx="31357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lt-LT" sz="4200">
                <a:solidFill>
                  <a:srgbClr val="FF0000"/>
                </a:solidFill>
                <a:latin typeface="HP001 4 hàng" panose="020B0603050302020204" pitchFamily="34" charset="0"/>
              </a:rPr>
              <a:t>cuų </a:t>
            </a:r>
            <a:r>
              <a:rPr lang="el-GR" sz="4200">
                <a:solidFill>
                  <a:srgbClr val="FF0000"/>
                </a:solidFill>
                <a:latin typeface="HP001 4 hàng" panose="020B0603050302020204" pitchFamily="34" charset="0"/>
              </a:rPr>
              <a:t>ε</a:t>
            </a:r>
            <a:r>
              <a:rPr lang="lt-LT" sz="4200">
                <a:solidFill>
                  <a:srgbClr val="FF0000"/>
                </a:solidFill>
                <a:latin typeface="HP001 4 hàng" panose="020B0603050302020204" pitchFamily="34" charset="0"/>
              </a:rPr>
              <a:t>ỉ </a:t>
            </a:r>
            <a:endParaRPr lang="en-US" sz="42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193" y="2458944"/>
            <a:ext cx="5851726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8400" smtClean="0">
                <a:solidFill>
                  <a:srgbClr val="FF0000"/>
                </a:solidFill>
                <a:latin typeface="HP001 4 hàng" panose="020B0603050302020204"/>
              </a:rPr>
              <a:t>λί</a:t>
            </a:r>
            <a:r>
              <a:rPr lang="lv-LV" sz="8400">
                <a:solidFill>
                  <a:srgbClr val="FF0000"/>
                </a:solidFill>
                <a:latin typeface="HP001 4 hàng" panose="020B0603050302020204"/>
              </a:rPr>
              <a:t>Ŭg </a:t>
            </a:r>
            <a:r>
              <a:rPr lang="el-GR" sz="8400">
                <a:solidFill>
                  <a:srgbClr val="FF0000"/>
                </a:solidFill>
                <a:latin typeface="HP001 4 hàng" panose="020B0603050302020204"/>
              </a:rPr>
              <a:t>ε</a:t>
            </a:r>
            <a:r>
              <a:rPr lang="lv-LV" sz="8400">
                <a:solidFill>
                  <a:srgbClr val="FF0000"/>
                </a:solidFill>
                <a:latin typeface="HP001 4 hàng" panose="020B0603050302020204"/>
              </a:rPr>
              <a:t>uĒ </a:t>
            </a:r>
            <a:endParaRPr lang="en-US" sz="84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0171" y="2829746"/>
            <a:ext cx="3747548" cy="8000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4400" smtClean="0">
                <a:solidFill>
                  <a:srgbClr val="FF0000"/>
                </a:solidFill>
                <a:latin typeface="HP001 4 hàng" panose="020B0603050302020204"/>
              </a:rPr>
              <a:t>λί</a:t>
            </a:r>
            <a:r>
              <a:rPr lang="lv-LV" sz="4400">
                <a:solidFill>
                  <a:srgbClr val="FF0000"/>
                </a:solidFill>
                <a:latin typeface="HP001 4 hàng" panose="020B0603050302020204"/>
              </a:rPr>
              <a:t>Ŭg </a:t>
            </a:r>
            <a:r>
              <a:rPr lang="el-GR" sz="4400">
                <a:solidFill>
                  <a:srgbClr val="FF0000"/>
                </a:solidFill>
                <a:latin typeface="HP001 4 hàng" panose="020B0603050302020204"/>
              </a:rPr>
              <a:t>ε</a:t>
            </a:r>
            <a:r>
              <a:rPr lang="lv-LV" sz="4400">
                <a:solidFill>
                  <a:srgbClr val="FF0000"/>
                </a:solidFill>
                <a:latin typeface="HP001 4 hàng" panose="020B0603050302020204"/>
              </a:rPr>
              <a:t>uĒ </a:t>
            </a:r>
            <a:endParaRPr lang="en-US" sz="42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7"/>
          <a:stretch>
            <a:fillRect/>
          </a:stretch>
        </p:blipFill>
        <p:spPr>
          <a:xfrm>
            <a:off x="3566319" y="1600200"/>
            <a:ext cx="4033004" cy="3713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87343" y="1676400"/>
            <a:ext cx="7825344" cy="29517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chuột</a:t>
            </a:r>
            <a:endParaRPr lang="en-US" sz="115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92249" y="1143000"/>
            <a:ext cx="10415533" cy="392882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còn vuốt tóc và buộc nơ cho Hà.</a:t>
            </a:r>
            <a:endParaRPr lang="en-US" sz="8000" i="1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92249" y="1143000"/>
            <a:ext cx="10415533" cy="392882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nói 1 từ chứa tiếng có vần </a:t>
            </a:r>
            <a:r>
              <a:rPr lang="en-US" sz="8000" i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uôc</a:t>
            </a:r>
            <a:r>
              <a:rPr lang="en-US" sz="8000" i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8000" i="1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2"/>
          <a:stretch>
            <a:fillRect/>
          </a:stretch>
        </p:blipFill>
        <p:spPr>
          <a:xfrm>
            <a:off x="3032260" y="1162576"/>
            <a:ext cx="5538174" cy="324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85509" y="152400"/>
            <a:ext cx="7825344" cy="10345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hình đoán chữ</a:t>
            </a:r>
            <a:endParaRPr lang="en-US" sz="54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Những hình ảnh con chuồn chuồn đẹp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35" y="1213876"/>
            <a:ext cx="2668411" cy="385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37519" y="5715000"/>
            <a:ext cx="7825344" cy="10345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chuồn</a:t>
            </a:r>
            <a:endParaRPr lang="en-US" sz="54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" b="69806"/>
          <a:stretch>
            <a:fillRect/>
          </a:stretch>
        </p:blipFill>
        <p:spPr>
          <a:xfrm>
            <a:off x="760609" y="381000"/>
            <a:ext cx="10215039" cy="4237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-1" fmla="*/ 63500 w 9207500"/>
              <a:gd name="connsiteY0-2" fmla="*/ 0 h 1373524"/>
              <a:gd name="connsiteX1-3" fmla="*/ 9207500 w 9207500"/>
              <a:gd name="connsiteY1-4" fmla="*/ 0 h 1373524"/>
              <a:gd name="connsiteX2-5" fmla="*/ 9207500 w 9207500"/>
              <a:gd name="connsiteY2-6" fmla="*/ 1373524 h 1373524"/>
              <a:gd name="connsiteX3-7" fmla="*/ 0 w 9207500"/>
              <a:gd name="connsiteY3-8" fmla="*/ 992524 h 1373524"/>
              <a:gd name="connsiteX4-9" fmla="*/ 63500 w 9207500"/>
              <a:gd name="connsiteY4-10" fmla="*/ 0 h 1373524"/>
              <a:gd name="connsiteX0-11" fmla="*/ 63500 w 9207500"/>
              <a:gd name="connsiteY0-12" fmla="*/ 0 h 1373524"/>
              <a:gd name="connsiteX1-13" fmla="*/ 9207500 w 9207500"/>
              <a:gd name="connsiteY1-14" fmla="*/ 0 h 1373524"/>
              <a:gd name="connsiteX2-15" fmla="*/ 9207500 w 9207500"/>
              <a:gd name="connsiteY2-16" fmla="*/ 1373524 h 1373524"/>
              <a:gd name="connsiteX3-17" fmla="*/ 0 w 9207500"/>
              <a:gd name="connsiteY3-18" fmla="*/ 992524 h 1373524"/>
              <a:gd name="connsiteX4-19" fmla="*/ 63500 w 9207500"/>
              <a:gd name="connsiteY4-20" fmla="*/ 0 h 1373524"/>
              <a:gd name="connsiteX0-21" fmla="*/ 63500 w 9207500"/>
              <a:gd name="connsiteY0-22" fmla="*/ 0 h 1373524"/>
              <a:gd name="connsiteX1-23" fmla="*/ 9207500 w 9207500"/>
              <a:gd name="connsiteY1-24" fmla="*/ 0 h 1373524"/>
              <a:gd name="connsiteX2-25" fmla="*/ 9207500 w 9207500"/>
              <a:gd name="connsiteY2-26" fmla="*/ 1373524 h 1373524"/>
              <a:gd name="connsiteX3-27" fmla="*/ 0 w 9207500"/>
              <a:gd name="connsiteY3-28" fmla="*/ 992524 h 1373524"/>
              <a:gd name="connsiteX4-29" fmla="*/ 63500 w 9207500"/>
              <a:gd name="connsiteY4-30" fmla="*/ 0 h 1373524"/>
              <a:gd name="connsiteX0-31" fmla="*/ 63500 w 9207500"/>
              <a:gd name="connsiteY0-32" fmla="*/ 0 h 1373524"/>
              <a:gd name="connsiteX1-33" fmla="*/ 9207500 w 9207500"/>
              <a:gd name="connsiteY1-34" fmla="*/ 0 h 1373524"/>
              <a:gd name="connsiteX2-35" fmla="*/ 9207500 w 9207500"/>
              <a:gd name="connsiteY2-36" fmla="*/ 1373524 h 1373524"/>
              <a:gd name="connsiteX3-37" fmla="*/ 0 w 9207500"/>
              <a:gd name="connsiteY3-38" fmla="*/ 992524 h 1373524"/>
              <a:gd name="connsiteX4-39" fmla="*/ 63500 w 9207500"/>
              <a:gd name="connsiteY4-40" fmla="*/ 0 h 1373524"/>
              <a:gd name="connsiteX0-41" fmla="*/ 63500 w 9207500"/>
              <a:gd name="connsiteY0-42" fmla="*/ 0 h 1373524"/>
              <a:gd name="connsiteX1-43" fmla="*/ 9207500 w 9207500"/>
              <a:gd name="connsiteY1-44" fmla="*/ 0 h 1373524"/>
              <a:gd name="connsiteX2-45" fmla="*/ 9207500 w 9207500"/>
              <a:gd name="connsiteY2-46" fmla="*/ 1373524 h 1373524"/>
              <a:gd name="connsiteX3-47" fmla="*/ 1905000 w 9207500"/>
              <a:gd name="connsiteY3-48" fmla="*/ 1143000 h 1373524"/>
              <a:gd name="connsiteX4-49" fmla="*/ 0 w 9207500"/>
              <a:gd name="connsiteY4-50" fmla="*/ 992524 h 1373524"/>
              <a:gd name="connsiteX5" fmla="*/ 63500 w 9207500"/>
              <a:gd name="connsiteY5" fmla="*/ 0 h 1373524"/>
              <a:gd name="connsiteX0-51" fmla="*/ 63500 w 9207500"/>
              <a:gd name="connsiteY0-52" fmla="*/ 0 h 1373524"/>
              <a:gd name="connsiteX1-53" fmla="*/ 9207500 w 9207500"/>
              <a:gd name="connsiteY1-54" fmla="*/ 0 h 1373524"/>
              <a:gd name="connsiteX2-55" fmla="*/ 9207500 w 9207500"/>
              <a:gd name="connsiteY2-56" fmla="*/ 1373524 h 1373524"/>
              <a:gd name="connsiteX3-57" fmla="*/ 1930400 w 9207500"/>
              <a:gd name="connsiteY3-58" fmla="*/ 1079500 h 1373524"/>
              <a:gd name="connsiteX4-59" fmla="*/ 0 w 9207500"/>
              <a:gd name="connsiteY4-60" fmla="*/ 992524 h 1373524"/>
              <a:gd name="connsiteX5-61" fmla="*/ 63500 w 9207500"/>
              <a:gd name="connsiteY5-62" fmla="*/ 0 h 1373524"/>
              <a:gd name="connsiteX0-63" fmla="*/ 63500 w 9207500"/>
              <a:gd name="connsiteY0-64" fmla="*/ 0 h 1373524"/>
              <a:gd name="connsiteX1-65" fmla="*/ 9207500 w 9207500"/>
              <a:gd name="connsiteY1-66" fmla="*/ 0 h 1373524"/>
              <a:gd name="connsiteX2-67" fmla="*/ 9207500 w 9207500"/>
              <a:gd name="connsiteY2-68" fmla="*/ 1373524 h 1373524"/>
              <a:gd name="connsiteX3-69" fmla="*/ 3098800 w 9207500"/>
              <a:gd name="connsiteY3-70" fmla="*/ 1181100 h 1373524"/>
              <a:gd name="connsiteX4-71" fmla="*/ 1930400 w 9207500"/>
              <a:gd name="connsiteY4-72" fmla="*/ 1079500 h 1373524"/>
              <a:gd name="connsiteX5-73" fmla="*/ 0 w 9207500"/>
              <a:gd name="connsiteY5-74" fmla="*/ 992524 h 1373524"/>
              <a:gd name="connsiteX6" fmla="*/ 63500 w 9207500"/>
              <a:gd name="connsiteY6" fmla="*/ 0 h 1373524"/>
              <a:gd name="connsiteX0-75" fmla="*/ 63500 w 9207500"/>
              <a:gd name="connsiteY0-76" fmla="*/ 0 h 1373524"/>
              <a:gd name="connsiteX1-77" fmla="*/ 9207500 w 9207500"/>
              <a:gd name="connsiteY1-78" fmla="*/ 0 h 1373524"/>
              <a:gd name="connsiteX2-79" fmla="*/ 9207500 w 9207500"/>
              <a:gd name="connsiteY2-80" fmla="*/ 1373524 h 1373524"/>
              <a:gd name="connsiteX3-81" fmla="*/ 3733800 w 9207500"/>
              <a:gd name="connsiteY3-82" fmla="*/ 1244600 h 1373524"/>
              <a:gd name="connsiteX4-83" fmla="*/ 3098800 w 9207500"/>
              <a:gd name="connsiteY4-84" fmla="*/ 1181100 h 1373524"/>
              <a:gd name="connsiteX5-85" fmla="*/ 1930400 w 9207500"/>
              <a:gd name="connsiteY5-86" fmla="*/ 1079500 h 1373524"/>
              <a:gd name="connsiteX6-87" fmla="*/ 0 w 9207500"/>
              <a:gd name="connsiteY6-88" fmla="*/ 992524 h 1373524"/>
              <a:gd name="connsiteX7" fmla="*/ 63500 w 9207500"/>
              <a:gd name="connsiteY7" fmla="*/ 0 h 1373524"/>
              <a:gd name="connsiteX0-89" fmla="*/ 63500 w 9207500"/>
              <a:gd name="connsiteY0-90" fmla="*/ 0 h 1373524"/>
              <a:gd name="connsiteX1-91" fmla="*/ 9207500 w 9207500"/>
              <a:gd name="connsiteY1-92" fmla="*/ 0 h 1373524"/>
              <a:gd name="connsiteX2-93" fmla="*/ 9207500 w 9207500"/>
              <a:gd name="connsiteY2-94" fmla="*/ 1373524 h 1373524"/>
              <a:gd name="connsiteX3-95" fmla="*/ 4318000 w 9207500"/>
              <a:gd name="connsiteY3-96" fmla="*/ 1282700 h 1373524"/>
              <a:gd name="connsiteX4-97" fmla="*/ 3733800 w 9207500"/>
              <a:gd name="connsiteY4-98" fmla="*/ 1244600 h 1373524"/>
              <a:gd name="connsiteX5-99" fmla="*/ 3098800 w 9207500"/>
              <a:gd name="connsiteY5-100" fmla="*/ 1181100 h 1373524"/>
              <a:gd name="connsiteX6-101" fmla="*/ 1930400 w 9207500"/>
              <a:gd name="connsiteY6-102" fmla="*/ 1079500 h 1373524"/>
              <a:gd name="connsiteX7-103" fmla="*/ 0 w 9207500"/>
              <a:gd name="connsiteY7-104" fmla="*/ 992524 h 1373524"/>
              <a:gd name="connsiteX8" fmla="*/ 63500 w 9207500"/>
              <a:gd name="connsiteY8" fmla="*/ 0 h 1373524"/>
              <a:gd name="connsiteX0-105" fmla="*/ 63500 w 9207500"/>
              <a:gd name="connsiteY0-106" fmla="*/ 0 h 1373524"/>
              <a:gd name="connsiteX1-107" fmla="*/ 9207500 w 9207500"/>
              <a:gd name="connsiteY1-108" fmla="*/ 0 h 1373524"/>
              <a:gd name="connsiteX2-109" fmla="*/ 9207500 w 9207500"/>
              <a:gd name="connsiteY2-110" fmla="*/ 1373524 h 1373524"/>
              <a:gd name="connsiteX3-111" fmla="*/ 5080000 w 9207500"/>
              <a:gd name="connsiteY3-112" fmla="*/ 1308100 h 1373524"/>
              <a:gd name="connsiteX4-113" fmla="*/ 4318000 w 9207500"/>
              <a:gd name="connsiteY4-114" fmla="*/ 1282700 h 1373524"/>
              <a:gd name="connsiteX5-115" fmla="*/ 3733800 w 9207500"/>
              <a:gd name="connsiteY5-116" fmla="*/ 1244600 h 1373524"/>
              <a:gd name="connsiteX6-117" fmla="*/ 3098800 w 9207500"/>
              <a:gd name="connsiteY6-118" fmla="*/ 1181100 h 1373524"/>
              <a:gd name="connsiteX7-119" fmla="*/ 1930400 w 9207500"/>
              <a:gd name="connsiteY7-120" fmla="*/ 1079500 h 1373524"/>
              <a:gd name="connsiteX8-121" fmla="*/ 0 w 9207500"/>
              <a:gd name="connsiteY8-122" fmla="*/ 992524 h 1373524"/>
              <a:gd name="connsiteX9" fmla="*/ 63500 w 9207500"/>
              <a:gd name="connsiteY9" fmla="*/ 0 h 1373524"/>
              <a:gd name="connsiteX0-123" fmla="*/ 63500 w 9207500"/>
              <a:gd name="connsiteY0-124" fmla="*/ 0 h 1373524"/>
              <a:gd name="connsiteX1-125" fmla="*/ 9207500 w 9207500"/>
              <a:gd name="connsiteY1-126" fmla="*/ 0 h 1373524"/>
              <a:gd name="connsiteX2-127" fmla="*/ 9207500 w 9207500"/>
              <a:gd name="connsiteY2-128" fmla="*/ 1373524 h 1373524"/>
              <a:gd name="connsiteX3-129" fmla="*/ 6070600 w 9207500"/>
              <a:gd name="connsiteY3-130" fmla="*/ 1270000 h 1373524"/>
              <a:gd name="connsiteX4-131" fmla="*/ 5080000 w 9207500"/>
              <a:gd name="connsiteY4-132" fmla="*/ 1308100 h 1373524"/>
              <a:gd name="connsiteX5-133" fmla="*/ 4318000 w 9207500"/>
              <a:gd name="connsiteY5-134" fmla="*/ 1282700 h 1373524"/>
              <a:gd name="connsiteX6-135" fmla="*/ 3733800 w 9207500"/>
              <a:gd name="connsiteY6-136" fmla="*/ 1244600 h 1373524"/>
              <a:gd name="connsiteX7-137" fmla="*/ 3098800 w 9207500"/>
              <a:gd name="connsiteY7-138" fmla="*/ 1181100 h 1373524"/>
              <a:gd name="connsiteX8-139" fmla="*/ 1930400 w 9207500"/>
              <a:gd name="connsiteY8-140" fmla="*/ 1079500 h 1373524"/>
              <a:gd name="connsiteX9-141" fmla="*/ 0 w 9207500"/>
              <a:gd name="connsiteY9-142" fmla="*/ 992524 h 1373524"/>
              <a:gd name="connsiteX10" fmla="*/ 63500 w 9207500"/>
              <a:gd name="connsiteY10" fmla="*/ 0 h 1373524"/>
              <a:gd name="connsiteX0-143" fmla="*/ 63500 w 9207500"/>
              <a:gd name="connsiteY0-144" fmla="*/ 0 h 1436045"/>
              <a:gd name="connsiteX1-145" fmla="*/ 9207500 w 9207500"/>
              <a:gd name="connsiteY1-146" fmla="*/ 0 h 1436045"/>
              <a:gd name="connsiteX2-147" fmla="*/ 9207500 w 9207500"/>
              <a:gd name="connsiteY2-148" fmla="*/ 1373524 h 1436045"/>
              <a:gd name="connsiteX3-149" fmla="*/ 6731000 w 9207500"/>
              <a:gd name="connsiteY3-150" fmla="*/ 1168400 h 1436045"/>
              <a:gd name="connsiteX4-151" fmla="*/ 6070600 w 9207500"/>
              <a:gd name="connsiteY4-152" fmla="*/ 1270000 h 1436045"/>
              <a:gd name="connsiteX5-153" fmla="*/ 5080000 w 9207500"/>
              <a:gd name="connsiteY5-154" fmla="*/ 1308100 h 1436045"/>
              <a:gd name="connsiteX6-155" fmla="*/ 4318000 w 9207500"/>
              <a:gd name="connsiteY6-156" fmla="*/ 1282700 h 1436045"/>
              <a:gd name="connsiteX7-157" fmla="*/ 3733800 w 9207500"/>
              <a:gd name="connsiteY7-158" fmla="*/ 1244600 h 1436045"/>
              <a:gd name="connsiteX8-159" fmla="*/ 3098800 w 9207500"/>
              <a:gd name="connsiteY8-160" fmla="*/ 1181100 h 1436045"/>
              <a:gd name="connsiteX9-161" fmla="*/ 1930400 w 9207500"/>
              <a:gd name="connsiteY9-162" fmla="*/ 1079500 h 1436045"/>
              <a:gd name="connsiteX10-163" fmla="*/ 0 w 9207500"/>
              <a:gd name="connsiteY10-164" fmla="*/ 992524 h 1436045"/>
              <a:gd name="connsiteX11" fmla="*/ 63500 w 9207500"/>
              <a:gd name="connsiteY11" fmla="*/ 0 h 1436045"/>
              <a:gd name="connsiteX0-165" fmla="*/ 63500 w 9207500"/>
              <a:gd name="connsiteY0-166" fmla="*/ 0 h 1373524"/>
              <a:gd name="connsiteX1-167" fmla="*/ 9207500 w 9207500"/>
              <a:gd name="connsiteY1-168" fmla="*/ 0 h 1373524"/>
              <a:gd name="connsiteX2-169" fmla="*/ 9207500 w 9207500"/>
              <a:gd name="connsiteY2-170" fmla="*/ 1373524 h 1373524"/>
              <a:gd name="connsiteX3-171" fmla="*/ 6731000 w 9207500"/>
              <a:gd name="connsiteY3-172" fmla="*/ 1168400 h 1373524"/>
              <a:gd name="connsiteX4-173" fmla="*/ 6070600 w 9207500"/>
              <a:gd name="connsiteY4-174" fmla="*/ 1270000 h 1373524"/>
              <a:gd name="connsiteX5-175" fmla="*/ 5080000 w 9207500"/>
              <a:gd name="connsiteY5-176" fmla="*/ 1308100 h 1373524"/>
              <a:gd name="connsiteX6-177" fmla="*/ 4318000 w 9207500"/>
              <a:gd name="connsiteY6-178" fmla="*/ 1282700 h 1373524"/>
              <a:gd name="connsiteX7-179" fmla="*/ 3733800 w 9207500"/>
              <a:gd name="connsiteY7-180" fmla="*/ 1244600 h 1373524"/>
              <a:gd name="connsiteX8-181" fmla="*/ 3098800 w 9207500"/>
              <a:gd name="connsiteY8-182" fmla="*/ 1181100 h 1373524"/>
              <a:gd name="connsiteX9-183" fmla="*/ 1930400 w 9207500"/>
              <a:gd name="connsiteY9-184" fmla="*/ 1079500 h 1373524"/>
              <a:gd name="connsiteX10-185" fmla="*/ 0 w 9207500"/>
              <a:gd name="connsiteY10-186" fmla="*/ 992524 h 1373524"/>
              <a:gd name="connsiteX11-187" fmla="*/ 63500 w 9207500"/>
              <a:gd name="connsiteY11-188" fmla="*/ 0 h 1373524"/>
              <a:gd name="connsiteX0-189" fmla="*/ 63500 w 9245600"/>
              <a:gd name="connsiteY0-190" fmla="*/ 0 h 1308100"/>
              <a:gd name="connsiteX1-191" fmla="*/ 9207500 w 9245600"/>
              <a:gd name="connsiteY1-192" fmla="*/ 0 h 1308100"/>
              <a:gd name="connsiteX2-193" fmla="*/ 9245600 w 9245600"/>
              <a:gd name="connsiteY2-194" fmla="*/ 662324 h 1308100"/>
              <a:gd name="connsiteX3-195" fmla="*/ 6731000 w 9245600"/>
              <a:gd name="connsiteY3-196" fmla="*/ 1168400 h 1308100"/>
              <a:gd name="connsiteX4-197" fmla="*/ 6070600 w 9245600"/>
              <a:gd name="connsiteY4-198" fmla="*/ 1270000 h 1308100"/>
              <a:gd name="connsiteX5-199" fmla="*/ 5080000 w 9245600"/>
              <a:gd name="connsiteY5-200" fmla="*/ 1308100 h 1308100"/>
              <a:gd name="connsiteX6-201" fmla="*/ 4318000 w 9245600"/>
              <a:gd name="connsiteY6-202" fmla="*/ 1282700 h 1308100"/>
              <a:gd name="connsiteX7-203" fmla="*/ 3733800 w 9245600"/>
              <a:gd name="connsiteY7-204" fmla="*/ 1244600 h 1308100"/>
              <a:gd name="connsiteX8-205" fmla="*/ 3098800 w 9245600"/>
              <a:gd name="connsiteY8-206" fmla="*/ 1181100 h 1308100"/>
              <a:gd name="connsiteX9-207" fmla="*/ 1930400 w 9245600"/>
              <a:gd name="connsiteY9-208" fmla="*/ 1079500 h 1308100"/>
              <a:gd name="connsiteX10-209" fmla="*/ 0 w 9245600"/>
              <a:gd name="connsiteY10-210" fmla="*/ 992524 h 1308100"/>
              <a:gd name="connsiteX11-211" fmla="*/ 63500 w 9245600"/>
              <a:gd name="connsiteY11-212" fmla="*/ 0 h 1308100"/>
              <a:gd name="connsiteX0-213" fmla="*/ 63500 w 9245600"/>
              <a:gd name="connsiteY0-214" fmla="*/ 0 h 1308100"/>
              <a:gd name="connsiteX1-215" fmla="*/ 9207500 w 9245600"/>
              <a:gd name="connsiteY1-216" fmla="*/ 0 h 1308100"/>
              <a:gd name="connsiteX2-217" fmla="*/ 9245600 w 9245600"/>
              <a:gd name="connsiteY2-218" fmla="*/ 662324 h 1308100"/>
              <a:gd name="connsiteX3-219" fmla="*/ 6731000 w 9245600"/>
              <a:gd name="connsiteY3-220" fmla="*/ 1168400 h 1308100"/>
              <a:gd name="connsiteX4-221" fmla="*/ 6070600 w 9245600"/>
              <a:gd name="connsiteY4-222" fmla="*/ 1270000 h 1308100"/>
              <a:gd name="connsiteX5-223" fmla="*/ 5080000 w 9245600"/>
              <a:gd name="connsiteY5-224" fmla="*/ 1308100 h 1308100"/>
              <a:gd name="connsiteX6-225" fmla="*/ 4318000 w 9245600"/>
              <a:gd name="connsiteY6-226" fmla="*/ 1282700 h 1308100"/>
              <a:gd name="connsiteX7-227" fmla="*/ 3733800 w 9245600"/>
              <a:gd name="connsiteY7-228" fmla="*/ 1244600 h 1308100"/>
              <a:gd name="connsiteX8-229" fmla="*/ 3098800 w 9245600"/>
              <a:gd name="connsiteY8-230" fmla="*/ 1181100 h 1308100"/>
              <a:gd name="connsiteX9-231" fmla="*/ 1930400 w 9245600"/>
              <a:gd name="connsiteY9-232" fmla="*/ 1079500 h 1308100"/>
              <a:gd name="connsiteX10-233" fmla="*/ 0 w 9245600"/>
              <a:gd name="connsiteY10-234" fmla="*/ 992524 h 1308100"/>
              <a:gd name="connsiteX11-235" fmla="*/ 63500 w 9245600"/>
              <a:gd name="connsiteY11-236" fmla="*/ 0 h 1308100"/>
              <a:gd name="connsiteX0-237" fmla="*/ 63500 w 9207500"/>
              <a:gd name="connsiteY0-238" fmla="*/ 0 h 1308100"/>
              <a:gd name="connsiteX1-239" fmla="*/ 9207500 w 9207500"/>
              <a:gd name="connsiteY1-240" fmla="*/ 0 h 1308100"/>
              <a:gd name="connsiteX2-241" fmla="*/ 9004300 w 9207500"/>
              <a:gd name="connsiteY2-242" fmla="*/ 649624 h 1308100"/>
              <a:gd name="connsiteX3-243" fmla="*/ 6731000 w 9207500"/>
              <a:gd name="connsiteY3-244" fmla="*/ 1168400 h 1308100"/>
              <a:gd name="connsiteX4-245" fmla="*/ 6070600 w 9207500"/>
              <a:gd name="connsiteY4-246" fmla="*/ 1270000 h 1308100"/>
              <a:gd name="connsiteX5-247" fmla="*/ 5080000 w 9207500"/>
              <a:gd name="connsiteY5-248" fmla="*/ 1308100 h 1308100"/>
              <a:gd name="connsiteX6-249" fmla="*/ 4318000 w 9207500"/>
              <a:gd name="connsiteY6-250" fmla="*/ 1282700 h 1308100"/>
              <a:gd name="connsiteX7-251" fmla="*/ 3733800 w 9207500"/>
              <a:gd name="connsiteY7-252" fmla="*/ 1244600 h 1308100"/>
              <a:gd name="connsiteX8-253" fmla="*/ 3098800 w 9207500"/>
              <a:gd name="connsiteY8-254" fmla="*/ 1181100 h 1308100"/>
              <a:gd name="connsiteX9-255" fmla="*/ 1930400 w 9207500"/>
              <a:gd name="connsiteY9-256" fmla="*/ 1079500 h 1308100"/>
              <a:gd name="connsiteX10-257" fmla="*/ 0 w 9207500"/>
              <a:gd name="connsiteY10-258" fmla="*/ 992524 h 1308100"/>
              <a:gd name="connsiteX11-259" fmla="*/ 63500 w 9207500"/>
              <a:gd name="connsiteY11-260" fmla="*/ 0 h 1308100"/>
              <a:gd name="connsiteX0-261" fmla="*/ 63500 w 9207500"/>
              <a:gd name="connsiteY0-262" fmla="*/ 0 h 1308100"/>
              <a:gd name="connsiteX1-263" fmla="*/ 9207500 w 9207500"/>
              <a:gd name="connsiteY1-264" fmla="*/ 0 h 1308100"/>
              <a:gd name="connsiteX2-265" fmla="*/ 9004300 w 9207500"/>
              <a:gd name="connsiteY2-266" fmla="*/ 649624 h 1308100"/>
              <a:gd name="connsiteX3-267" fmla="*/ 6731000 w 9207500"/>
              <a:gd name="connsiteY3-268" fmla="*/ 1168400 h 1308100"/>
              <a:gd name="connsiteX4-269" fmla="*/ 6070600 w 9207500"/>
              <a:gd name="connsiteY4-270" fmla="*/ 1270000 h 1308100"/>
              <a:gd name="connsiteX5-271" fmla="*/ 5080000 w 9207500"/>
              <a:gd name="connsiteY5-272" fmla="*/ 1308100 h 1308100"/>
              <a:gd name="connsiteX6-273" fmla="*/ 4318000 w 9207500"/>
              <a:gd name="connsiteY6-274" fmla="*/ 1282700 h 1308100"/>
              <a:gd name="connsiteX7-275" fmla="*/ 3733800 w 9207500"/>
              <a:gd name="connsiteY7-276" fmla="*/ 1244600 h 1308100"/>
              <a:gd name="connsiteX8-277" fmla="*/ 3098800 w 9207500"/>
              <a:gd name="connsiteY8-278" fmla="*/ 1181100 h 1308100"/>
              <a:gd name="connsiteX9-279" fmla="*/ 1930400 w 9207500"/>
              <a:gd name="connsiteY9-280" fmla="*/ 1079500 h 1308100"/>
              <a:gd name="connsiteX10-281" fmla="*/ 0 w 9207500"/>
              <a:gd name="connsiteY10-282" fmla="*/ 992524 h 1308100"/>
              <a:gd name="connsiteX11-283" fmla="*/ 63500 w 9207500"/>
              <a:gd name="connsiteY11-284" fmla="*/ 0 h 1308100"/>
              <a:gd name="connsiteX0-285" fmla="*/ 63500 w 9024326"/>
              <a:gd name="connsiteY0-286" fmla="*/ 12700 h 1320800"/>
              <a:gd name="connsiteX1-287" fmla="*/ 8826500 w 9024326"/>
              <a:gd name="connsiteY1-288" fmla="*/ 0 h 1320800"/>
              <a:gd name="connsiteX2-289" fmla="*/ 9004300 w 9024326"/>
              <a:gd name="connsiteY2-290" fmla="*/ 662324 h 1320800"/>
              <a:gd name="connsiteX3-291" fmla="*/ 6731000 w 9024326"/>
              <a:gd name="connsiteY3-292" fmla="*/ 1181100 h 1320800"/>
              <a:gd name="connsiteX4-293" fmla="*/ 6070600 w 9024326"/>
              <a:gd name="connsiteY4-294" fmla="*/ 1282700 h 1320800"/>
              <a:gd name="connsiteX5-295" fmla="*/ 5080000 w 9024326"/>
              <a:gd name="connsiteY5-296" fmla="*/ 1320800 h 1320800"/>
              <a:gd name="connsiteX6-297" fmla="*/ 4318000 w 9024326"/>
              <a:gd name="connsiteY6-298" fmla="*/ 1295400 h 1320800"/>
              <a:gd name="connsiteX7-299" fmla="*/ 3733800 w 9024326"/>
              <a:gd name="connsiteY7-300" fmla="*/ 1257300 h 1320800"/>
              <a:gd name="connsiteX8-301" fmla="*/ 3098800 w 9024326"/>
              <a:gd name="connsiteY8-302" fmla="*/ 1193800 h 1320800"/>
              <a:gd name="connsiteX9-303" fmla="*/ 1930400 w 9024326"/>
              <a:gd name="connsiteY9-304" fmla="*/ 1092200 h 1320800"/>
              <a:gd name="connsiteX10-305" fmla="*/ 0 w 9024326"/>
              <a:gd name="connsiteY10-306" fmla="*/ 1005224 h 1320800"/>
              <a:gd name="connsiteX11-307" fmla="*/ 63500 w 9024326"/>
              <a:gd name="connsiteY11-308" fmla="*/ 12700 h 1320800"/>
              <a:gd name="connsiteX0-309" fmla="*/ 63500 w 8826500"/>
              <a:gd name="connsiteY0-310" fmla="*/ 12700 h 1320800"/>
              <a:gd name="connsiteX1-311" fmla="*/ 8826500 w 8826500"/>
              <a:gd name="connsiteY1-312" fmla="*/ 0 h 1320800"/>
              <a:gd name="connsiteX2-313" fmla="*/ 8585200 w 8826500"/>
              <a:gd name="connsiteY2-314" fmla="*/ 700424 h 1320800"/>
              <a:gd name="connsiteX3-315" fmla="*/ 6731000 w 8826500"/>
              <a:gd name="connsiteY3-316" fmla="*/ 1181100 h 1320800"/>
              <a:gd name="connsiteX4-317" fmla="*/ 6070600 w 8826500"/>
              <a:gd name="connsiteY4-318" fmla="*/ 1282700 h 1320800"/>
              <a:gd name="connsiteX5-319" fmla="*/ 5080000 w 8826500"/>
              <a:gd name="connsiteY5-320" fmla="*/ 1320800 h 1320800"/>
              <a:gd name="connsiteX6-321" fmla="*/ 4318000 w 8826500"/>
              <a:gd name="connsiteY6-322" fmla="*/ 1295400 h 1320800"/>
              <a:gd name="connsiteX7-323" fmla="*/ 3733800 w 8826500"/>
              <a:gd name="connsiteY7-324" fmla="*/ 1257300 h 1320800"/>
              <a:gd name="connsiteX8-325" fmla="*/ 3098800 w 8826500"/>
              <a:gd name="connsiteY8-326" fmla="*/ 1193800 h 1320800"/>
              <a:gd name="connsiteX9-327" fmla="*/ 1930400 w 8826500"/>
              <a:gd name="connsiteY9-328" fmla="*/ 1092200 h 1320800"/>
              <a:gd name="connsiteX10-329" fmla="*/ 0 w 8826500"/>
              <a:gd name="connsiteY10-330" fmla="*/ 1005224 h 1320800"/>
              <a:gd name="connsiteX11-331" fmla="*/ 63500 w 8826500"/>
              <a:gd name="connsiteY11-332" fmla="*/ 12700 h 1320800"/>
              <a:gd name="connsiteX0-333" fmla="*/ 63500 w 8826500"/>
              <a:gd name="connsiteY0-334" fmla="*/ 12700 h 1320800"/>
              <a:gd name="connsiteX1-335" fmla="*/ 8826500 w 8826500"/>
              <a:gd name="connsiteY1-336" fmla="*/ 0 h 1320800"/>
              <a:gd name="connsiteX2-337" fmla="*/ 8496300 w 8826500"/>
              <a:gd name="connsiteY2-338" fmla="*/ 700424 h 1320800"/>
              <a:gd name="connsiteX3-339" fmla="*/ 6731000 w 8826500"/>
              <a:gd name="connsiteY3-340" fmla="*/ 1181100 h 1320800"/>
              <a:gd name="connsiteX4-341" fmla="*/ 6070600 w 8826500"/>
              <a:gd name="connsiteY4-342" fmla="*/ 1282700 h 1320800"/>
              <a:gd name="connsiteX5-343" fmla="*/ 5080000 w 8826500"/>
              <a:gd name="connsiteY5-344" fmla="*/ 1320800 h 1320800"/>
              <a:gd name="connsiteX6-345" fmla="*/ 4318000 w 8826500"/>
              <a:gd name="connsiteY6-346" fmla="*/ 1295400 h 1320800"/>
              <a:gd name="connsiteX7-347" fmla="*/ 3733800 w 8826500"/>
              <a:gd name="connsiteY7-348" fmla="*/ 1257300 h 1320800"/>
              <a:gd name="connsiteX8-349" fmla="*/ 3098800 w 8826500"/>
              <a:gd name="connsiteY8-350" fmla="*/ 1193800 h 1320800"/>
              <a:gd name="connsiteX9-351" fmla="*/ 1930400 w 8826500"/>
              <a:gd name="connsiteY9-352" fmla="*/ 1092200 h 1320800"/>
              <a:gd name="connsiteX10-353" fmla="*/ 0 w 8826500"/>
              <a:gd name="connsiteY10-354" fmla="*/ 1005224 h 1320800"/>
              <a:gd name="connsiteX11-355" fmla="*/ 63500 w 8826500"/>
              <a:gd name="connsiteY11-356" fmla="*/ 12700 h 1320800"/>
              <a:gd name="connsiteX0-357" fmla="*/ 63500 w 8826500"/>
              <a:gd name="connsiteY0-358" fmla="*/ 12700 h 1320800"/>
              <a:gd name="connsiteX1-359" fmla="*/ 8826500 w 8826500"/>
              <a:gd name="connsiteY1-360" fmla="*/ 0 h 1320800"/>
              <a:gd name="connsiteX2-361" fmla="*/ 8496300 w 8826500"/>
              <a:gd name="connsiteY2-362" fmla="*/ 700424 h 1320800"/>
              <a:gd name="connsiteX3-363" fmla="*/ 6731000 w 8826500"/>
              <a:gd name="connsiteY3-364" fmla="*/ 1181100 h 1320800"/>
              <a:gd name="connsiteX4-365" fmla="*/ 6070600 w 8826500"/>
              <a:gd name="connsiteY4-366" fmla="*/ 1282700 h 1320800"/>
              <a:gd name="connsiteX5-367" fmla="*/ 5080000 w 8826500"/>
              <a:gd name="connsiteY5-368" fmla="*/ 1320800 h 1320800"/>
              <a:gd name="connsiteX6-369" fmla="*/ 4318000 w 8826500"/>
              <a:gd name="connsiteY6-370" fmla="*/ 1295400 h 1320800"/>
              <a:gd name="connsiteX7-371" fmla="*/ 3733800 w 8826500"/>
              <a:gd name="connsiteY7-372" fmla="*/ 1257300 h 1320800"/>
              <a:gd name="connsiteX8-373" fmla="*/ 3098800 w 8826500"/>
              <a:gd name="connsiteY8-374" fmla="*/ 1193800 h 1320800"/>
              <a:gd name="connsiteX9-375" fmla="*/ 1930400 w 8826500"/>
              <a:gd name="connsiteY9-376" fmla="*/ 1092200 h 1320800"/>
              <a:gd name="connsiteX10-377" fmla="*/ 0 w 8826500"/>
              <a:gd name="connsiteY10-378" fmla="*/ 1005224 h 1320800"/>
              <a:gd name="connsiteX11-379" fmla="*/ 63500 w 8826500"/>
              <a:gd name="connsiteY11-380" fmla="*/ 12700 h 1320800"/>
              <a:gd name="connsiteX0-381" fmla="*/ 63500 w 8826500"/>
              <a:gd name="connsiteY0-382" fmla="*/ 12700 h 1320800"/>
              <a:gd name="connsiteX1-383" fmla="*/ 8826500 w 8826500"/>
              <a:gd name="connsiteY1-384" fmla="*/ 0 h 1320800"/>
              <a:gd name="connsiteX2-385" fmla="*/ 8496300 w 8826500"/>
              <a:gd name="connsiteY2-386" fmla="*/ 700424 h 1320800"/>
              <a:gd name="connsiteX3-387" fmla="*/ 6731000 w 8826500"/>
              <a:gd name="connsiteY3-388" fmla="*/ 1181100 h 1320800"/>
              <a:gd name="connsiteX4-389" fmla="*/ 6070600 w 8826500"/>
              <a:gd name="connsiteY4-390" fmla="*/ 1282700 h 1320800"/>
              <a:gd name="connsiteX5-391" fmla="*/ 5080000 w 8826500"/>
              <a:gd name="connsiteY5-392" fmla="*/ 1320800 h 1320800"/>
              <a:gd name="connsiteX6-393" fmla="*/ 4318000 w 8826500"/>
              <a:gd name="connsiteY6-394" fmla="*/ 1295400 h 1320800"/>
              <a:gd name="connsiteX7-395" fmla="*/ 3733800 w 8826500"/>
              <a:gd name="connsiteY7-396" fmla="*/ 1257300 h 1320800"/>
              <a:gd name="connsiteX8-397" fmla="*/ 3098800 w 8826500"/>
              <a:gd name="connsiteY8-398" fmla="*/ 1193800 h 1320800"/>
              <a:gd name="connsiteX9-399" fmla="*/ 1930400 w 8826500"/>
              <a:gd name="connsiteY9-400" fmla="*/ 1092200 h 1320800"/>
              <a:gd name="connsiteX10-401" fmla="*/ 0 w 8826500"/>
              <a:gd name="connsiteY10-402" fmla="*/ 1005224 h 1320800"/>
              <a:gd name="connsiteX11-403" fmla="*/ 63500 w 8826500"/>
              <a:gd name="connsiteY11-404" fmla="*/ 12700 h 1320800"/>
              <a:gd name="connsiteX0-405" fmla="*/ 63500 w 8826500"/>
              <a:gd name="connsiteY0-406" fmla="*/ 12700 h 1320800"/>
              <a:gd name="connsiteX1-407" fmla="*/ 8826500 w 8826500"/>
              <a:gd name="connsiteY1-408" fmla="*/ 0 h 1320800"/>
              <a:gd name="connsiteX2-409" fmla="*/ 8496300 w 8826500"/>
              <a:gd name="connsiteY2-410" fmla="*/ 700424 h 1320800"/>
              <a:gd name="connsiteX3-411" fmla="*/ 6731000 w 8826500"/>
              <a:gd name="connsiteY3-412" fmla="*/ 1181100 h 1320800"/>
              <a:gd name="connsiteX4-413" fmla="*/ 6070600 w 8826500"/>
              <a:gd name="connsiteY4-414" fmla="*/ 1282700 h 1320800"/>
              <a:gd name="connsiteX5-415" fmla="*/ 5080000 w 8826500"/>
              <a:gd name="connsiteY5-416" fmla="*/ 1320800 h 1320800"/>
              <a:gd name="connsiteX6-417" fmla="*/ 4318000 w 8826500"/>
              <a:gd name="connsiteY6-418" fmla="*/ 1295400 h 1320800"/>
              <a:gd name="connsiteX7-419" fmla="*/ 3733800 w 8826500"/>
              <a:gd name="connsiteY7-420" fmla="*/ 1257300 h 1320800"/>
              <a:gd name="connsiteX8-421" fmla="*/ 3098800 w 8826500"/>
              <a:gd name="connsiteY8-422" fmla="*/ 1193800 h 1320800"/>
              <a:gd name="connsiteX9-423" fmla="*/ 1930400 w 8826500"/>
              <a:gd name="connsiteY9-424" fmla="*/ 1092200 h 1320800"/>
              <a:gd name="connsiteX10-425" fmla="*/ 0 w 8826500"/>
              <a:gd name="connsiteY10-426" fmla="*/ 1005224 h 1320800"/>
              <a:gd name="connsiteX11-427" fmla="*/ 63500 w 8826500"/>
              <a:gd name="connsiteY11-428" fmla="*/ 12700 h 1320800"/>
              <a:gd name="connsiteX0-429" fmla="*/ 63500 w 8826500"/>
              <a:gd name="connsiteY0-430" fmla="*/ 12700 h 1320800"/>
              <a:gd name="connsiteX1-431" fmla="*/ 8826500 w 8826500"/>
              <a:gd name="connsiteY1-432" fmla="*/ 0 h 1320800"/>
              <a:gd name="connsiteX2-433" fmla="*/ 8496300 w 8826500"/>
              <a:gd name="connsiteY2-434" fmla="*/ 700424 h 1320800"/>
              <a:gd name="connsiteX3-435" fmla="*/ 6731000 w 8826500"/>
              <a:gd name="connsiteY3-436" fmla="*/ 1181100 h 1320800"/>
              <a:gd name="connsiteX4-437" fmla="*/ 6070600 w 8826500"/>
              <a:gd name="connsiteY4-438" fmla="*/ 1282700 h 1320800"/>
              <a:gd name="connsiteX5-439" fmla="*/ 5080000 w 8826500"/>
              <a:gd name="connsiteY5-440" fmla="*/ 1320800 h 1320800"/>
              <a:gd name="connsiteX6-441" fmla="*/ 4318000 w 8826500"/>
              <a:gd name="connsiteY6-442" fmla="*/ 1295400 h 1320800"/>
              <a:gd name="connsiteX7-443" fmla="*/ 3733800 w 8826500"/>
              <a:gd name="connsiteY7-444" fmla="*/ 1257300 h 1320800"/>
              <a:gd name="connsiteX8-445" fmla="*/ 3098800 w 8826500"/>
              <a:gd name="connsiteY8-446" fmla="*/ 1193800 h 1320800"/>
              <a:gd name="connsiteX9-447" fmla="*/ 1930400 w 8826500"/>
              <a:gd name="connsiteY9-448" fmla="*/ 1092200 h 1320800"/>
              <a:gd name="connsiteX10-449" fmla="*/ 0 w 8826500"/>
              <a:gd name="connsiteY10-450" fmla="*/ 1005224 h 1320800"/>
              <a:gd name="connsiteX11-451" fmla="*/ 63500 w 8826500"/>
              <a:gd name="connsiteY11-452" fmla="*/ 12700 h 1320800"/>
              <a:gd name="connsiteX0-453" fmla="*/ 63500 w 8826500"/>
              <a:gd name="connsiteY0-454" fmla="*/ 12700 h 1320800"/>
              <a:gd name="connsiteX1-455" fmla="*/ 8826500 w 8826500"/>
              <a:gd name="connsiteY1-456" fmla="*/ 0 h 1320800"/>
              <a:gd name="connsiteX2-457" fmla="*/ 8496300 w 8826500"/>
              <a:gd name="connsiteY2-458" fmla="*/ 700424 h 1320800"/>
              <a:gd name="connsiteX3-459" fmla="*/ 6731000 w 8826500"/>
              <a:gd name="connsiteY3-460" fmla="*/ 1181100 h 1320800"/>
              <a:gd name="connsiteX4-461" fmla="*/ 6070600 w 8826500"/>
              <a:gd name="connsiteY4-462" fmla="*/ 1282700 h 1320800"/>
              <a:gd name="connsiteX5-463" fmla="*/ 5080000 w 8826500"/>
              <a:gd name="connsiteY5-464" fmla="*/ 1320800 h 1320800"/>
              <a:gd name="connsiteX6-465" fmla="*/ 4318000 w 8826500"/>
              <a:gd name="connsiteY6-466" fmla="*/ 1295400 h 1320800"/>
              <a:gd name="connsiteX7-467" fmla="*/ 3733800 w 8826500"/>
              <a:gd name="connsiteY7-468" fmla="*/ 1257300 h 1320800"/>
              <a:gd name="connsiteX8-469" fmla="*/ 3098800 w 8826500"/>
              <a:gd name="connsiteY8-470" fmla="*/ 1193800 h 1320800"/>
              <a:gd name="connsiteX9-471" fmla="*/ 1930400 w 8826500"/>
              <a:gd name="connsiteY9-472" fmla="*/ 1092200 h 1320800"/>
              <a:gd name="connsiteX10-473" fmla="*/ 0 w 8826500"/>
              <a:gd name="connsiteY10-474" fmla="*/ 1005224 h 1320800"/>
              <a:gd name="connsiteX11-475" fmla="*/ 63500 w 8826500"/>
              <a:gd name="connsiteY11-476" fmla="*/ 12700 h 1320800"/>
              <a:gd name="connsiteX0-477" fmla="*/ 63500 w 8826500"/>
              <a:gd name="connsiteY0-478" fmla="*/ 12700 h 1320800"/>
              <a:gd name="connsiteX1-479" fmla="*/ 8826500 w 8826500"/>
              <a:gd name="connsiteY1-480" fmla="*/ 0 h 1320800"/>
              <a:gd name="connsiteX2-481" fmla="*/ 8496300 w 8826500"/>
              <a:gd name="connsiteY2-482" fmla="*/ 700424 h 1320800"/>
              <a:gd name="connsiteX3-483" fmla="*/ 6781800 w 8826500"/>
              <a:gd name="connsiteY3-484" fmla="*/ 1206500 h 1320800"/>
              <a:gd name="connsiteX4-485" fmla="*/ 6070600 w 8826500"/>
              <a:gd name="connsiteY4-486" fmla="*/ 1282700 h 1320800"/>
              <a:gd name="connsiteX5-487" fmla="*/ 5080000 w 8826500"/>
              <a:gd name="connsiteY5-488" fmla="*/ 1320800 h 1320800"/>
              <a:gd name="connsiteX6-489" fmla="*/ 4318000 w 8826500"/>
              <a:gd name="connsiteY6-490" fmla="*/ 1295400 h 1320800"/>
              <a:gd name="connsiteX7-491" fmla="*/ 3733800 w 8826500"/>
              <a:gd name="connsiteY7-492" fmla="*/ 1257300 h 1320800"/>
              <a:gd name="connsiteX8-493" fmla="*/ 3098800 w 8826500"/>
              <a:gd name="connsiteY8-494" fmla="*/ 1193800 h 1320800"/>
              <a:gd name="connsiteX9-495" fmla="*/ 1930400 w 8826500"/>
              <a:gd name="connsiteY9-496" fmla="*/ 1092200 h 1320800"/>
              <a:gd name="connsiteX10-497" fmla="*/ 0 w 8826500"/>
              <a:gd name="connsiteY10-498" fmla="*/ 1005224 h 1320800"/>
              <a:gd name="connsiteX11-499" fmla="*/ 63500 w 8826500"/>
              <a:gd name="connsiteY11-500" fmla="*/ 12700 h 1320800"/>
              <a:gd name="connsiteX0-501" fmla="*/ 63500 w 8826500"/>
              <a:gd name="connsiteY0-502" fmla="*/ 12700 h 1320800"/>
              <a:gd name="connsiteX1-503" fmla="*/ 8826500 w 8826500"/>
              <a:gd name="connsiteY1-504" fmla="*/ 0 h 1320800"/>
              <a:gd name="connsiteX2-505" fmla="*/ 8496300 w 8826500"/>
              <a:gd name="connsiteY2-506" fmla="*/ 700424 h 1320800"/>
              <a:gd name="connsiteX3-507" fmla="*/ 6781800 w 8826500"/>
              <a:gd name="connsiteY3-508" fmla="*/ 1206500 h 1320800"/>
              <a:gd name="connsiteX4-509" fmla="*/ 6070600 w 8826500"/>
              <a:gd name="connsiteY4-510" fmla="*/ 1282700 h 1320800"/>
              <a:gd name="connsiteX5-511" fmla="*/ 5080000 w 8826500"/>
              <a:gd name="connsiteY5-512" fmla="*/ 1320800 h 1320800"/>
              <a:gd name="connsiteX6-513" fmla="*/ 4318000 w 8826500"/>
              <a:gd name="connsiteY6-514" fmla="*/ 1295400 h 1320800"/>
              <a:gd name="connsiteX7-515" fmla="*/ 3733800 w 8826500"/>
              <a:gd name="connsiteY7-516" fmla="*/ 1257300 h 1320800"/>
              <a:gd name="connsiteX8-517" fmla="*/ 3098800 w 8826500"/>
              <a:gd name="connsiteY8-518" fmla="*/ 1193800 h 1320800"/>
              <a:gd name="connsiteX9-519" fmla="*/ 1930400 w 8826500"/>
              <a:gd name="connsiteY9-520" fmla="*/ 1092200 h 1320800"/>
              <a:gd name="connsiteX10-521" fmla="*/ 0 w 8826500"/>
              <a:gd name="connsiteY10-522" fmla="*/ 1005224 h 1320800"/>
              <a:gd name="connsiteX11-523" fmla="*/ 63500 w 8826500"/>
              <a:gd name="connsiteY11-524" fmla="*/ 12700 h 1320800"/>
              <a:gd name="connsiteX0-525" fmla="*/ 63500 w 8826500"/>
              <a:gd name="connsiteY0-526" fmla="*/ 12700 h 1320800"/>
              <a:gd name="connsiteX1-527" fmla="*/ 8826500 w 8826500"/>
              <a:gd name="connsiteY1-528" fmla="*/ 0 h 1320800"/>
              <a:gd name="connsiteX2-529" fmla="*/ 8496300 w 8826500"/>
              <a:gd name="connsiteY2-530" fmla="*/ 700424 h 1320800"/>
              <a:gd name="connsiteX3-531" fmla="*/ 6781800 w 8826500"/>
              <a:gd name="connsiteY3-532" fmla="*/ 1206500 h 1320800"/>
              <a:gd name="connsiteX4-533" fmla="*/ 6070600 w 8826500"/>
              <a:gd name="connsiteY4-534" fmla="*/ 1282700 h 1320800"/>
              <a:gd name="connsiteX5-535" fmla="*/ 5080000 w 8826500"/>
              <a:gd name="connsiteY5-536" fmla="*/ 1320800 h 1320800"/>
              <a:gd name="connsiteX6-537" fmla="*/ 4318000 w 8826500"/>
              <a:gd name="connsiteY6-538" fmla="*/ 1295400 h 1320800"/>
              <a:gd name="connsiteX7-539" fmla="*/ 3733800 w 8826500"/>
              <a:gd name="connsiteY7-540" fmla="*/ 1257300 h 1320800"/>
              <a:gd name="connsiteX8-541" fmla="*/ 3098800 w 8826500"/>
              <a:gd name="connsiteY8-542" fmla="*/ 1193800 h 1320800"/>
              <a:gd name="connsiteX9-543" fmla="*/ 1930400 w 8826500"/>
              <a:gd name="connsiteY9-544" fmla="*/ 1092200 h 1320800"/>
              <a:gd name="connsiteX10-545" fmla="*/ 0 w 8826500"/>
              <a:gd name="connsiteY10-546" fmla="*/ 1005224 h 1320800"/>
              <a:gd name="connsiteX11-547" fmla="*/ 63500 w 8826500"/>
              <a:gd name="connsiteY11-548" fmla="*/ 12700 h 1320800"/>
              <a:gd name="connsiteX0-549" fmla="*/ 63500 w 8826500"/>
              <a:gd name="connsiteY0-550" fmla="*/ 12700 h 1320800"/>
              <a:gd name="connsiteX1-551" fmla="*/ 8826500 w 8826500"/>
              <a:gd name="connsiteY1-552" fmla="*/ 0 h 1320800"/>
              <a:gd name="connsiteX2-553" fmla="*/ 8496300 w 8826500"/>
              <a:gd name="connsiteY2-554" fmla="*/ 700424 h 1320800"/>
              <a:gd name="connsiteX3-555" fmla="*/ 6781800 w 8826500"/>
              <a:gd name="connsiteY3-556" fmla="*/ 1206500 h 1320800"/>
              <a:gd name="connsiteX4-557" fmla="*/ 6057900 w 8826500"/>
              <a:gd name="connsiteY4-558" fmla="*/ 1270000 h 1320800"/>
              <a:gd name="connsiteX5-559" fmla="*/ 5080000 w 8826500"/>
              <a:gd name="connsiteY5-560" fmla="*/ 1320800 h 1320800"/>
              <a:gd name="connsiteX6-561" fmla="*/ 4318000 w 8826500"/>
              <a:gd name="connsiteY6-562" fmla="*/ 1295400 h 1320800"/>
              <a:gd name="connsiteX7-563" fmla="*/ 3733800 w 8826500"/>
              <a:gd name="connsiteY7-564" fmla="*/ 1257300 h 1320800"/>
              <a:gd name="connsiteX8-565" fmla="*/ 3098800 w 8826500"/>
              <a:gd name="connsiteY8-566" fmla="*/ 1193800 h 1320800"/>
              <a:gd name="connsiteX9-567" fmla="*/ 1930400 w 8826500"/>
              <a:gd name="connsiteY9-568" fmla="*/ 1092200 h 1320800"/>
              <a:gd name="connsiteX10-569" fmla="*/ 0 w 8826500"/>
              <a:gd name="connsiteY10-570" fmla="*/ 1005224 h 1320800"/>
              <a:gd name="connsiteX11-571" fmla="*/ 63500 w 8826500"/>
              <a:gd name="connsiteY11-572" fmla="*/ 12700 h 1320800"/>
              <a:gd name="connsiteX0-573" fmla="*/ 63500 w 8826500"/>
              <a:gd name="connsiteY0-574" fmla="*/ 12700 h 1320800"/>
              <a:gd name="connsiteX1-575" fmla="*/ 8826500 w 8826500"/>
              <a:gd name="connsiteY1-576" fmla="*/ 0 h 1320800"/>
              <a:gd name="connsiteX2-577" fmla="*/ 8496300 w 8826500"/>
              <a:gd name="connsiteY2-578" fmla="*/ 700424 h 1320800"/>
              <a:gd name="connsiteX3-579" fmla="*/ 6781800 w 8826500"/>
              <a:gd name="connsiteY3-580" fmla="*/ 1206500 h 1320800"/>
              <a:gd name="connsiteX4-581" fmla="*/ 6070600 w 8826500"/>
              <a:gd name="connsiteY4-582" fmla="*/ 1308100 h 1320800"/>
              <a:gd name="connsiteX5-583" fmla="*/ 5080000 w 8826500"/>
              <a:gd name="connsiteY5-584" fmla="*/ 1320800 h 1320800"/>
              <a:gd name="connsiteX6-585" fmla="*/ 4318000 w 8826500"/>
              <a:gd name="connsiteY6-586" fmla="*/ 1295400 h 1320800"/>
              <a:gd name="connsiteX7-587" fmla="*/ 3733800 w 8826500"/>
              <a:gd name="connsiteY7-588" fmla="*/ 1257300 h 1320800"/>
              <a:gd name="connsiteX8-589" fmla="*/ 3098800 w 8826500"/>
              <a:gd name="connsiteY8-590" fmla="*/ 1193800 h 1320800"/>
              <a:gd name="connsiteX9-591" fmla="*/ 1930400 w 8826500"/>
              <a:gd name="connsiteY9-592" fmla="*/ 1092200 h 1320800"/>
              <a:gd name="connsiteX10-593" fmla="*/ 0 w 8826500"/>
              <a:gd name="connsiteY10-594" fmla="*/ 1005224 h 1320800"/>
              <a:gd name="connsiteX11-595" fmla="*/ 63500 w 8826500"/>
              <a:gd name="connsiteY11-596" fmla="*/ 12700 h 1320800"/>
              <a:gd name="connsiteX0-597" fmla="*/ 63500 w 8826500"/>
              <a:gd name="connsiteY0-598" fmla="*/ 12700 h 1320800"/>
              <a:gd name="connsiteX1-599" fmla="*/ 8826500 w 8826500"/>
              <a:gd name="connsiteY1-600" fmla="*/ 0 h 1320800"/>
              <a:gd name="connsiteX2-601" fmla="*/ 8496300 w 8826500"/>
              <a:gd name="connsiteY2-602" fmla="*/ 700424 h 1320800"/>
              <a:gd name="connsiteX3-603" fmla="*/ 6781800 w 8826500"/>
              <a:gd name="connsiteY3-604" fmla="*/ 1206500 h 1320800"/>
              <a:gd name="connsiteX4-605" fmla="*/ 6070600 w 8826500"/>
              <a:gd name="connsiteY4-606" fmla="*/ 1308100 h 1320800"/>
              <a:gd name="connsiteX5-607" fmla="*/ 5080000 w 8826500"/>
              <a:gd name="connsiteY5-608" fmla="*/ 1320800 h 1320800"/>
              <a:gd name="connsiteX6-609" fmla="*/ 4318000 w 8826500"/>
              <a:gd name="connsiteY6-610" fmla="*/ 1295400 h 1320800"/>
              <a:gd name="connsiteX7-611" fmla="*/ 3733800 w 8826500"/>
              <a:gd name="connsiteY7-612" fmla="*/ 1257300 h 1320800"/>
              <a:gd name="connsiteX8-613" fmla="*/ 3098800 w 8826500"/>
              <a:gd name="connsiteY8-614" fmla="*/ 1193800 h 1320800"/>
              <a:gd name="connsiteX9-615" fmla="*/ 1930400 w 8826500"/>
              <a:gd name="connsiteY9-616" fmla="*/ 1092200 h 1320800"/>
              <a:gd name="connsiteX10-617" fmla="*/ 0 w 8826500"/>
              <a:gd name="connsiteY10-618" fmla="*/ 1005224 h 1320800"/>
              <a:gd name="connsiteX11-619" fmla="*/ 63500 w 8826500"/>
              <a:gd name="connsiteY11-620" fmla="*/ 12700 h 1320800"/>
              <a:gd name="connsiteX0-621" fmla="*/ 63500 w 8826500"/>
              <a:gd name="connsiteY0-622" fmla="*/ 12700 h 1320800"/>
              <a:gd name="connsiteX1-623" fmla="*/ 8826500 w 8826500"/>
              <a:gd name="connsiteY1-624" fmla="*/ 0 h 1320800"/>
              <a:gd name="connsiteX2-625" fmla="*/ 8496300 w 8826500"/>
              <a:gd name="connsiteY2-626" fmla="*/ 700424 h 1320800"/>
              <a:gd name="connsiteX3-627" fmla="*/ 6781800 w 8826500"/>
              <a:gd name="connsiteY3-628" fmla="*/ 1206500 h 1320800"/>
              <a:gd name="connsiteX4-629" fmla="*/ 6070600 w 8826500"/>
              <a:gd name="connsiteY4-630" fmla="*/ 1308100 h 1320800"/>
              <a:gd name="connsiteX5-631" fmla="*/ 5080000 w 8826500"/>
              <a:gd name="connsiteY5-632" fmla="*/ 1320800 h 1320800"/>
              <a:gd name="connsiteX6-633" fmla="*/ 4318000 w 8826500"/>
              <a:gd name="connsiteY6-634" fmla="*/ 1295400 h 1320800"/>
              <a:gd name="connsiteX7-635" fmla="*/ 3733800 w 8826500"/>
              <a:gd name="connsiteY7-636" fmla="*/ 1257300 h 1320800"/>
              <a:gd name="connsiteX8-637" fmla="*/ 3098800 w 8826500"/>
              <a:gd name="connsiteY8-638" fmla="*/ 1193800 h 1320800"/>
              <a:gd name="connsiteX9-639" fmla="*/ 1930400 w 8826500"/>
              <a:gd name="connsiteY9-640" fmla="*/ 1092200 h 1320800"/>
              <a:gd name="connsiteX10-641" fmla="*/ 0 w 8826500"/>
              <a:gd name="connsiteY10-642" fmla="*/ 1005224 h 1320800"/>
              <a:gd name="connsiteX11-643" fmla="*/ 63500 w 8826500"/>
              <a:gd name="connsiteY11-644" fmla="*/ 12700 h 1320800"/>
              <a:gd name="connsiteX0-645" fmla="*/ 63500 w 8826500"/>
              <a:gd name="connsiteY0-646" fmla="*/ 12700 h 1320800"/>
              <a:gd name="connsiteX1-647" fmla="*/ 8826500 w 8826500"/>
              <a:gd name="connsiteY1-648" fmla="*/ 0 h 1320800"/>
              <a:gd name="connsiteX2-649" fmla="*/ 8496300 w 8826500"/>
              <a:gd name="connsiteY2-650" fmla="*/ 700424 h 1320800"/>
              <a:gd name="connsiteX3-651" fmla="*/ 6781800 w 8826500"/>
              <a:gd name="connsiteY3-652" fmla="*/ 1206500 h 1320800"/>
              <a:gd name="connsiteX4-653" fmla="*/ 6070600 w 8826500"/>
              <a:gd name="connsiteY4-654" fmla="*/ 1308100 h 1320800"/>
              <a:gd name="connsiteX5-655" fmla="*/ 5080000 w 8826500"/>
              <a:gd name="connsiteY5-656" fmla="*/ 1320800 h 1320800"/>
              <a:gd name="connsiteX6-657" fmla="*/ 4318000 w 8826500"/>
              <a:gd name="connsiteY6-658" fmla="*/ 1295400 h 1320800"/>
              <a:gd name="connsiteX7-659" fmla="*/ 3733800 w 8826500"/>
              <a:gd name="connsiteY7-660" fmla="*/ 1257300 h 1320800"/>
              <a:gd name="connsiteX8-661" fmla="*/ 3098800 w 8826500"/>
              <a:gd name="connsiteY8-662" fmla="*/ 1193800 h 1320800"/>
              <a:gd name="connsiteX9-663" fmla="*/ 1930400 w 8826500"/>
              <a:gd name="connsiteY9-664" fmla="*/ 1092200 h 1320800"/>
              <a:gd name="connsiteX10-665" fmla="*/ 0 w 8826500"/>
              <a:gd name="connsiteY10-666" fmla="*/ 1005224 h 1320800"/>
              <a:gd name="connsiteX11-667" fmla="*/ 63500 w 8826500"/>
              <a:gd name="connsiteY11-668" fmla="*/ 12700 h 1320800"/>
              <a:gd name="connsiteX0-669" fmla="*/ 63500 w 8826500"/>
              <a:gd name="connsiteY0-670" fmla="*/ 12700 h 1320800"/>
              <a:gd name="connsiteX1-671" fmla="*/ 8826500 w 8826500"/>
              <a:gd name="connsiteY1-672" fmla="*/ 0 h 1320800"/>
              <a:gd name="connsiteX2-673" fmla="*/ 8483600 w 8826500"/>
              <a:gd name="connsiteY2-674" fmla="*/ 662324 h 1320800"/>
              <a:gd name="connsiteX3-675" fmla="*/ 6781800 w 8826500"/>
              <a:gd name="connsiteY3-676" fmla="*/ 1206500 h 1320800"/>
              <a:gd name="connsiteX4-677" fmla="*/ 6070600 w 8826500"/>
              <a:gd name="connsiteY4-678" fmla="*/ 1308100 h 1320800"/>
              <a:gd name="connsiteX5-679" fmla="*/ 5080000 w 8826500"/>
              <a:gd name="connsiteY5-680" fmla="*/ 1320800 h 1320800"/>
              <a:gd name="connsiteX6-681" fmla="*/ 4318000 w 8826500"/>
              <a:gd name="connsiteY6-682" fmla="*/ 1295400 h 1320800"/>
              <a:gd name="connsiteX7-683" fmla="*/ 3733800 w 8826500"/>
              <a:gd name="connsiteY7-684" fmla="*/ 1257300 h 1320800"/>
              <a:gd name="connsiteX8-685" fmla="*/ 3098800 w 8826500"/>
              <a:gd name="connsiteY8-686" fmla="*/ 1193800 h 1320800"/>
              <a:gd name="connsiteX9-687" fmla="*/ 1930400 w 8826500"/>
              <a:gd name="connsiteY9-688" fmla="*/ 1092200 h 1320800"/>
              <a:gd name="connsiteX10-689" fmla="*/ 0 w 8826500"/>
              <a:gd name="connsiteY10-690" fmla="*/ 1005224 h 1320800"/>
              <a:gd name="connsiteX11-691" fmla="*/ 63500 w 8826500"/>
              <a:gd name="connsiteY11-692" fmla="*/ 12700 h 1320800"/>
              <a:gd name="connsiteX0-693" fmla="*/ 63500 w 8826500"/>
              <a:gd name="connsiteY0-694" fmla="*/ 12700 h 1320800"/>
              <a:gd name="connsiteX1-695" fmla="*/ 8826500 w 8826500"/>
              <a:gd name="connsiteY1-696" fmla="*/ 0 h 1320800"/>
              <a:gd name="connsiteX2-697" fmla="*/ 8483600 w 8826500"/>
              <a:gd name="connsiteY2-698" fmla="*/ 662324 h 1320800"/>
              <a:gd name="connsiteX3-699" fmla="*/ 6781800 w 8826500"/>
              <a:gd name="connsiteY3-700" fmla="*/ 1206500 h 1320800"/>
              <a:gd name="connsiteX4-701" fmla="*/ 6070600 w 8826500"/>
              <a:gd name="connsiteY4-702" fmla="*/ 1308100 h 1320800"/>
              <a:gd name="connsiteX5-703" fmla="*/ 5080000 w 8826500"/>
              <a:gd name="connsiteY5-704" fmla="*/ 1320800 h 1320800"/>
              <a:gd name="connsiteX6-705" fmla="*/ 4318000 w 8826500"/>
              <a:gd name="connsiteY6-706" fmla="*/ 1295400 h 1320800"/>
              <a:gd name="connsiteX7-707" fmla="*/ 3733800 w 8826500"/>
              <a:gd name="connsiteY7-708" fmla="*/ 1257300 h 1320800"/>
              <a:gd name="connsiteX8-709" fmla="*/ 3098800 w 8826500"/>
              <a:gd name="connsiteY8-710" fmla="*/ 1193800 h 1320800"/>
              <a:gd name="connsiteX9-711" fmla="*/ 1930400 w 8826500"/>
              <a:gd name="connsiteY9-712" fmla="*/ 1092200 h 1320800"/>
              <a:gd name="connsiteX10-713" fmla="*/ 0 w 8826500"/>
              <a:gd name="connsiteY10-714" fmla="*/ 1005224 h 1320800"/>
              <a:gd name="connsiteX11-715" fmla="*/ 63500 w 8826500"/>
              <a:gd name="connsiteY11-716" fmla="*/ 12700 h 1320800"/>
              <a:gd name="connsiteX0-717" fmla="*/ 63500 w 8826500"/>
              <a:gd name="connsiteY0-718" fmla="*/ 12700 h 1320800"/>
              <a:gd name="connsiteX1-719" fmla="*/ 8826500 w 8826500"/>
              <a:gd name="connsiteY1-720" fmla="*/ 0 h 1320800"/>
              <a:gd name="connsiteX2-721" fmla="*/ 8483600 w 8826500"/>
              <a:gd name="connsiteY2-722" fmla="*/ 662324 h 1320800"/>
              <a:gd name="connsiteX3-723" fmla="*/ 6781800 w 8826500"/>
              <a:gd name="connsiteY3-724" fmla="*/ 1206500 h 1320800"/>
              <a:gd name="connsiteX4-725" fmla="*/ 6070600 w 8826500"/>
              <a:gd name="connsiteY4-726" fmla="*/ 1308100 h 1320800"/>
              <a:gd name="connsiteX5-727" fmla="*/ 5080000 w 8826500"/>
              <a:gd name="connsiteY5-728" fmla="*/ 1320800 h 1320800"/>
              <a:gd name="connsiteX6-729" fmla="*/ 4318000 w 8826500"/>
              <a:gd name="connsiteY6-730" fmla="*/ 1295400 h 1320800"/>
              <a:gd name="connsiteX7-731" fmla="*/ 3733800 w 8826500"/>
              <a:gd name="connsiteY7-732" fmla="*/ 1257300 h 1320800"/>
              <a:gd name="connsiteX8-733" fmla="*/ 3098800 w 8826500"/>
              <a:gd name="connsiteY8-734" fmla="*/ 1193800 h 1320800"/>
              <a:gd name="connsiteX9-735" fmla="*/ 1930400 w 8826500"/>
              <a:gd name="connsiteY9-736" fmla="*/ 1092200 h 1320800"/>
              <a:gd name="connsiteX10-737" fmla="*/ 0 w 8826500"/>
              <a:gd name="connsiteY10-738" fmla="*/ 1005224 h 1320800"/>
              <a:gd name="connsiteX11-739" fmla="*/ 63500 w 8826500"/>
              <a:gd name="connsiteY11-740" fmla="*/ 12700 h 1320800"/>
              <a:gd name="connsiteX0-741" fmla="*/ 63500 w 8826500"/>
              <a:gd name="connsiteY0-742" fmla="*/ 12700 h 1320800"/>
              <a:gd name="connsiteX1-743" fmla="*/ 8826500 w 8826500"/>
              <a:gd name="connsiteY1-744" fmla="*/ 0 h 1320800"/>
              <a:gd name="connsiteX2-745" fmla="*/ 8483600 w 8826500"/>
              <a:gd name="connsiteY2-746" fmla="*/ 662324 h 1320800"/>
              <a:gd name="connsiteX3-747" fmla="*/ 6781800 w 8826500"/>
              <a:gd name="connsiteY3-748" fmla="*/ 1206500 h 1320800"/>
              <a:gd name="connsiteX4-749" fmla="*/ 6070600 w 8826500"/>
              <a:gd name="connsiteY4-750" fmla="*/ 1308100 h 1320800"/>
              <a:gd name="connsiteX5-751" fmla="*/ 5080000 w 8826500"/>
              <a:gd name="connsiteY5-752" fmla="*/ 1320800 h 1320800"/>
              <a:gd name="connsiteX6-753" fmla="*/ 4318000 w 8826500"/>
              <a:gd name="connsiteY6-754" fmla="*/ 1295400 h 1320800"/>
              <a:gd name="connsiteX7-755" fmla="*/ 3733800 w 8826500"/>
              <a:gd name="connsiteY7-756" fmla="*/ 1257300 h 1320800"/>
              <a:gd name="connsiteX8-757" fmla="*/ 3098800 w 8826500"/>
              <a:gd name="connsiteY8-758" fmla="*/ 1193800 h 1320800"/>
              <a:gd name="connsiteX9-759" fmla="*/ 1930400 w 8826500"/>
              <a:gd name="connsiteY9-760" fmla="*/ 1092200 h 1320800"/>
              <a:gd name="connsiteX10-761" fmla="*/ 0 w 8826500"/>
              <a:gd name="connsiteY10-762" fmla="*/ 1005224 h 1320800"/>
              <a:gd name="connsiteX11-763" fmla="*/ 63500 w 8826500"/>
              <a:gd name="connsiteY11-764" fmla="*/ 12700 h 1320800"/>
              <a:gd name="connsiteX0-765" fmla="*/ 30762 w 8793762"/>
              <a:gd name="connsiteY0-766" fmla="*/ 12700 h 1320800"/>
              <a:gd name="connsiteX1-767" fmla="*/ 8793762 w 8793762"/>
              <a:gd name="connsiteY1-768" fmla="*/ 0 h 1320800"/>
              <a:gd name="connsiteX2-769" fmla="*/ 8450862 w 8793762"/>
              <a:gd name="connsiteY2-770" fmla="*/ 662324 h 1320800"/>
              <a:gd name="connsiteX3-771" fmla="*/ 6749062 w 8793762"/>
              <a:gd name="connsiteY3-772" fmla="*/ 1206500 h 1320800"/>
              <a:gd name="connsiteX4-773" fmla="*/ 6037862 w 8793762"/>
              <a:gd name="connsiteY4-774" fmla="*/ 1308100 h 1320800"/>
              <a:gd name="connsiteX5-775" fmla="*/ 5047262 w 8793762"/>
              <a:gd name="connsiteY5-776" fmla="*/ 1320800 h 1320800"/>
              <a:gd name="connsiteX6-777" fmla="*/ 4285262 w 8793762"/>
              <a:gd name="connsiteY6-778" fmla="*/ 1295400 h 1320800"/>
              <a:gd name="connsiteX7-779" fmla="*/ 3701062 w 8793762"/>
              <a:gd name="connsiteY7-780" fmla="*/ 1257300 h 1320800"/>
              <a:gd name="connsiteX8-781" fmla="*/ 3066062 w 8793762"/>
              <a:gd name="connsiteY8-782" fmla="*/ 1193800 h 1320800"/>
              <a:gd name="connsiteX9-783" fmla="*/ 1897662 w 8793762"/>
              <a:gd name="connsiteY9-784" fmla="*/ 1092200 h 1320800"/>
              <a:gd name="connsiteX10-785" fmla="*/ 0 w 8793762"/>
              <a:gd name="connsiteY10-786" fmla="*/ 1195983 h 1320800"/>
              <a:gd name="connsiteX11-787" fmla="*/ 30762 w 8793762"/>
              <a:gd name="connsiteY11-788" fmla="*/ 12700 h 1320800"/>
              <a:gd name="connsiteX0-789" fmla="*/ 30762 w 8793762"/>
              <a:gd name="connsiteY0-790" fmla="*/ 12700 h 1320800"/>
              <a:gd name="connsiteX1-791" fmla="*/ 8793762 w 8793762"/>
              <a:gd name="connsiteY1-792" fmla="*/ 0 h 1320800"/>
              <a:gd name="connsiteX2-793" fmla="*/ 8450862 w 8793762"/>
              <a:gd name="connsiteY2-794" fmla="*/ 662324 h 1320800"/>
              <a:gd name="connsiteX3-795" fmla="*/ 6749062 w 8793762"/>
              <a:gd name="connsiteY3-796" fmla="*/ 1206500 h 1320800"/>
              <a:gd name="connsiteX4-797" fmla="*/ 6037862 w 8793762"/>
              <a:gd name="connsiteY4-798" fmla="*/ 1308100 h 1320800"/>
              <a:gd name="connsiteX5-799" fmla="*/ 5047262 w 8793762"/>
              <a:gd name="connsiteY5-800" fmla="*/ 1320800 h 1320800"/>
              <a:gd name="connsiteX6-801" fmla="*/ 4285262 w 8793762"/>
              <a:gd name="connsiteY6-802" fmla="*/ 1295400 h 1320800"/>
              <a:gd name="connsiteX7-803" fmla="*/ 3701062 w 8793762"/>
              <a:gd name="connsiteY7-804" fmla="*/ 1257300 h 1320800"/>
              <a:gd name="connsiteX8-805" fmla="*/ 3066062 w 8793762"/>
              <a:gd name="connsiteY8-806" fmla="*/ 1193800 h 1320800"/>
              <a:gd name="connsiteX9-807" fmla="*/ 1875837 w 8793762"/>
              <a:gd name="connsiteY9-808" fmla="*/ 1219373 h 1320800"/>
              <a:gd name="connsiteX10-809" fmla="*/ 0 w 8793762"/>
              <a:gd name="connsiteY10-810" fmla="*/ 1195983 h 1320800"/>
              <a:gd name="connsiteX11-811" fmla="*/ 30762 w 8793762"/>
              <a:gd name="connsiteY11-812" fmla="*/ 12700 h 1320800"/>
              <a:gd name="connsiteX0-813" fmla="*/ 30762 w 8793762"/>
              <a:gd name="connsiteY0-814" fmla="*/ 12700 h 1320973"/>
              <a:gd name="connsiteX1-815" fmla="*/ 8793762 w 8793762"/>
              <a:gd name="connsiteY1-816" fmla="*/ 0 h 1320973"/>
              <a:gd name="connsiteX2-817" fmla="*/ 8450862 w 8793762"/>
              <a:gd name="connsiteY2-818" fmla="*/ 662324 h 1320973"/>
              <a:gd name="connsiteX3-819" fmla="*/ 6749062 w 8793762"/>
              <a:gd name="connsiteY3-820" fmla="*/ 1206500 h 1320973"/>
              <a:gd name="connsiteX4-821" fmla="*/ 6037862 w 8793762"/>
              <a:gd name="connsiteY4-822" fmla="*/ 1308100 h 1320973"/>
              <a:gd name="connsiteX5-823" fmla="*/ 5047262 w 8793762"/>
              <a:gd name="connsiteY5-824" fmla="*/ 1320800 h 1320973"/>
              <a:gd name="connsiteX6-825" fmla="*/ 4285262 w 8793762"/>
              <a:gd name="connsiteY6-826" fmla="*/ 1295400 h 1320973"/>
              <a:gd name="connsiteX7-827" fmla="*/ 3701062 w 8793762"/>
              <a:gd name="connsiteY7-828" fmla="*/ 1257300 h 1320973"/>
              <a:gd name="connsiteX8-829" fmla="*/ 3066062 w 8793762"/>
              <a:gd name="connsiteY8-830" fmla="*/ 1320973 h 1320973"/>
              <a:gd name="connsiteX9-831" fmla="*/ 1875837 w 8793762"/>
              <a:gd name="connsiteY9-832" fmla="*/ 1219373 h 1320973"/>
              <a:gd name="connsiteX10-833" fmla="*/ 0 w 8793762"/>
              <a:gd name="connsiteY10-834" fmla="*/ 1195983 h 1320973"/>
              <a:gd name="connsiteX11-835" fmla="*/ 30762 w 8793762"/>
              <a:gd name="connsiteY11-836" fmla="*/ 12700 h 1320973"/>
              <a:gd name="connsiteX0-837" fmla="*/ 30762 w 8793762"/>
              <a:gd name="connsiteY0-838" fmla="*/ 12700 h 1320973"/>
              <a:gd name="connsiteX1-839" fmla="*/ 8793762 w 8793762"/>
              <a:gd name="connsiteY1-840" fmla="*/ 0 h 1320973"/>
              <a:gd name="connsiteX2-841" fmla="*/ 8450862 w 8793762"/>
              <a:gd name="connsiteY2-842" fmla="*/ 662324 h 1320973"/>
              <a:gd name="connsiteX3-843" fmla="*/ 6749062 w 8793762"/>
              <a:gd name="connsiteY3-844" fmla="*/ 1206500 h 1320973"/>
              <a:gd name="connsiteX4-845" fmla="*/ 6037862 w 8793762"/>
              <a:gd name="connsiteY4-846" fmla="*/ 1308100 h 1320973"/>
              <a:gd name="connsiteX5-847" fmla="*/ 5047262 w 8793762"/>
              <a:gd name="connsiteY5-848" fmla="*/ 1320800 h 1320973"/>
              <a:gd name="connsiteX6-849" fmla="*/ 4285262 w 8793762"/>
              <a:gd name="connsiteY6-850" fmla="*/ 1295400 h 1320973"/>
              <a:gd name="connsiteX7-851" fmla="*/ 3701062 w 8793762"/>
              <a:gd name="connsiteY7-852" fmla="*/ 1257300 h 1320973"/>
              <a:gd name="connsiteX8-853" fmla="*/ 3066062 w 8793762"/>
              <a:gd name="connsiteY8-854" fmla="*/ 1320973 h 1320973"/>
              <a:gd name="connsiteX9-855" fmla="*/ 1875837 w 8793762"/>
              <a:gd name="connsiteY9-856" fmla="*/ 1246625 h 1320973"/>
              <a:gd name="connsiteX10-857" fmla="*/ 0 w 8793762"/>
              <a:gd name="connsiteY10-858" fmla="*/ 1195983 h 1320973"/>
              <a:gd name="connsiteX11-859" fmla="*/ 30762 w 8793762"/>
              <a:gd name="connsiteY11-860" fmla="*/ 12700 h 1320973"/>
              <a:gd name="connsiteX0-861" fmla="*/ 30762 w 8793762"/>
              <a:gd name="connsiteY0-862" fmla="*/ 12700 h 1320973"/>
              <a:gd name="connsiteX1-863" fmla="*/ 8793762 w 8793762"/>
              <a:gd name="connsiteY1-864" fmla="*/ 0 h 1320973"/>
              <a:gd name="connsiteX2-865" fmla="*/ 8450862 w 8793762"/>
              <a:gd name="connsiteY2-866" fmla="*/ 662324 h 1320973"/>
              <a:gd name="connsiteX3-867" fmla="*/ 6749062 w 8793762"/>
              <a:gd name="connsiteY3-868" fmla="*/ 1206500 h 1320973"/>
              <a:gd name="connsiteX4-869" fmla="*/ 6037862 w 8793762"/>
              <a:gd name="connsiteY4-870" fmla="*/ 1308100 h 1320973"/>
              <a:gd name="connsiteX5-871" fmla="*/ 5047262 w 8793762"/>
              <a:gd name="connsiteY5-872" fmla="*/ 1320800 h 1320973"/>
              <a:gd name="connsiteX6-873" fmla="*/ 4285262 w 8793762"/>
              <a:gd name="connsiteY6-874" fmla="*/ 1295400 h 1320973"/>
              <a:gd name="connsiteX7-875" fmla="*/ 3711975 w 8793762"/>
              <a:gd name="connsiteY7-876" fmla="*/ 1320887 h 1320973"/>
              <a:gd name="connsiteX8-877" fmla="*/ 3066062 w 8793762"/>
              <a:gd name="connsiteY8-878" fmla="*/ 1320973 h 1320973"/>
              <a:gd name="connsiteX9-879" fmla="*/ 1875837 w 8793762"/>
              <a:gd name="connsiteY9-880" fmla="*/ 1246625 h 1320973"/>
              <a:gd name="connsiteX10-881" fmla="*/ 0 w 8793762"/>
              <a:gd name="connsiteY10-882" fmla="*/ 1195983 h 1320973"/>
              <a:gd name="connsiteX11-883" fmla="*/ 30762 w 8793762"/>
              <a:gd name="connsiteY11-884" fmla="*/ 12700 h 1320973"/>
              <a:gd name="connsiteX0-885" fmla="*/ 30762 w 8793762"/>
              <a:gd name="connsiteY0-886" fmla="*/ 12700 h 1349903"/>
              <a:gd name="connsiteX1-887" fmla="*/ 8793762 w 8793762"/>
              <a:gd name="connsiteY1-888" fmla="*/ 0 h 1349903"/>
              <a:gd name="connsiteX2-889" fmla="*/ 8450862 w 8793762"/>
              <a:gd name="connsiteY2-890" fmla="*/ 662324 h 1349903"/>
              <a:gd name="connsiteX3-891" fmla="*/ 6749062 w 8793762"/>
              <a:gd name="connsiteY3-892" fmla="*/ 1206500 h 1349903"/>
              <a:gd name="connsiteX4-893" fmla="*/ 6037862 w 8793762"/>
              <a:gd name="connsiteY4-894" fmla="*/ 1308100 h 1349903"/>
              <a:gd name="connsiteX5-895" fmla="*/ 5047262 w 8793762"/>
              <a:gd name="connsiteY5-896" fmla="*/ 1320800 h 1349903"/>
              <a:gd name="connsiteX6-897" fmla="*/ 4350739 w 8793762"/>
              <a:gd name="connsiteY6-898" fmla="*/ 1349903 h 1349903"/>
              <a:gd name="connsiteX7-899" fmla="*/ 3711975 w 8793762"/>
              <a:gd name="connsiteY7-900" fmla="*/ 1320887 h 1349903"/>
              <a:gd name="connsiteX8-901" fmla="*/ 3066062 w 8793762"/>
              <a:gd name="connsiteY8-902" fmla="*/ 1320973 h 1349903"/>
              <a:gd name="connsiteX9-903" fmla="*/ 1875837 w 8793762"/>
              <a:gd name="connsiteY9-904" fmla="*/ 1246625 h 1349903"/>
              <a:gd name="connsiteX10-905" fmla="*/ 0 w 8793762"/>
              <a:gd name="connsiteY10-906" fmla="*/ 1195983 h 1349903"/>
              <a:gd name="connsiteX11-907" fmla="*/ 30762 w 8793762"/>
              <a:gd name="connsiteY11-908" fmla="*/ 12700 h 1349903"/>
              <a:gd name="connsiteX0-909" fmla="*/ 30762 w 8793762"/>
              <a:gd name="connsiteY0-910" fmla="*/ 12700 h 1366306"/>
              <a:gd name="connsiteX1-911" fmla="*/ 8793762 w 8793762"/>
              <a:gd name="connsiteY1-912" fmla="*/ 0 h 1366306"/>
              <a:gd name="connsiteX2-913" fmla="*/ 8450862 w 8793762"/>
              <a:gd name="connsiteY2-914" fmla="*/ 662324 h 1366306"/>
              <a:gd name="connsiteX3-915" fmla="*/ 6749062 w 8793762"/>
              <a:gd name="connsiteY3-916" fmla="*/ 1206500 h 1366306"/>
              <a:gd name="connsiteX4-917" fmla="*/ 6037862 w 8793762"/>
              <a:gd name="connsiteY4-918" fmla="*/ 1308100 h 1366306"/>
              <a:gd name="connsiteX5-919" fmla="*/ 5047262 w 8793762"/>
              <a:gd name="connsiteY5-920" fmla="*/ 1320800 h 1366306"/>
              <a:gd name="connsiteX6-921" fmla="*/ 4350739 w 8793762"/>
              <a:gd name="connsiteY6-922" fmla="*/ 1349903 h 1366306"/>
              <a:gd name="connsiteX7-923" fmla="*/ 3722888 w 8793762"/>
              <a:gd name="connsiteY7-924" fmla="*/ 1366306 h 1366306"/>
              <a:gd name="connsiteX8-925" fmla="*/ 3066062 w 8793762"/>
              <a:gd name="connsiteY8-926" fmla="*/ 1320973 h 1366306"/>
              <a:gd name="connsiteX9-927" fmla="*/ 1875837 w 8793762"/>
              <a:gd name="connsiteY9-928" fmla="*/ 1246625 h 1366306"/>
              <a:gd name="connsiteX10-929" fmla="*/ 0 w 8793762"/>
              <a:gd name="connsiteY10-930" fmla="*/ 1195983 h 1366306"/>
              <a:gd name="connsiteX11-931" fmla="*/ 30762 w 8793762"/>
              <a:gd name="connsiteY11-932" fmla="*/ 12700 h 1366306"/>
              <a:gd name="connsiteX0-933" fmla="*/ 30762 w 8793762"/>
              <a:gd name="connsiteY0-934" fmla="*/ 12700 h 1366306"/>
              <a:gd name="connsiteX1-935" fmla="*/ 8793762 w 8793762"/>
              <a:gd name="connsiteY1-936" fmla="*/ 0 h 1366306"/>
              <a:gd name="connsiteX2-937" fmla="*/ 8450862 w 8793762"/>
              <a:gd name="connsiteY2-938" fmla="*/ 662324 h 1366306"/>
              <a:gd name="connsiteX3-939" fmla="*/ 6749062 w 8793762"/>
              <a:gd name="connsiteY3-940" fmla="*/ 1206500 h 1366306"/>
              <a:gd name="connsiteX4-941" fmla="*/ 6037862 w 8793762"/>
              <a:gd name="connsiteY4-942" fmla="*/ 1308100 h 1366306"/>
              <a:gd name="connsiteX5-943" fmla="*/ 5058175 w 8793762"/>
              <a:gd name="connsiteY5-944" fmla="*/ 1366219 h 1366306"/>
              <a:gd name="connsiteX6-945" fmla="*/ 4350739 w 8793762"/>
              <a:gd name="connsiteY6-946" fmla="*/ 1349903 h 1366306"/>
              <a:gd name="connsiteX7-947" fmla="*/ 3722888 w 8793762"/>
              <a:gd name="connsiteY7-948" fmla="*/ 1366306 h 1366306"/>
              <a:gd name="connsiteX8-949" fmla="*/ 3066062 w 8793762"/>
              <a:gd name="connsiteY8-950" fmla="*/ 1320973 h 1366306"/>
              <a:gd name="connsiteX9-951" fmla="*/ 1875837 w 8793762"/>
              <a:gd name="connsiteY9-952" fmla="*/ 1246625 h 1366306"/>
              <a:gd name="connsiteX10-953" fmla="*/ 0 w 8793762"/>
              <a:gd name="connsiteY10-954" fmla="*/ 1195983 h 1366306"/>
              <a:gd name="connsiteX11-955" fmla="*/ 30762 w 8793762"/>
              <a:gd name="connsiteY11-956" fmla="*/ 12700 h 1366306"/>
              <a:gd name="connsiteX0-957" fmla="*/ 30762 w 8793762"/>
              <a:gd name="connsiteY0-958" fmla="*/ 12700 h 1377154"/>
              <a:gd name="connsiteX1-959" fmla="*/ 8793762 w 8793762"/>
              <a:gd name="connsiteY1-960" fmla="*/ 0 h 1377154"/>
              <a:gd name="connsiteX2-961" fmla="*/ 8450862 w 8793762"/>
              <a:gd name="connsiteY2-962" fmla="*/ 662324 h 1377154"/>
              <a:gd name="connsiteX3-963" fmla="*/ 6749062 w 8793762"/>
              <a:gd name="connsiteY3-964" fmla="*/ 1206500 h 1377154"/>
              <a:gd name="connsiteX4-965" fmla="*/ 6037862 w 8793762"/>
              <a:gd name="connsiteY4-966" fmla="*/ 1308100 h 1377154"/>
              <a:gd name="connsiteX5-967" fmla="*/ 5058175 w 8793762"/>
              <a:gd name="connsiteY5-968" fmla="*/ 1366219 h 1377154"/>
              <a:gd name="connsiteX6-969" fmla="*/ 4350739 w 8793762"/>
              <a:gd name="connsiteY6-970" fmla="*/ 1377154 h 1377154"/>
              <a:gd name="connsiteX7-971" fmla="*/ 3722888 w 8793762"/>
              <a:gd name="connsiteY7-972" fmla="*/ 1366306 h 1377154"/>
              <a:gd name="connsiteX8-973" fmla="*/ 3066062 w 8793762"/>
              <a:gd name="connsiteY8-974" fmla="*/ 1320973 h 1377154"/>
              <a:gd name="connsiteX9-975" fmla="*/ 1875837 w 8793762"/>
              <a:gd name="connsiteY9-976" fmla="*/ 1246625 h 1377154"/>
              <a:gd name="connsiteX10-977" fmla="*/ 0 w 8793762"/>
              <a:gd name="connsiteY10-978" fmla="*/ 1195983 h 1377154"/>
              <a:gd name="connsiteX11-979" fmla="*/ 30762 w 8793762"/>
              <a:gd name="connsiteY11-980" fmla="*/ 12700 h 1377154"/>
              <a:gd name="connsiteX0-981" fmla="*/ 30762 w 8793762"/>
              <a:gd name="connsiteY0-982" fmla="*/ 12700 h 1377154"/>
              <a:gd name="connsiteX1-983" fmla="*/ 8793762 w 8793762"/>
              <a:gd name="connsiteY1-984" fmla="*/ 0 h 1377154"/>
              <a:gd name="connsiteX2-985" fmla="*/ 8450862 w 8793762"/>
              <a:gd name="connsiteY2-986" fmla="*/ 662324 h 1377154"/>
              <a:gd name="connsiteX3-987" fmla="*/ 6749062 w 8793762"/>
              <a:gd name="connsiteY3-988" fmla="*/ 1206500 h 1377154"/>
              <a:gd name="connsiteX4-989" fmla="*/ 6048774 w 8793762"/>
              <a:gd name="connsiteY4-990" fmla="*/ 1335352 h 1377154"/>
              <a:gd name="connsiteX5-991" fmla="*/ 5058175 w 8793762"/>
              <a:gd name="connsiteY5-992" fmla="*/ 1366219 h 1377154"/>
              <a:gd name="connsiteX6-993" fmla="*/ 4350739 w 8793762"/>
              <a:gd name="connsiteY6-994" fmla="*/ 1377154 h 1377154"/>
              <a:gd name="connsiteX7-995" fmla="*/ 3722888 w 8793762"/>
              <a:gd name="connsiteY7-996" fmla="*/ 1366306 h 1377154"/>
              <a:gd name="connsiteX8-997" fmla="*/ 3066062 w 8793762"/>
              <a:gd name="connsiteY8-998" fmla="*/ 1320973 h 1377154"/>
              <a:gd name="connsiteX9-999" fmla="*/ 1875837 w 8793762"/>
              <a:gd name="connsiteY9-1000" fmla="*/ 1246625 h 1377154"/>
              <a:gd name="connsiteX10-1001" fmla="*/ 0 w 8793762"/>
              <a:gd name="connsiteY10-1002" fmla="*/ 1195983 h 1377154"/>
              <a:gd name="connsiteX11-1003" fmla="*/ 30762 w 8793762"/>
              <a:gd name="connsiteY11-1004" fmla="*/ 12700 h 1377154"/>
              <a:gd name="connsiteX0-1005" fmla="*/ 30762 w 8793762"/>
              <a:gd name="connsiteY0-1006" fmla="*/ 12700 h 1377154"/>
              <a:gd name="connsiteX1-1007" fmla="*/ 8793762 w 8793762"/>
              <a:gd name="connsiteY1-1008" fmla="*/ 0 h 1377154"/>
              <a:gd name="connsiteX2-1009" fmla="*/ 8450862 w 8793762"/>
              <a:gd name="connsiteY2-1010" fmla="*/ 662324 h 1377154"/>
              <a:gd name="connsiteX3-1011" fmla="*/ 6956403 w 8793762"/>
              <a:gd name="connsiteY3-1012" fmla="*/ 1197417 h 1377154"/>
              <a:gd name="connsiteX4-1013" fmla="*/ 6048774 w 8793762"/>
              <a:gd name="connsiteY4-1014" fmla="*/ 1335352 h 1377154"/>
              <a:gd name="connsiteX5-1015" fmla="*/ 5058175 w 8793762"/>
              <a:gd name="connsiteY5-1016" fmla="*/ 1366219 h 1377154"/>
              <a:gd name="connsiteX6-1017" fmla="*/ 4350739 w 8793762"/>
              <a:gd name="connsiteY6-1018" fmla="*/ 1377154 h 1377154"/>
              <a:gd name="connsiteX7-1019" fmla="*/ 3722888 w 8793762"/>
              <a:gd name="connsiteY7-1020" fmla="*/ 1366306 h 1377154"/>
              <a:gd name="connsiteX8-1021" fmla="*/ 3066062 w 8793762"/>
              <a:gd name="connsiteY8-1022" fmla="*/ 1320973 h 1377154"/>
              <a:gd name="connsiteX9-1023" fmla="*/ 1875837 w 8793762"/>
              <a:gd name="connsiteY9-1024" fmla="*/ 1246625 h 1377154"/>
              <a:gd name="connsiteX10-1025" fmla="*/ 0 w 8793762"/>
              <a:gd name="connsiteY10-1026" fmla="*/ 1195983 h 1377154"/>
              <a:gd name="connsiteX11-1027" fmla="*/ 30762 w 8793762"/>
              <a:gd name="connsiteY11-1028" fmla="*/ 12700 h 1377154"/>
              <a:gd name="connsiteX0-1029" fmla="*/ 30762 w 8793762"/>
              <a:gd name="connsiteY0-1030" fmla="*/ 12700 h 1377154"/>
              <a:gd name="connsiteX1-1031" fmla="*/ 8793762 w 8793762"/>
              <a:gd name="connsiteY1-1032" fmla="*/ 0 h 1377154"/>
              <a:gd name="connsiteX2-1033" fmla="*/ 8450862 w 8793762"/>
              <a:gd name="connsiteY2-1034" fmla="*/ 662324 h 1377154"/>
              <a:gd name="connsiteX3-1035" fmla="*/ 6956403 w 8793762"/>
              <a:gd name="connsiteY3-1036" fmla="*/ 1197417 h 1377154"/>
              <a:gd name="connsiteX4-1037" fmla="*/ 6048774 w 8793762"/>
              <a:gd name="connsiteY4-1038" fmla="*/ 1335352 h 1377154"/>
              <a:gd name="connsiteX5-1039" fmla="*/ 5058175 w 8793762"/>
              <a:gd name="connsiteY5-1040" fmla="*/ 1366219 h 1377154"/>
              <a:gd name="connsiteX6-1041" fmla="*/ 4350739 w 8793762"/>
              <a:gd name="connsiteY6-1042" fmla="*/ 1377154 h 1377154"/>
              <a:gd name="connsiteX7-1043" fmla="*/ 3722888 w 8793762"/>
              <a:gd name="connsiteY7-1044" fmla="*/ 1366306 h 1377154"/>
              <a:gd name="connsiteX8-1045" fmla="*/ 3066062 w 8793762"/>
              <a:gd name="connsiteY8-1046" fmla="*/ 1320973 h 1377154"/>
              <a:gd name="connsiteX9-1047" fmla="*/ 1875837 w 8793762"/>
              <a:gd name="connsiteY9-1048" fmla="*/ 1246625 h 1377154"/>
              <a:gd name="connsiteX10-1049" fmla="*/ 0 w 8793762"/>
              <a:gd name="connsiteY10-1050" fmla="*/ 1195983 h 1377154"/>
              <a:gd name="connsiteX11-1051" fmla="*/ 30762 w 8793762"/>
              <a:gd name="connsiteY11-1052" fmla="*/ 12700 h 1377154"/>
              <a:gd name="connsiteX0-1053" fmla="*/ 30762 w 8793762"/>
              <a:gd name="connsiteY0-1054" fmla="*/ 12700 h 1377154"/>
              <a:gd name="connsiteX1-1055" fmla="*/ 8793762 w 8793762"/>
              <a:gd name="connsiteY1-1056" fmla="*/ 0 h 1377154"/>
              <a:gd name="connsiteX2-1057" fmla="*/ 8450862 w 8793762"/>
              <a:gd name="connsiteY2-1058" fmla="*/ 662324 h 1377154"/>
              <a:gd name="connsiteX3-1059" fmla="*/ 6956403 w 8793762"/>
              <a:gd name="connsiteY3-1060" fmla="*/ 1197417 h 1377154"/>
              <a:gd name="connsiteX4-1061" fmla="*/ 6048774 w 8793762"/>
              <a:gd name="connsiteY4-1062" fmla="*/ 1335352 h 1377154"/>
              <a:gd name="connsiteX5-1063" fmla="*/ 5058175 w 8793762"/>
              <a:gd name="connsiteY5-1064" fmla="*/ 1366219 h 1377154"/>
              <a:gd name="connsiteX6-1065" fmla="*/ 4350739 w 8793762"/>
              <a:gd name="connsiteY6-1066" fmla="*/ 1377154 h 1377154"/>
              <a:gd name="connsiteX7-1067" fmla="*/ 3722888 w 8793762"/>
              <a:gd name="connsiteY7-1068" fmla="*/ 1366306 h 1377154"/>
              <a:gd name="connsiteX8-1069" fmla="*/ 3066062 w 8793762"/>
              <a:gd name="connsiteY8-1070" fmla="*/ 1320973 h 1377154"/>
              <a:gd name="connsiteX9-1071" fmla="*/ 1875837 w 8793762"/>
              <a:gd name="connsiteY9-1072" fmla="*/ 1273876 h 1377154"/>
              <a:gd name="connsiteX10-1073" fmla="*/ 0 w 8793762"/>
              <a:gd name="connsiteY10-1074" fmla="*/ 1195983 h 1377154"/>
              <a:gd name="connsiteX11-1075" fmla="*/ 30762 w 8793762"/>
              <a:gd name="connsiteY11-1076" fmla="*/ 12700 h 13771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  <a:cxn ang="0">
                <a:pos x="connsiteX6-87" y="connsiteY6-88"/>
              </a:cxn>
              <a:cxn ang="0">
                <a:pos x="connsiteX7-103" y="connsiteY7-104"/>
              </a:cxn>
              <a:cxn ang="0">
                <a:pos x="connsiteX8-121" y="connsiteY8-122"/>
              </a:cxn>
              <a:cxn ang="0">
                <a:pos x="connsiteX9-141" y="connsiteY9-142"/>
              </a:cxn>
              <a:cxn ang="0">
                <a:pos x="connsiteX10-163" y="connsiteY10-164"/>
              </a:cxn>
              <a:cxn ang="0">
                <a:pos x="connsiteX11-187" y="connsiteY11-188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0070C0"/>
                </a:solidFill>
                <a:latin typeface=".VnCooper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68</a:t>
            </a:r>
            <a:endParaRPr lang="en-US" sz="5300" b="1">
              <a:solidFill>
                <a:srgbClr val="0070C0"/>
              </a:solidFill>
              <a:latin typeface=".VnCooper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760889" y="-15234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   uông</a:t>
            </a:r>
            <a:endParaRPr lang="en-US" sz="8800" b="1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anose="020F070403050403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919" y="4953000"/>
            <a:ext cx="11174569" cy="1544513"/>
            <a:chOff x="502855" y="5399235"/>
            <a:chExt cx="10340246" cy="1544513"/>
          </a:xfrm>
        </p:grpSpPr>
        <p:sp>
          <p:nvSpPr>
            <p:cNvPr id="18" name="Title 1"/>
            <p:cNvSpPr txBox="1"/>
            <p:nvPr/>
          </p:nvSpPr>
          <p:spPr>
            <a:xfrm>
              <a:off x="502855" y="5406302"/>
              <a:ext cx="1034024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</a:pPr>
              <a:r>
                <a:rPr lang="en-US" sz="5400" b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  <a:r>
                <a:rPr lang="en-US" sz="5400" b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uôn</a:t>
              </a:r>
              <a:r>
                <a:rPr lang="en-US" sz="5400" b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ch</a:t>
              </a:r>
              <a:r>
                <a:rPr lang="en-US" sz="5400" b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uôn</a:t>
              </a:r>
              <a:r>
                <a:rPr lang="en-US" sz="5400" b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bay qua các l</a:t>
              </a:r>
              <a:r>
                <a:rPr lang="en-US" sz="5400" b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uông</a:t>
              </a:r>
              <a:r>
                <a:rPr lang="en-US" sz="5400" b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rau.</a:t>
              </a:r>
              <a:endPara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itle 1"/>
            <p:cNvSpPr txBox="1"/>
            <p:nvPr/>
          </p:nvSpPr>
          <p:spPr>
            <a:xfrm>
              <a:off x="1100121" y="539973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̀</a:t>
              </a:r>
            </a:p>
          </p:txBody>
        </p:sp>
        <p:sp>
          <p:nvSpPr>
            <p:cNvPr id="15" name="Title 1"/>
            <p:cNvSpPr txBox="1"/>
            <p:nvPr/>
          </p:nvSpPr>
          <p:spPr>
            <a:xfrm>
              <a:off x="7641027" y="544266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́</a:t>
              </a:r>
            </a:p>
          </p:txBody>
        </p:sp>
        <p:sp>
          <p:nvSpPr>
            <p:cNvPr id="16" name="Title 1"/>
            <p:cNvSpPr txBox="1"/>
            <p:nvPr/>
          </p:nvSpPr>
          <p:spPr>
            <a:xfrm>
              <a:off x="2899761" y="5399235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205</Words>
  <Application>Microsoft Office PowerPoint</Application>
  <PresentationFormat>Custom</PresentationFormat>
  <Paragraphs>125</Paragraphs>
  <Slides>28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LINH</cp:lastModifiedBy>
  <cp:revision>566</cp:revision>
  <dcterms:created xsi:type="dcterms:W3CDTF">2021-05-08T14:00:00Z</dcterms:created>
  <dcterms:modified xsi:type="dcterms:W3CDTF">2025-12-16T13:13:57Z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21ECEC938E384736B2AB322724104D29</vt:lpwstr>
  </property>
  <property fmtid="{D5CDD505-2E9C-101B-9397-08002B2CF9AE}" pid="3" name="KSOProductBuildVer">
    <vt:lpwstr>1033-11.2.0.11417</vt:lpwstr>
  </property>
</Properties>
</file>