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1E738-942C-4C25-AAB1-C1740BD3EE2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26798-68D1-4BD4-821D-839FD1EB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6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tabLst>
                <a:tab pos="44323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hẹn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305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38A6-516E-41E1-90E2-72AE5AEF7422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DA0-605F-46A8-A54C-58D2D72A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3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38A6-516E-41E1-90E2-72AE5AEF7422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DA0-605F-46A8-A54C-58D2D72A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4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38A6-516E-41E1-90E2-72AE5AEF7422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DA0-605F-46A8-A54C-58D2D72A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3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38A6-516E-41E1-90E2-72AE5AEF7422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DA0-605F-46A8-A54C-58D2D72A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4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38A6-516E-41E1-90E2-72AE5AEF7422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DA0-605F-46A8-A54C-58D2D72A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1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38A6-516E-41E1-90E2-72AE5AEF7422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DA0-605F-46A8-A54C-58D2D72A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2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38A6-516E-41E1-90E2-72AE5AEF7422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DA0-605F-46A8-A54C-58D2D72A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0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38A6-516E-41E1-90E2-72AE5AEF7422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DA0-605F-46A8-A54C-58D2D72A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5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38A6-516E-41E1-90E2-72AE5AEF7422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DA0-605F-46A8-A54C-58D2D72A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0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38A6-516E-41E1-90E2-72AE5AEF7422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DA0-605F-46A8-A54C-58D2D72A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9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38A6-516E-41E1-90E2-72AE5AEF7422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DA0-605F-46A8-A54C-58D2D72A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9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38A6-516E-41E1-90E2-72AE5AEF7422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E2DA0-605F-46A8-A54C-58D2D72A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97927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lide" r:id="rId3" imgW="4543425" imgH="3415030" progId="PowerPoint.Slide.8">
                  <p:embed/>
                </p:oleObj>
              </mc:Choice>
              <mc:Fallback>
                <p:oleObj name="Slide" r:id="rId3" imgW="4543425" imgH="341503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553156" y="632184"/>
            <a:ext cx="9934222" cy="20005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44:BÀI 14: </a:t>
            </a:r>
          </a:p>
          <a:p>
            <a:pPr lvl="1"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KHỐI LẬP PHƯƠNG, KHỐI HỘP CHỮ NHẬT (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1)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31242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640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9577"/>
            <a:ext cx="8191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4219577"/>
            <a:ext cx="8191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8191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1"/>
            <a:ext cx="8191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219200" y="2209800"/>
            <a:ext cx="6324600" cy="213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  <a:cs typeface="Times New Roman" panose="02020603050405020304"/>
              </a:rPr>
              <a:t>TIẾT 1</a:t>
            </a:r>
            <a:endParaRPr lang="en-US" sz="36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j-lt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9363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6994" y="1024845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247" y="2833254"/>
            <a:ext cx="1381991" cy="1704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93819" y="2833254"/>
            <a:ext cx="1309254" cy="17041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313343" y="2777834"/>
            <a:ext cx="1589810" cy="170410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4041" y="2770906"/>
            <a:ext cx="2260022" cy="1828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4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tủ lạnh&#10;&#10;Mô tả được tạo tự độ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t="36129" r="8273" b="33668"/>
          <a:stretch>
            <a:fillRect/>
          </a:stretch>
        </p:blipFill>
        <p:spPr>
          <a:xfrm>
            <a:off x="1390131" y="1519572"/>
            <a:ext cx="6822485" cy="5025425"/>
          </a:xfrm>
          <a:prstGeom prst="rect">
            <a:avLst/>
          </a:prstGeom>
        </p:spPr>
      </p:pic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>
            <a:fillRect/>
          </a:stretch>
        </p:blipFill>
        <p:spPr>
          <a:xfrm>
            <a:off x="342900" y="65139"/>
            <a:ext cx="3022600" cy="1754543"/>
          </a:xfrm>
          <a:prstGeom prst="rect">
            <a:avLst/>
          </a:prstGeom>
        </p:spPr>
      </p:pic>
      <p:pic>
        <p:nvPicPr>
          <p:cNvPr id="7" name="Hình ảnh 6" descr="Ảnh có chứa tủ lạnh&#10;&#10;Mô tả được tạo tự độ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65561" r="7058" b="6204"/>
          <a:stretch>
            <a:fillRect/>
          </a:stretch>
        </p:blipFill>
        <p:spPr>
          <a:xfrm>
            <a:off x="445771" y="1671020"/>
            <a:ext cx="8255809" cy="49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374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11106" r="8901" b="66661"/>
          <a:stretch>
            <a:fillRect/>
          </a:stretch>
        </p:blipFill>
        <p:spPr>
          <a:xfrm>
            <a:off x="485174" y="1760947"/>
            <a:ext cx="8407900" cy="4159196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171450" y="187450"/>
            <a:ext cx="2851150" cy="1611161"/>
          </a:xfrm>
          <a:prstGeom prst="rect">
            <a:avLst/>
          </a:prstGeom>
        </p:spPr>
      </p:pic>
      <p:sp>
        <p:nvSpPr>
          <p:cNvPr id="12" name="Hình Bầu dục 11"/>
          <p:cNvSpPr/>
          <p:nvPr/>
        </p:nvSpPr>
        <p:spPr>
          <a:xfrm>
            <a:off x="1597025" y="4862286"/>
            <a:ext cx="779930" cy="8879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ình Bầu dục 11"/>
          <p:cNvSpPr/>
          <p:nvPr/>
        </p:nvSpPr>
        <p:spPr>
          <a:xfrm>
            <a:off x="5428615" y="4785239"/>
            <a:ext cx="779930" cy="8879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493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171450" y="187450"/>
            <a:ext cx="2851150" cy="1611161"/>
          </a:xfrm>
          <a:prstGeom prst="rect">
            <a:avLst/>
          </a:prstGeom>
        </p:spPr>
      </p:pic>
      <p:pic>
        <p:nvPicPr>
          <p:cNvPr id="11" name="Hình ảnh 1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32022" r="9974" b="45745"/>
          <a:stretch>
            <a:fillRect/>
          </a:stretch>
        </p:blipFill>
        <p:spPr>
          <a:xfrm>
            <a:off x="323909" y="1865087"/>
            <a:ext cx="8496182" cy="4202867"/>
          </a:xfrm>
          <a:prstGeom prst="rect">
            <a:avLst/>
          </a:prstGeom>
        </p:spPr>
      </p:pic>
      <p:sp>
        <p:nvSpPr>
          <p:cNvPr id="12" name="Hình Bầu dục 11"/>
          <p:cNvSpPr/>
          <p:nvPr/>
        </p:nvSpPr>
        <p:spPr>
          <a:xfrm>
            <a:off x="1825625" y="4992914"/>
            <a:ext cx="779930" cy="8879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/>
          <p:cNvSpPr/>
          <p:nvPr/>
        </p:nvSpPr>
        <p:spPr>
          <a:xfrm>
            <a:off x="3717306" y="4992914"/>
            <a:ext cx="779930" cy="8879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55626" r="5053" b="13662"/>
          <a:stretch>
            <a:fillRect/>
          </a:stretch>
        </p:blipFill>
        <p:spPr>
          <a:xfrm>
            <a:off x="255951" y="1708111"/>
            <a:ext cx="8565321" cy="5149891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171450" y="187450"/>
            <a:ext cx="2851150" cy="1611161"/>
          </a:xfrm>
          <a:prstGeom prst="rect">
            <a:avLst/>
          </a:prstGeom>
        </p:spPr>
      </p:pic>
      <p:sp>
        <p:nvSpPr>
          <p:cNvPr id="3" name="Hình tự do: Hình 2"/>
          <p:cNvSpPr/>
          <p:nvPr/>
        </p:nvSpPr>
        <p:spPr>
          <a:xfrm>
            <a:off x="3523129" y="4679577"/>
            <a:ext cx="2030506" cy="1093695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ình tự do: Hình 3"/>
          <p:cNvSpPr/>
          <p:nvPr/>
        </p:nvSpPr>
        <p:spPr>
          <a:xfrm>
            <a:off x="3859306" y="4159624"/>
            <a:ext cx="1707776" cy="1703293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tự do: Hình 5"/>
          <p:cNvSpPr/>
          <p:nvPr/>
        </p:nvSpPr>
        <p:spPr>
          <a:xfrm>
            <a:off x="7001816" y="4356847"/>
            <a:ext cx="743690" cy="1500589"/>
          </a:xfrm>
          <a:custGeom>
            <a:avLst/>
            <a:gdLst>
              <a:gd name="connsiteX0" fmla="*/ 743690 w 743690"/>
              <a:gd name="connsiteY0" fmla="*/ 0 h 1125442"/>
              <a:gd name="connsiteX1" fmla="*/ 434408 w 743690"/>
              <a:gd name="connsiteY1" fmla="*/ 376518 h 1125442"/>
              <a:gd name="connsiteX2" fmla="*/ 4102 w 743690"/>
              <a:gd name="connsiteY2" fmla="*/ 712694 h 1125442"/>
              <a:gd name="connsiteX3" fmla="*/ 205808 w 743690"/>
              <a:gd name="connsiteY3" fmla="*/ 1089212 h 1125442"/>
              <a:gd name="connsiteX4" fmla="*/ 219255 w 743690"/>
              <a:gd name="connsiteY4" fmla="*/ 1089212 h 112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690" h="1125442">
                <a:moveTo>
                  <a:pt x="743690" y="0"/>
                </a:moveTo>
                <a:cubicBezTo>
                  <a:pt x="650681" y="128868"/>
                  <a:pt x="557673" y="257736"/>
                  <a:pt x="434408" y="376518"/>
                </a:cubicBezTo>
                <a:cubicBezTo>
                  <a:pt x="311143" y="495300"/>
                  <a:pt x="42202" y="593912"/>
                  <a:pt x="4102" y="712694"/>
                </a:cubicBezTo>
                <a:cubicBezTo>
                  <a:pt x="-33998" y="831476"/>
                  <a:pt x="205808" y="1089212"/>
                  <a:pt x="205808" y="1089212"/>
                </a:cubicBezTo>
                <a:cubicBezTo>
                  <a:pt x="241667" y="1151965"/>
                  <a:pt x="230461" y="1120588"/>
                  <a:pt x="219255" y="108921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Hình ảnh 1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86891" r="5053" b="6801"/>
          <a:stretch>
            <a:fillRect/>
          </a:stretch>
        </p:blipFill>
        <p:spPr>
          <a:xfrm>
            <a:off x="407230" y="1777421"/>
            <a:ext cx="8565321" cy="105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9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/>
          <p:nvPr/>
        </p:nvSpPr>
        <p:spPr>
          <a:xfrm>
            <a:off x="6112774" y="3330053"/>
            <a:ext cx="2529114" cy="1190289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itle 1"/>
          <p:cNvSpPr txBox="1"/>
          <p:nvPr/>
        </p:nvSpPr>
        <p:spPr>
          <a:xfrm>
            <a:off x="3362771" y="3330053"/>
            <a:ext cx="2529114" cy="1190289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718936" y="3477632"/>
            <a:ext cx="2615829" cy="895127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08462" y="278017"/>
            <a:ext cx="3705223" cy="94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hùng 24 Hộp Sữa Tươi Dinh Dưỡng Dành Cho Người Lớn Tuổi TH true MILK GOLD  Vị Tự Nhiên 180 m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08" y="2559153"/>
            <a:ext cx="2720408" cy="362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 sánh giá hộp đựng giấy nhựa 13 x 13 x 13 cm BHX TN-901181 - Vietdy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95" y="3030174"/>
            <a:ext cx="2403066" cy="20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inh nghiệm chọn gạch xây nhà phù hợ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03" y="2971531"/>
            <a:ext cx="2020861" cy="19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91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84" descr="封面">
            <a:extLst>
              <a:ext uri="{FF2B5EF4-FFF2-40B4-BE49-F238E27FC236}">
                <a16:creationId xmlns="" xmlns:a16="http://schemas.microsoft.com/office/drawing/2014/main" id="{EA8FCF1B-6686-40FC-9746-703D050F68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2"/>
            <a:ext cx="9093200" cy="684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083" descr="3">
            <a:extLst>
              <a:ext uri="{FF2B5EF4-FFF2-40B4-BE49-F238E27FC236}">
                <a16:creationId xmlns="" xmlns:a16="http://schemas.microsoft.com/office/drawing/2014/main" id="{AA5186FE-BC9A-4A85-88C4-36B712502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84550"/>
            <a:ext cx="8677275" cy="1152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077" descr="2">
            <a:extLst>
              <a:ext uri="{FF2B5EF4-FFF2-40B4-BE49-F238E27FC236}">
                <a16:creationId xmlns="" xmlns:a16="http://schemas.microsoft.com/office/drawing/2014/main" id="{D4AE4341-A6C2-409F-83AB-B8CF9AC76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-2389716"/>
            <a:ext cx="1674812" cy="7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087" descr="1-16">
            <a:extLst>
              <a:ext uri="{FF2B5EF4-FFF2-40B4-BE49-F238E27FC236}">
                <a16:creationId xmlns="" xmlns:a16="http://schemas.microsoft.com/office/drawing/2014/main" id="{D613DEE8-F6ED-4FF0-A143-E6451A2BDF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4" y="-2440516"/>
            <a:ext cx="1876425" cy="116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="" xmlns:a16="http://schemas.microsoft.com/office/drawing/2014/main" id="{C734D403-987E-4090-A150-4E79D82F17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5200" y="6112933"/>
            <a:ext cx="406400" cy="541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135111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3500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9"/>
    </mc:Choice>
    <mc:Fallback xmlns="">
      <p:transition spd="slow" advTm="7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81</Words>
  <Application>Microsoft Office PowerPoint</Application>
  <PresentationFormat>On-screen Show (4:3)</PresentationFormat>
  <Paragraphs>14</Paragraphs>
  <Slides>9</Slides>
  <Notes>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</dc:creator>
  <cp:lastModifiedBy>LINH</cp:lastModifiedBy>
  <cp:revision>2</cp:revision>
  <dcterms:created xsi:type="dcterms:W3CDTF">2025-12-15T08:51:32Z</dcterms:created>
  <dcterms:modified xsi:type="dcterms:W3CDTF">2025-12-15T09:41:16Z</dcterms:modified>
</cp:coreProperties>
</file>