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3" r:id="rId3"/>
    <p:sldMasterId id="2147483705" r:id="rId4"/>
    <p:sldMasterId id="2147483721" r:id="rId5"/>
  </p:sldMasterIdLst>
  <p:notesMasterIdLst>
    <p:notesMasterId r:id="rId29"/>
  </p:notesMasterIdLst>
  <p:sldIdLst>
    <p:sldId id="340" r:id="rId6"/>
    <p:sldId id="281" r:id="rId7"/>
    <p:sldId id="346" r:id="rId8"/>
    <p:sldId id="298" r:id="rId9"/>
    <p:sldId id="334" r:id="rId10"/>
    <p:sldId id="283" r:id="rId11"/>
    <p:sldId id="301" r:id="rId12"/>
    <p:sldId id="284" r:id="rId13"/>
    <p:sldId id="335" r:id="rId14"/>
    <p:sldId id="311" r:id="rId15"/>
    <p:sldId id="336" r:id="rId16"/>
    <p:sldId id="337" r:id="rId17"/>
    <p:sldId id="312" r:id="rId18"/>
    <p:sldId id="299" r:id="rId19"/>
    <p:sldId id="338" r:id="rId20"/>
    <p:sldId id="300" r:id="rId21"/>
    <p:sldId id="345" r:id="rId22"/>
    <p:sldId id="306" r:id="rId23"/>
    <p:sldId id="308" r:id="rId24"/>
    <p:sldId id="309" r:id="rId25"/>
    <p:sldId id="342" r:id="rId26"/>
    <p:sldId id="343" r:id="rId27"/>
    <p:sldId id="3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05AF-75D2-4CD0-A2AD-EC2974607C6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EB1B-2348-48ED-A967-986DD7A63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6E642-8392-4229-8E53-5AD6F410C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7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5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6E642-8392-4229-8E53-5AD6F410C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6E642-8392-4229-8E53-5AD6F410C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3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5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6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2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9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23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31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9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0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39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9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0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34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147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311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2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83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77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62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8420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3244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2619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1180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391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287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7361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04195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7196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4103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8699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99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622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82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72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264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84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2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5031655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104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83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45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520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600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52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818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117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63940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3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6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7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3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5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62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9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3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6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8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4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6620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88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80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7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0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5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8569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9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35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8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EF1A314-6F0E-69F8-3960-160808A4870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2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068AAD-77D1-1B10-5EA0-16C53C7481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3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970E3C-B02D-336D-F792-1DE83173F2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99682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2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32.png"/><Relationship Id="rId12" Type="http://schemas.openxmlformats.org/officeDocument/2006/relationships/image" Target="../media/image14.svg"/><Relationship Id="rId2" Type="http://schemas.openxmlformats.org/officeDocument/2006/relationships/image" Target="../media/image1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6.png"/><Relationship Id="rId5" Type="http://schemas.openxmlformats.org/officeDocument/2006/relationships/image" Target="../media/image24.svg"/><Relationship Id="rId15" Type="http://schemas.openxmlformats.org/officeDocument/2006/relationships/image" Target="../media/image62.png"/><Relationship Id="rId10" Type="http://schemas.openxmlformats.org/officeDocument/2006/relationships/image" Target="../media/image10.svg"/><Relationship Id="rId4" Type="http://schemas.openxmlformats.org/officeDocument/2006/relationships/image" Target="../media/image4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32.png"/><Relationship Id="rId12" Type="http://schemas.openxmlformats.org/officeDocument/2006/relationships/image" Target="../media/image14.svg"/><Relationship Id="rId17" Type="http://schemas.openxmlformats.org/officeDocument/2006/relationships/image" Target="../media/image65.png"/><Relationship Id="rId2" Type="http://schemas.openxmlformats.org/officeDocument/2006/relationships/image" Target="../media/image15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6.png"/><Relationship Id="rId5" Type="http://schemas.openxmlformats.org/officeDocument/2006/relationships/image" Target="../media/image24.svg"/><Relationship Id="rId15" Type="http://schemas.openxmlformats.org/officeDocument/2006/relationships/image" Target="../media/image64.png"/><Relationship Id="rId10" Type="http://schemas.openxmlformats.org/officeDocument/2006/relationships/image" Target="../media/image10.svg"/><Relationship Id="rId4" Type="http://schemas.openxmlformats.org/officeDocument/2006/relationships/image" Target="../media/image4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4.svg"/><Relationship Id="rId3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16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0.svg"/><Relationship Id="rId5" Type="http://schemas.openxmlformats.org/officeDocument/2006/relationships/image" Target="../media/image4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2.svg"/><Relationship Id="rId9" Type="http://schemas.openxmlformats.org/officeDocument/2006/relationships/image" Target="../media/image33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.png"/><Relationship Id="rId18" Type="http://schemas.openxmlformats.org/officeDocument/2006/relationships/image" Target="../media/image69.png"/><Relationship Id="rId3" Type="http://schemas.openxmlformats.org/officeDocument/2006/relationships/image" Target="../media/image12.svg"/><Relationship Id="rId7" Type="http://schemas.openxmlformats.org/officeDocument/2006/relationships/image" Target="../media/image24.svg"/><Relationship Id="rId12" Type="http://schemas.openxmlformats.org/officeDocument/2006/relationships/image" Target="../media/image10.svg"/><Relationship Id="rId17" Type="http://schemas.openxmlformats.org/officeDocument/2006/relationships/image" Target="../media/image68.pn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image" Target="../media/image57.png"/><Relationship Id="rId9" Type="http://schemas.openxmlformats.org/officeDocument/2006/relationships/image" Target="../media/image32.png"/><Relationship Id="rId1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2.png"/><Relationship Id="rId1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70.png"/><Relationship Id="rId12" Type="http://schemas.openxmlformats.org/officeDocument/2006/relationships/image" Target="../media/image24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12.svg"/><Relationship Id="rId9" Type="http://schemas.openxmlformats.org/officeDocument/2006/relationships/image" Target="../media/image1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2.png"/><Relationship Id="rId1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70.png"/><Relationship Id="rId12" Type="http://schemas.openxmlformats.org/officeDocument/2006/relationships/image" Target="../media/image24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12.svg"/><Relationship Id="rId9" Type="http://schemas.openxmlformats.org/officeDocument/2006/relationships/image" Target="../media/image1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0.svg"/><Relationship Id="rId3" Type="http://schemas.openxmlformats.org/officeDocument/2006/relationships/image" Target="../media/image8.svg"/><Relationship Id="rId21" Type="http://schemas.openxmlformats.org/officeDocument/2006/relationships/image" Target="../media/image31.png"/><Relationship Id="rId7" Type="http://schemas.openxmlformats.org/officeDocument/2006/relationships/image" Target="../media/image12.svg"/><Relationship Id="rId12" Type="http://schemas.openxmlformats.org/officeDocument/2006/relationships/image" Target="../media/image18.png"/><Relationship Id="rId17" Type="http://schemas.openxmlformats.org/officeDocument/2006/relationships/image" Target="../media/image54.png"/><Relationship Id="rId25" Type="http://schemas.openxmlformats.org/officeDocument/2006/relationships/image" Target="../media/image71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11" Type="http://schemas.openxmlformats.org/officeDocument/2006/relationships/image" Target="../media/image16.svg"/><Relationship Id="rId24" Type="http://schemas.openxmlformats.org/officeDocument/2006/relationships/image" Target="../media/image33.png"/><Relationship Id="rId5" Type="http://schemas.openxmlformats.org/officeDocument/2006/relationships/image" Target="../media/image10.svg"/><Relationship Id="rId15" Type="http://schemas.openxmlformats.org/officeDocument/2006/relationships/image" Target="../media/image21.png"/><Relationship Id="rId23" Type="http://schemas.openxmlformats.org/officeDocument/2006/relationships/image" Target="../media/image32.png"/><Relationship Id="rId10" Type="http://schemas.openxmlformats.org/officeDocument/2006/relationships/image" Target="../media/image17.png"/><Relationship Id="rId19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../media/image14.svg"/><Relationship Id="rId14" Type="http://schemas.openxmlformats.org/officeDocument/2006/relationships/image" Target="../media/image20.png"/><Relationship Id="rId22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18.svg"/><Relationship Id="rId3" Type="http://schemas.openxmlformats.org/officeDocument/2006/relationships/image" Target="../media/image8.svg"/><Relationship Id="rId21" Type="http://schemas.openxmlformats.org/officeDocument/2006/relationships/image" Target="../media/image25.png"/><Relationship Id="rId7" Type="http://schemas.openxmlformats.org/officeDocument/2006/relationships/image" Target="../media/image12.sv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14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0.svg"/><Relationship Id="rId3" Type="http://schemas.openxmlformats.org/officeDocument/2006/relationships/image" Target="../media/image8.svg"/><Relationship Id="rId21" Type="http://schemas.openxmlformats.org/officeDocument/2006/relationships/image" Target="../media/image31.png"/><Relationship Id="rId7" Type="http://schemas.openxmlformats.org/officeDocument/2006/relationships/image" Target="../media/image12.svg"/><Relationship Id="rId12" Type="http://schemas.openxmlformats.org/officeDocument/2006/relationships/image" Target="../media/image18.png"/><Relationship Id="rId17" Type="http://schemas.openxmlformats.org/officeDocument/2006/relationships/image" Target="../media/image54.png"/><Relationship Id="rId25" Type="http://schemas.openxmlformats.org/officeDocument/2006/relationships/image" Target="../media/image74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11" Type="http://schemas.openxmlformats.org/officeDocument/2006/relationships/image" Target="../media/image16.svg"/><Relationship Id="rId24" Type="http://schemas.openxmlformats.org/officeDocument/2006/relationships/image" Target="../media/image33.png"/><Relationship Id="rId5" Type="http://schemas.openxmlformats.org/officeDocument/2006/relationships/image" Target="../media/image10.svg"/><Relationship Id="rId15" Type="http://schemas.openxmlformats.org/officeDocument/2006/relationships/image" Target="../media/image21.png"/><Relationship Id="rId23" Type="http://schemas.openxmlformats.org/officeDocument/2006/relationships/image" Target="../media/image32.png"/><Relationship Id="rId10" Type="http://schemas.openxmlformats.org/officeDocument/2006/relationships/image" Target="../media/image17.png"/><Relationship Id="rId19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../media/image14.svg"/><Relationship Id="rId14" Type="http://schemas.openxmlformats.org/officeDocument/2006/relationships/image" Target="../media/image20.png"/><Relationship Id="rId22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12.svg"/><Relationship Id="rId21" Type="http://schemas.microsoft.com/office/2007/relationships/hdphoto" Target="../media/hdphoto2.wdp"/><Relationship Id="rId7" Type="http://schemas.openxmlformats.org/officeDocument/2006/relationships/image" Target="../media/image30.png"/><Relationship Id="rId12" Type="http://schemas.openxmlformats.org/officeDocument/2006/relationships/image" Target="../media/image24.svg"/><Relationship Id="rId17" Type="http://schemas.openxmlformats.org/officeDocument/2006/relationships/image" Target="../media/image35.png"/><Relationship Id="rId2" Type="http://schemas.openxmlformats.org/officeDocument/2006/relationships/image" Target="../media/image15.png"/><Relationship Id="rId16" Type="http://schemas.openxmlformats.org/officeDocument/2006/relationships/image" Target="../media/image1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image" Target="../media/image18.png"/><Relationship Id="rId14" Type="http://schemas.openxmlformats.org/officeDocument/2006/relationships/image" Target="../media/image33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svg"/><Relationship Id="rId11" Type="http://schemas.openxmlformats.org/officeDocument/2006/relationships/image" Target="../media/image39.png"/><Relationship Id="rId5" Type="http://schemas.openxmlformats.org/officeDocument/2006/relationships/image" Target="../media/image16.png"/><Relationship Id="rId15" Type="http://schemas.openxmlformats.org/officeDocument/2006/relationships/image" Target="../media/image24.svg"/><Relationship Id="rId10" Type="http://schemas.openxmlformats.org/officeDocument/2006/relationships/image" Target="../media/image12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0.svg"/><Relationship Id="rId3" Type="http://schemas.openxmlformats.org/officeDocument/2006/relationships/image" Target="../media/image8.svg"/><Relationship Id="rId21" Type="http://schemas.openxmlformats.org/officeDocument/2006/relationships/image" Target="../media/image56.png"/><Relationship Id="rId7" Type="http://schemas.openxmlformats.org/officeDocument/2006/relationships/image" Target="../media/image12.svg"/><Relationship Id="rId12" Type="http://schemas.openxmlformats.org/officeDocument/2006/relationships/image" Target="../media/image18.png"/><Relationship Id="rId17" Type="http://schemas.openxmlformats.org/officeDocument/2006/relationships/image" Target="../media/image54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../media/image14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.png"/><Relationship Id="rId18" Type="http://schemas.openxmlformats.org/officeDocument/2006/relationships/image" Target="../media/image59.png"/><Relationship Id="rId3" Type="http://schemas.openxmlformats.org/officeDocument/2006/relationships/image" Target="../media/image12.svg"/><Relationship Id="rId7" Type="http://schemas.openxmlformats.org/officeDocument/2006/relationships/image" Target="../media/image24.svg"/><Relationship Id="rId12" Type="http://schemas.openxmlformats.org/officeDocument/2006/relationships/image" Target="../media/image10.svg"/><Relationship Id="rId17" Type="http://schemas.openxmlformats.org/officeDocument/2006/relationships/image" Target="../media/image58.pn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image" Target="../media/image57.png"/><Relationship Id="rId9" Type="http://schemas.openxmlformats.org/officeDocument/2006/relationships/image" Target="../media/image32.pn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0.svg"/><Relationship Id="rId18" Type="http://schemas.openxmlformats.org/officeDocument/2006/relationships/image" Target="../media/image60.png"/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11" Type="http://schemas.openxmlformats.org/officeDocument/2006/relationships/image" Target="../media/image33.png"/><Relationship Id="rId5" Type="http://schemas.openxmlformats.org/officeDocument/2006/relationships/image" Target="../media/image57.png"/><Relationship Id="rId15" Type="http://schemas.openxmlformats.org/officeDocument/2006/relationships/image" Target="../media/image14.svg"/><Relationship Id="rId10" Type="http://schemas.openxmlformats.org/officeDocument/2006/relationships/image" Target="../media/image32.png"/><Relationship Id="rId19" Type="http://schemas.openxmlformats.org/officeDocument/2006/relationships/image" Target="../media/image61.png"/><Relationship Id="rId4" Type="http://schemas.openxmlformats.org/officeDocument/2006/relationships/image" Target="../media/image12.svg"/><Relationship Id="rId9" Type="http://schemas.openxmlformats.org/officeDocument/2006/relationships/image" Target="../media/image42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92" y="1825625"/>
            <a:ext cx="4383215" cy="4351338"/>
          </a:xfr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468722E3-7BBB-E4F2-7B0D-529B350F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132434"/>
            <a:ext cx="12193057" cy="6858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AD287-3963-F33E-9211-08FEF95D323A}"/>
              </a:ext>
            </a:extLst>
          </p:cNvPr>
          <p:cNvSpPr txBox="1"/>
          <p:nvPr/>
        </p:nvSpPr>
        <p:spPr>
          <a:xfrm>
            <a:off x="1905391" y="532436"/>
            <a:ext cx="8698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ĐƯỜNG</a:t>
            </a:r>
            <a:endParaRPr lang="en-US" sz="28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8399B-CA2B-018A-3022-3294B3008B96}"/>
              </a:ext>
            </a:extLst>
          </p:cNvPr>
          <p:cNvSpPr txBox="1"/>
          <p:nvPr/>
        </p:nvSpPr>
        <p:spPr>
          <a:xfrm>
            <a:off x="590228" y="2247577"/>
            <a:ext cx="11009275" cy="30162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211498"/>
              </a:avLst>
            </a:prstTxWarp>
            <a:spAutoFit/>
          </a:bodyPr>
          <a:lstStyle/>
          <a:p>
            <a:pPr algn="ctr" defTabSz="914446">
              <a:defRPr/>
            </a:pPr>
            <a:r>
              <a:rPr lang="en-US" sz="6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THẦY CÔ GIÁO VỀ DỰ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DAA90-DE19-F610-CD2F-45A895061855}"/>
              </a:ext>
            </a:extLst>
          </p:cNvPr>
          <p:cNvSpPr txBox="1"/>
          <p:nvPr/>
        </p:nvSpPr>
        <p:spPr>
          <a:xfrm>
            <a:off x="1422659" y="2985641"/>
            <a:ext cx="9180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TIẾNG VIỆT LỚP </a:t>
            </a:r>
            <a:r>
              <a:rPr lang="en-US" sz="3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5A</a:t>
            </a:r>
            <a:endParaRPr lang="en-US" sz="36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46">
              <a:defRPr/>
            </a:pP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TỪ VÀ CÂU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74D0B-53E7-FB53-45E7-BA174FF643A7}"/>
              </a:ext>
            </a:extLst>
          </p:cNvPr>
          <p:cNvSpPr txBox="1"/>
          <p:nvPr/>
        </p:nvSpPr>
        <p:spPr>
          <a:xfrm>
            <a:off x="1905391" y="4366128"/>
            <a:ext cx="850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3600" b="1" i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D3F768-27D3-AB47-4507-CE8B84531954}"/>
              </a:ext>
            </a:extLst>
          </p:cNvPr>
          <p:cNvCxnSpPr/>
          <p:nvPr/>
        </p:nvCxnSpPr>
        <p:spPr>
          <a:xfrm>
            <a:off x="4356244" y="1221910"/>
            <a:ext cx="345211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B41C961-FA7B-673A-D252-0F43F5BE0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9" y="-181000"/>
            <a:ext cx="2284763" cy="2284763"/>
          </a:xfrm>
          <a:prstGeom prst="rect">
            <a:avLst/>
          </a:prstGeom>
        </p:spPr>
      </p:pic>
      <p:sp>
        <p:nvSpPr>
          <p:cNvPr id="16" name="Freeform 2"/>
          <p:cNvSpPr/>
          <p:nvPr/>
        </p:nvSpPr>
        <p:spPr>
          <a:xfrm>
            <a:off x="-160993" y="4318678"/>
            <a:ext cx="3327544" cy="2525715"/>
          </a:xfrm>
          <a:custGeom>
            <a:avLst/>
            <a:gdLst/>
            <a:ahLst/>
            <a:cxnLst/>
            <a:rect l="l" t="t" r="r" b="b"/>
            <a:pathLst>
              <a:path w="5617474" h="4114800">
                <a:moveTo>
                  <a:pt x="0" y="0"/>
                </a:moveTo>
                <a:lnTo>
                  <a:pt x="5617474" y="0"/>
                </a:lnTo>
                <a:lnTo>
                  <a:pt x="5617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3"/>
          <p:cNvSpPr/>
          <p:nvPr/>
        </p:nvSpPr>
        <p:spPr>
          <a:xfrm>
            <a:off x="1422659" y="6309670"/>
            <a:ext cx="3327544" cy="548329"/>
          </a:xfrm>
          <a:custGeom>
            <a:avLst/>
            <a:gdLst/>
            <a:ahLst/>
            <a:cxnLst/>
            <a:rect l="l" t="t" r="r" b="b"/>
            <a:pathLst>
              <a:path w="6807083" h="1803877">
                <a:moveTo>
                  <a:pt x="0" y="0"/>
                </a:moveTo>
                <a:lnTo>
                  <a:pt x="6807083" y="0"/>
                </a:lnTo>
                <a:lnTo>
                  <a:pt x="6807083" y="1803877"/>
                </a:lnTo>
                <a:lnTo>
                  <a:pt x="0" y="18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4"/>
          <p:cNvSpPr/>
          <p:nvPr/>
        </p:nvSpPr>
        <p:spPr>
          <a:xfrm rot="301343">
            <a:off x="8899564" y="4732064"/>
            <a:ext cx="3451304" cy="2724527"/>
          </a:xfrm>
          <a:custGeom>
            <a:avLst/>
            <a:gdLst/>
            <a:ahLst/>
            <a:cxnLst/>
            <a:rect l="l" t="t" r="r" b="b"/>
            <a:pathLst>
              <a:path w="7684389" h="8229600">
                <a:moveTo>
                  <a:pt x="0" y="0"/>
                </a:moveTo>
                <a:lnTo>
                  <a:pt x="7684389" y="0"/>
                </a:lnTo>
                <a:lnTo>
                  <a:pt x="7684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28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3243" y="10936"/>
            <a:ext cx="3353091" cy="1475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8BE972-115D-A5F8-14F3-C0EB7BCC5220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hai đoạn thơ dưới đây, từ chân được dùng với các nghĩa nào? Các nghĩa đó có gì giống và khác nhau?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1F0848-3F6C-7841-3A6B-3DD87CC284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665" y="2555240"/>
            <a:ext cx="84391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67323" y="361697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47C0C-BF98-0A9A-1953-45C6596A584F}"/>
              </a:ext>
            </a:extLst>
          </p:cNvPr>
          <p:cNvSpPr txBox="1"/>
          <p:nvPr/>
        </p:nvSpPr>
        <p:spPr>
          <a:xfrm>
            <a:off x="1415174" y="295200"/>
            <a:ext cx="4167537" cy="267051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29EC8-A9DF-3740-F17F-384E940BBB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318449" y="1618832"/>
            <a:ext cx="3616859" cy="589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2BB62F-EE32-C62C-DD0C-9428AE3B94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8985" y="2259023"/>
            <a:ext cx="5894449" cy="37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F3189-85DD-85C7-B91D-1384755EAC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4957" y="719772"/>
            <a:ext cx="3250883" cy="284546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B5A7B8-AD98-780B-406F-4BD87C0A7131}"/>
              </a:ext>
            </a:extLst>
          </p:cNvPr>
          <p:cNvSpPr/>
          <p:nvPr/>
        </p:nvSpPr>
        <p:spPr>
          <a:xfrm>
            <a:off x="5343505" y="922265"/>
            <a:ext cx="6106815" cy="1912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một vật (cái com-pa, cái gậy, cái kiềng) để đỡ vật đó có thể đứng được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CD8E9-6BC1-2515-3A34-A6DD19C1C5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5760" y="3696824"/>
            <a:ext cx="3228022" cy="27522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B23713-5998-EF3D-0727-B75F93C1D556}"/>
              </a:ext>
            </a:extLst>
          </p:cNvPr>
          <p:cNvSpPr/>
          <p:nvPr/>
        </p:nvSpPr>
        <p:spPr>
          <a:xfrm>
            <a:off x="5282545" y="3899145"/>
            <a:ext cx="6106815" cy="1912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cơ thể người và động vật, có chức năng di chuyển (bước)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nghĩa gốc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324FD8-8F90-8629-2831-1CD14D76CCB4}"/>
              </a:ext>
            </a:extLst>
          </p:cNvPr>
          <p:cNvSpPr/>
          <p:nvPr/>
        </p:nvSpPr>
        <p:spPr>
          <a:xfrm>
            <a:off x="5364480" y="985520"/>
            <a:ext cx="6085840" cy="18491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 nhau: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nét nghĩa đều chỉ phần phía dưới cùng, có tác dụng nâng đỡ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4FB7FF-AB89-973B-5584-03DF0EFD9144}"/>
              </a:ext>
            </a:extLst>
          </p:cNvPr>
          <p:cNvSpPr/>
          <p:nvPr/>
        </p:nvSpPr>
        <p:spPr>
          <a:xfrm>
            <a:off x="5364480" y="3312160"/>
            <a:ext cx="5892800" cy="2804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nhau: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 ở câu a: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chỉ bộ phận của vật, có tác dụng đỡ vật.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chân ở câu b: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chỉ bộ phận cơ thể người và động vật, tác dụng giúp nâng đỡ cơ thể và di chuyển</a:t>
            </a:r>
          </a:p>
        </p:txBody>
      </p:sp>
    </p:spTree>
    <p:extLst>
      <p:ext uri="{BB962C8B-B14F-4D97-AF65-F5344CB8AC3E}">
        <p14:creationId xmlns:p14="http://schemas.microsoft.com/office/powerpoint/2010/main" val="5900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40806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câu để phân biệt các nghĩa của mỗi từ sau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FCE79-5D73-DEE6-6B11-9668E115C6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22449" y="1387792"/>
            <a:ext cx="8390383" cy="44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44" y="260965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13120" y="1320800"/>
            <a:ext cx="5767603" cy="1639788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(1) 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hiếc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FD853-A07E-CC49-5749-B1ACE6B8DB40}"/>
              </a:ext>
            </a:extLst>
          </p:cNvPr>
          <p:cNvSpPr txBox="1"/>
          <p:nvPr/>
        </p:nvSpPr>
        <p:spPr>
          <a:xfrm>
            <a:off x="111760" y="670560"/>
            <a:ext cx="5801360" cy="1639788"/>
          </a:xfrm>
          <a:prstGeom prst="cloudCallout">
            <a:avLst>
              <a:gd name="adj1" fmla="val 17995"/>
              <a:gd name="adj2" fmla="val 71826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hiểm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744" y="260965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13120" y="1320800"/>
            <a:ext cx="5628639" cy="2389406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32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(2) </a:t>
            </a:r>
            <a:r>
              <a:rPr lang="it-IT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</a:t>
            </a:r>
            <a:r>
              <a:rPr lang="it-IT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Cát cao </a:t>
            </a:r>
            <a:endParaRPr lang="it-IT" sz="3200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it-IT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 em một cái đầu.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FD853-A07E-CC49-5749-B1ACE6B8DB40}"/>
              </a:ext>
            </a:extLst>
          </p:cNvPr>
          <p:cNvSpPr txBox="1"/>
          <p:nvPr/>
        </p:nvSpPr>
        <p:spPr>
          <a:xfrm>
            <a:off x="111760" y="965200"/>
            <a:ext cx="5628639" cy="2108299"/>
          </a:xfrm>
          <a:prstGeom prst="cloudCallout">
            <a:avLst>
              <a:gd name="adj1" fmla="val 17995"/>
              <a:gd name="adj2" fmla="val 71826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Kết quả </a:t>
            </a:r>
            <a:r>
              <a:rPr lang="vi-VN" sz="2800" b="1" dirty="0" smtClean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thi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định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kỳ</a:t>
            </a:r>
            <a:r>
              <a:rPr lang="vi-VN" sz="2800" b="1" dirty="0" smtClean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của </a:t>
            </a:r>
            <a:r>
              <a:rPr lang="vi-VN" sz="2800" b="1" dirty="0" smtClean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H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uy</a:t>
            </a:r>
            <a:r>
              <a:rPr lang="vi-VN" sz="2800" b="1" dirty="0" smtClean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cao thứ 2 trong khối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6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 da nghia">
            <a:hlinkClick r:id="" action="ppaction://media"/>
            <a:extLst>
              <a:ext uri="{FF2B5EF4-FFF2-40B4-BE49-F238E27FC236}">
                <a16:creationId xmlns:a16="http://schemas.microsoft.com/office/drawing/2014/main" id="{679669C0-15C9-E392-DAE8-7CF7C2DD80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309" y="-491848"/>
            <a:ext cx="11573691" cy="65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502795"/>
            <a:ext cx="6965696" cy="2764215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bụng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no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bụng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</a:p>
          <a:p>
            <a:pPr lvl="0" algn="ctr">
              <a:defRPr/>
            </a:pP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...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D8C8783-F676-8AF2-3A35-93B90F4EEAF1}"/>
              </a:ext>
            </a:extLst>
          </p:cNvPr>
          <p:cNvSpPr/>
          <p:nvPr/>
        </p:nvSpPr>
        <p:spPr>
          <a:xfrm>
            <a:off x="1371600" y="477520"/>
            <a:ext cx="5191760" cy="1483360"/>
          </a:xfrm>
          <a:prstGeom prst="wedgeRoundRectCallout">
            <a:avLst>
              <a:gd name="adj1" fmla="val 60576"/>
              <a:gd name="adj2" fmla="val -6678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Hắn ăn ngấu nghiến cho tới khi no bụng. (bụng: bộ phận của cơ thể; nghĩa gốc)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33" y="1610293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776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47B40D97-5D1B-4728-8707-CF19E3751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761500055760258717-32746395595987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54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60285" y="1074834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95425" y="1722723"/>
              <a:ext cx="8629650" cy="1078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chuyển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99954" y="102460"/>
            <a:ext cx="7816307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6276" y="352424"/>
            <a:ext cx="9892600" cy="16554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675" y="3479629"/>
            <a:ext cx="3613607" cy="378643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8F171C-558A-204F-E1AE-BBD197327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86576"/>
              </p:ext>
            </p:extLst>
          </p:nvPr>
        </p:nvGraphicFramePr>
        <p:xfrm>
          <a:off x="1261387" y="2259023"/>
          <a:ext cx="8829674" cy="34522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14837">
                  <a:extLst>
                    <a:ext uri="{9D8B030D-6E8A-4147-A177-3AD203B41FA5}">
                      <a16:colId xmlns:a16="http://schemas.microsoft.com/office/drawing/2014/main" val="3900010625"/>
                    </a:ext>
                  </a:extLst>
                </a:gridCol>
                <a:gridCol w="4414837">
                  <a:extLst>
                    <a:ext uri="{9D8B030D-6E8A-4147-A177-3AD203B41FA5}">
                      <a16:colId xmlns:a16="http://schemas.microsoft.com/office/drawing/2014/main" val="417795660"/>
                    </a:ext>
                  </a:extLst>
                </a:gridCol>
              </a:tblGrid>
              <a:tr h="97251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070186"/>
                  </a:ext>
                </a:extLst>
              </a:tr>
              <a:tr h="2479767">
                <a:tc>
                  <a:txBody>
                    <a:bodyPr/>
                    <a:lstStyle/>
                    <a:p>
                      <a:endParaRPr lang="en-US" sz="28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983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5FDA45F-D051-6DCD-1A03-C87E64B2EC43}"/>
              </a:ext>
            </a:extLst>
          </p:cNvPr>
          <p:cNvSpPr txBox="1"/>
          <p:nvPr/>
        </p:nvSpPr>
        <p:spPr>
          <a:xfrm>
            <a:off x="1694158" y="3714750"/>
            <a:ext cx="3982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15994-A11A-26AA-86CA-98680DE1C302}"/>
              </a:ext>
            </a:extLst>
          </p:cNvPr>
          <p:cNvSpPr txBox="1"/>
          <p:nvPr/>
        </p:nvSpPr>
        <p:spPr>
          <a:xfrm>
            <a:off x="5796115" y="3714750"/>
            <a:ext cx="4159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7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18BA751-E32D-D038-8A95-9F4989967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61" y="1867373"/>
            <a:ext cx="7372350" cy="31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nghĩa của từ hạt trong mỗi đoạn thơ dưới đây. Từ hạt trong đoạn thơ nào được dùng với nghĩa gốc?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59113"/>
            <a:ext cx="3353091" cy="147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5FC0CE-C82D-944C-BACA-DB69E197B6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85975" y="2566987"/>
            <a:ext cx="79629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899DA-FBD2-B8D1-094C-482FB26026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3708" y="825865"/>
            <a:ext cx="3419475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A5021-DCB4-C82E-38C8-5A291CBBC9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40043" y="674107"/>
            <a:ext cx="4514850" cy="209550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608BA0FF-B351-6961-D688-D548E86A023B}"/>
              </a:ext>
            </a:extLst>
          </p:cNvPr>
          <p:cNvSpPr/>
          <p:nvPr/>
        </p:nvSpPr>
        <p:spPr>
          <a:xfrm>
            <a:off x="2543635" y="2960587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717253" y="3666203"/>
            <a:ext cx="3867960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con.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B542B46-295F-8DCB-7593-D9A57024B298}"/>
              </a:ext>
            </a:extLst>
          </p:cNvPr>
          <p:cNvSpPr/>
          <p:nvPr/>
        </p:nvSpPr>
        <p:spPr>
          <a:xfrm>
            <a:off x="7787640" y="2931795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590DFE-1B7A-97F6-A9B9-F6EDF0C87B1B}"/>
              </a:ext>
            </a:extLst>
          </p:cNvPr>
          <p:cNvSpPr/>
          <p:nvPr/>
        </p:nvSpPr>
        <p:spPr>
          <a:xfrm>
            <a:off x="6298975" y="3635723"/>
            <a:ext cx="4231373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b: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chất lỏng có hình giống như hạt của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552</Words>
  <Application>Microsoft Office PowerPoint</Application>
  <PresentationFormat>Widescreen</PresentationFormat>
  <Paragraphs>56</Paragraphs>
  <Slides>23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</vt:lpstr>
      <vt:lpstr>等线</vt:lpstr>
      <vt:lpstr>等线 Light</vt:lpstr>
      <vt:lpstr>Garamond</vt:lpstr>
      <vt:lpstr>inpin heiti</vt:lpstr>
      <vt:lpstr>Tahoma</vt:lpstr>
      <vt:lpstr>Times New Roman</vt:lpstr>
      <vt:lpstr>Trebuchet MS</vt:lpstr>
      <vt:lpstr>2_Office Theme</vt:lpstr>
      <vt:lpstr>4_Office Theme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51</cp:revision>
  <dcterms:created xsi:type="dcterms:W3CDTF">2024-08-03T10:52:38Z</dcterms:created>
  <dcterms:modified xsi:type="dcterms:W3CDTF">2025-10-26T17:55:34Z</dcterms:modified>
</cp:coreProperties>
</file>