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3"/>
  </p:notesMasterIdLst>
  <p:sldIdLst>
    <p:sldId id="260" r:id="rId2"/>
    <p:sldId id="312" r:id="rId3"/>
    <p:sldId id="258" r:id="rId4"/>
    <p:sldId id="313" r:id="rId5"/>
    <p:sldId id="314" r:id="rId6"/>
    <p:sldId id="315" r:id="rId7"/>
    <p:sldId id="257" r:id="rId8"/>
    <p:sldId id="317" r:id="rId9"/>
    <p:sldId id="262" r:id="rId10"/>
    <p:sldId id="318" r:id="rId11"/>
    <p:sldId id="319" r:id="rId12"/>
    <p:sldId id="320" r:id="rId13"/>
    <p:sldId id="321" r:id="rId14"/>
    <p:sldId id="322" r:id="rId15"/>
    <p:sldId id="267" r:id="rId16"/>
    <p:sldId id="323" r:id="rId17"/>
    <p:sldId id="324" r:id="rId18"/>
    <p:sldId id="325" r:id="rId19"/>
    <p:sldId id="327" r:id="rId20"/>
    <p:sldId id="326" r:id="rId21"/>
    <p:sldId id="261" r:id="rId2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Cantarell" panose="020B0604020202020204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Roboto Condensed Light" panose="02000000000000000000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BAC4F85-A79D-4503-80D6-BA0297E9EE87}">
          <p14:sldIdLst>
            <p14:sldId id="260"/>
            <p14:sldId id="312"/>
            <p14:sldId id="258"/>
            <p14:sldId id="313"/>
            <p14:sldId id="314"/>
            <p14:sldId id="315"/>
            <p14:sldId id="257"/>
            <p14:sldId id="317"/>
            <p14:sldId id="262"/>
            <p14:sldId id="318"/>
            <p14:sldId id="319"/>
            <p14:sldId id="320"/>
            <p14:sldId id="321"/>
            <p14:sldId id="322"/>
            <p14:sldId id="267"/>
            <p14:sldId id="323"/>
            <p14:sldId id="324"/>
            <p14:sldId id="325"/>
            <p14:sldId id="327"/>
            <p14:sldId id="326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FCF"/>
    <a:srgbClr val="AB7FCF"/>
    <a:srgbClr val="FCB459"/>
    <a:srgbClr val="FF634D"/>
    <a:srgbClr val="5DB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6325E9-BD20-4F83-BB60-70361566CBF3}">
  <a:tblStyle styleId="{876325E9-BD20-4F83-BB60-70361566CB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0a5f071f5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0a5f071f5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33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215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6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043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8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72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190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232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75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709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0a67fa812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0a67fa812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971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a5f071f5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0a5f071f5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a5f071f5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0a5f071f5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5f071f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5f071f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07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5f071f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5f071f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36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5f071f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5f071f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29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5f071f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5f071f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5f071f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5f071f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029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a5f071f5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a5f071f5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100" y="834600"/>
            <a:ext cx="7713900" cy="347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11225" y="1210563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1225" y="34472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3083350" y="535000"/>
            <a:ext cx="55623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8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38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198" name="Google Shape;198;p3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8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205" name="Google Shape;205;p3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38"/>
          <p:cNvSpPr/>
          <p:nvPr/>
        </p:nvSpPr>
        <p:spPr>
          <a:xfrm>
            <a:off x="420225" y="535000"/>
            <a:ext cx="2518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71800" y="847150"/>
            <a:ext cx="7400700" cy="3449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35925" y="2678000"/>
            <a:ext cx="567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12200" y="1568450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391925" y="3519800"/>
            <a:ext cx="43602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336687" y="2753925"/>
            <a:ext cx="2866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40517" y="2753925"/>
            <a:ext cx="2866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336687" y="3250425"/>
            <a:ext cx="28668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40517" y="3250425"/>
            <a:ext cx="28668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949250" y="721600"/>
            <a:ext cx="5314500" cy="315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411161" y="1178234"/>
            <a:ext cx="4389900" cy="8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411456" y="2074102"/>
            <a:ext cx="43899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67250" y="266250"/>
            <a:ext cx="80094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046102" y="1061950"/>
            <a:ext cx="412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1972663" y="1284300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045938" y="1511350"/>
            <a:ext cx="4125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3045863" y="2805783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1972613" y="2166275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3045863" y="3259963"/>
            <a:ext cx="4125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3046026" y="1933867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1972663" y="3048275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3045863" y="2389727"/>
            <a:ext cx="4125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3045863" y="3677700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1972588" y="3930250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3045575" y="4135009"/>
            <a:ext cx="4125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59" r:id="rId8"/>
    <p:sldLayoutId id="2147483683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6"/>
          <p:cNvSpPr txBox="1">
            <a:spLocks noGrp="1"/>
          </p:cNvSpPr>
          <p:nvPr>
            <p:ph type="subTitle" idx="1"/>
          </p:nvPr>
        </p:nvSpPr>
        <p:spPr>
          <a:xfrm>
            <a:off x="576650" y="1524944"/>
            <a:ext cx="6140936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600" b="1">
                <a:latin typeface="+mj-lt"/>
              </a:rPr>
              <a:t>CHÀO MỪNG CÁC EM ĐẾN VỚI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600" b="1">
                <a:latin typeface="+mj-lt"/>
              </a:rPr>
              <a:t>TIẾT HỌC NGÀY HÔM NAY!</a:t>
            </a:r>
          </a:p>
        </p:txBody>
      </p:sp>
      <p:grpSp>
        <p:nvGrpSpPr>
          <p:cNvPr id="590" name="Google Shape;590;p46"/>
          <p:cNvGrpSpPr/>
          <p:nvPr/>
        </p:nvGrpSpPr>
        <p:grpSpPr>
          <a:xfrm>
            <a:off x="-944795" y="3829887"/>
            <a:ext cx="1433340" cy="1675685"/>
            <a:chOff x="1677046" y="2644323"/>
            <a:chExt cx="1433340" cy="1675685"/>
          </a:xfrm>
        </p:grpSpPr>
        <p:sp>
          <p:nvSpPr>
            <p:cNvPr id="591" name="Google Shape;591;p46"/>
            <p:cNvSpPr/>
            <p:nvPr/>
          </p:nvSpPr>
          <p:spPr>
            <a:xfrm>
              <a:off x="1677046" y="2644323"/>
              <a:ext cx="1433121" cy="1516502"/>
            </a:xfrm>
            <a:custGeom>
              <a:avLst/>
              <a:gdLst/>
              <a:ahLst/>
              <a:cxnLst/>
              <a:rect l="l" t="t" r="r" b="b"/>
              <a:pathLst>
                <a:path w="43880" h="46433" extrusionOk="0">
                  <a:moveTo>
                    <a:pt x="37481" y="0"/>
                  </a:moveTo>
                  <a:cubicBezTo>
                    <a:pt x="37182" y="0"/>
                    <a:pt x="36890" y="66"/>
                    <a:pt x="36620" y="183"/>
                  </a:cubicBezTo>
                  <a:cubicBezTo>
                    <a:pt x="36299" y="321"/>
                    <a:pt x="36000" y="504"/>
                    <a:pt x="35730" y="730"/>
                  </a:cubicBezTo>
                  <a:cubicBezTo>
                    <a:pt x="35460" y="949"/>
                    <a:pt x="35204" y="1189"/>
                    <a:pt x="34964" y="1445"/>
                  </a:cubicBezTo>
                  <a:cubicBezTo>
                    <a:pt x="34737" y="1678"/>
                    <a:pt x="34511" y="1934"/>
                    <a:pt x="34292" y="2182"/>
                  </a:cubicBezTo>
                  <a:lnTo>
                    <a:pt x="34234" y="2247"/>
                  </a:lnTo>
                  <a:cubicBezTo>
                    <a:pt x="34022" y="2488"/>
                    <a:pt x="33782" y="2758"/>
                    <a:pt x="33534" y="3021"/>
                  </a:cubicBezTo>
                  <a:cubicBezTo>
                    <a:pt x="33315" y="3247"/>
                    <a:pt x="33074" y="3458"/>
                    <a:pt x="32826" y="3648"/>
                  </a:cubicBezTo>
                  <a:cubicBezTo>
                    <a:pt x="32673" y="3758"/>
                    <a:pt x="32512" y="3852"/>
                    <a:pt x="32337" y="3925"/>
                  </a:cubicBezTo>
                  <a:cubicBezTo>
                    <a:pt x="32242" y="3955"/>
                    <a:pt x="32147" y="3976"/>
                    <a:pt x="32045" y="3991"/>
                  </a:cubicBezTo>
                  <a:lnTo>
                    <a:pt x="31958" y="3991"/>
                  </a:lnTo>
                  <a:cubicBezTo>
                    <a:pt x="31892" y="3991"/>
                    <a:pt x="31834" y="3991"/>
                    <a:pt x="31775" y="3984"/>
                  </a:cubicBezTo>
                  <a:cubicBezTo>
                    <a:pt x="31607" y="3947"/>
                    <a:pt x="31440" y="3896"/>
                    <a:pt x="31286" y="3831"/>
                  </a:cubicBezTo>
                  <a:cubicBezTo>
                    <a:pt x="30944" y="3655"/>
                    <a:pt x="30615" y="3466"/>
                    <a:pt x="30294" y="3247"/>
                  </a:cubicBezTo>
                  <a:cubicBezTo>
                    <a:pt x="30053" y="3086"/>
                    <a:pt x="29798" y="2919"/>
                    <a:pt x="29528" y="2773"/>
                  </a:cubicBezTo>
                  <a:cubicBezTo>
                    <a:pt x="29280" y="2627"/>
                    <a:pt x="28995" y="2539"/>
                    <a:pt x="28711" y="2510"/>
                  </a:cubicBezTo>
                  <a:lnTo>
                    <a:pt x="28667" y="2510"/>
                  </a:lnTo>
                  <a:cubicBezTo>
                    <a:pt x="28550" y="2510"/>
                    <a:pt x="28441" y="2532"/>
                    <a:pt x="28332" y="2576"/>
                  </a:cubicBezTo>
                  <a:cubicBezTo>
                    <a:pt x="28200" y="2627"/>
                    <a:pt x="28083" y="2700"/>
                    <a:pt x="27989" y="2809"/>
                  </a:cubicBezTo>
                  <a:cubicBezTo>
                    <a:pt x="27879" y="2926"/>
                    <a:pt x="27784" y="3064"/>
                    <a:pt x="27719" y="3210"/>
                  </a:cubicBezTo>
                  <a:cubicBezTo>
                    <a:pt x="27617" y="3429"/>
                    <a:pt x="27536" y="3648"/>
                    <a:pt x="27485" y="3882"/>
                  </a:cubicBezTo>
                  <a:cubicBezTo>
                    <a:pt x="27412" y="4166"/>
                    <a:pt x="27361" y="4458"/>
                    <a:pt x="27332" y="4750"/>
                  </a:cubicBezTo>
                  <a:cubicBezTo>
                    <a:pt x="27317" y="4867"/>
                    <a:pt x="27310" y="4991"/>
                    <a:pt x="27310" y="5115"/>
                  </a:cubicBezTo>
                  <a:cubicBezTo>
                    <a:pt x="27310" y="5406"/>
                    <a:pt x="27332" y="5698"/>
                    <a:pt x="27347" y="5983"/>
                  </a:cubicBezTo>
                  <a:lnTo>
                    <a:pt x="27347" y="6049"/>
                  </a:lnTo>
                  <a:lnTo>
                    <a:pt x="27361" y="6238"/>
                  </a:lnTo>
                  <a:cubicBezTo>
                    <a:pt x="27383" y="6530"/>
                    <a:pt x="27405" y="6829"/>
                    <a:pt x="27420" y="7121"/>
                  </a:cubicBezTo>
                  <a:cubicBezTo>
                    <a:pt x="27449" y="7537"/>
                    <a:pt x="27441" y="7953"/>
                    <a:pt x="27398" y="8369"/>
                  </a:cubicBezTo>
                  <a:lnTo>
                    <a:pt x="27398" y="8383"/>
                  </a:lnTo>
                  <a:cubicBezTo>
                    <a:pt x="27390" y="8391"/>
                    <a:pt x="27390" y="8391"/>
                    <a:pt x="27398" y="8398"/>
                  </a:cubicBezTo>
                  <a:lnTo>
                    <a:pt x="27398" y="8405"/>
                  </a:lnTo>
                  <a:cubicBezTo>
                    <a:pt x="27368" y="8529"/>
                    <a:pt x="27339" y="8653"/>
                    <a:pt x="27288" y="8770"/>
                  </a:cubicBezTo>
                  <a:cubicBezTo>
                    <a:pt x="27266" y="8814"/>
                    <a:pt x="27244" y="8858"/>
                    <a:pt x="27215" y="8901"/>
                  </a:cubicBezTo>
                  <a:cubicBezTo>
                    <a:pt x="27193" y="8923"/>
                    <a:pt x="27171" y="8945"/>
                    <a:pt x="27142" y="8967"/>
                  </a:cubicBezTo>
                  <a:cubicBezTo>
                    <a:pt x="27128" y="8982"/>
                    <a:pt x="27106" y="8989"/>
                    <a:pt x="27084" y="8996"/>
                  </a:cubicBezTo>
                  <a:cubicBezTo>
                    <a:pt x="27062" y="9003"/>
                    <a:pt x="27040" y="9011"/>
                    <a:pt x="27018" y="9018"/>
                  </a:cubicBezTo>
                  <a:lnTo>
                    <a:pt x="26989" y="9018"/>
                  </a:lnTo>
                  <a:cubicBezTo>
                    <a:pt x="26960" y="9011"/>
                    <a:pt x="26931" y="9011"/>
                    <a:pt x="26901" y="9011"/>
                  </a:cubicBezTo>
                  <a:cubicBezTo>
                    <a:pt x="26829" y="8996"/>
                    <a:pt x="26756" y="8974"/>
                    <a:pt x="26690" y="8945"/>
                  </a:cubicBezTo>
                  <a:cubicBezTo>
                    <a:pt x="26471" y="8836"/>
                    <a:pt x="26267" y="8697"/>
                    <a:pt x="26077" y="8544"/>
                  </a:cubicBezTo>
                  <a:lnTo>
                    <a:pt x="26077" y="8544"/>
                  </a:lnTo>
                  <a:lnTo>
                    <a:pt x="26092" y="8566"/>
                  </a:lnTo>
                  <a:cubicBezTo>
                    <a:pt x="25924" y="8420"/>
                    <a:pt x="25800" y="8303"/>
                    <a:pt x="25690" y="8194"/>
                  </a:cubicBezTo>
                  <a:cubicBezTo>
                    <a:pt x="25559" y="8062"/>
                    <a:pt x="25442" y="7924"/>
                    <a:pt x="25347" y="7807"/>
                  </a:cubicBezTo>
                  <a:cubicBezTo>
                    <a:pt x="25143" y="7552"/>
                    <a:pt x="24946" y="7289"/>
                    <a:pt x="24756" y="7034"/>
                  </a:cubicBezTo>
                  <a:lnTo>
                    <a:pt x="24632" y="6866"/>
                  </a:lnTo>
                  <a:cubicBezTo>
                    <a:pt x="24348" y="6486"/>
                    <a:pt x="24107" y="6165"/>
                    <a:pt x="23844" y="5859"/>
                  </a:cubicBezTo>
                  <a:cubicBezTo>
                    <a:pt x="23582" y="5538"/>
                    <a:pt x="23290" y="5246"/>
                    <a:pt x="22984" y="4976"/>
                  </a:cubicBezTo>
                  <a:cubicBezTo>
                    <a:pt x="22706" y="4743"/>
                    <a:pt x="22393" y="4553"/>
                    <a:pt x="22057" y="4422"/>
                  </a:cubicBezTo>
                  <a:cubicBezTo>
                    <a:pt x="21867" y="4356"/>
                    <a:pt x="21670" y="4319"/>
                    <a:pt x="21473" y="4319"/>
                  </a:cubicBezTo>
                  <a:cubicBezTo>
                    <a:pt x="21335" y="4319"/>
                    <a:pt x="21203" y="4334"/>
                    <a:pt x="21072" y="4363"/>
                  </a:cubicBezTo>
                  <a:cubicBezTo>
                    <a:pt x="20897" y="4407"/>
                    <a:pt x="20736" y="4480"/>
                    <a:pt x="20583" y="4567"/>
                  </a:cubicBezTo>
                  <a:cubicBezTo>
                    <a:pt x="20393" y="4677"/>
                    <a:pt x="20218" y="4816"/>
                    <a:pt x="20058" y="4976"/>
                  </a:cubicBezTo>
                  <a:cubicBezTo>
                    <a:pt x="19875" y="5151"/>
                    <a:pt x="19715" y="5341"/>
                    <a:pt x="19569" y="5545"/>
                  </a:cubicBezTo>
                  <a:cubicBezTo>
                    <a:pt x="19481" y="5662"/>
                    <a:pt x="19401" y="5786"/>
                    <a:pt x="19306" y="5925"/>
                  </a:cubicBezTo>
                  <a:cubicBezTo>
                    <a:pt x="19219" y="6063"/>
                    <a:pt x="19138" y="6209"/>
                    <a:pt x="19058" y="6355"/>
                  </a:cubicBezTo>
                  <a:cubicBezTo>
                    <a:pt x="18920" y="6647"/>
                    <a:pt x="18817" y="6953"/>
                    <a:pt x="18766" y="7267"/>
                  </a:cubicBezTo>
                  <a:cubicBezTo>
                    <a:pt x="18715" y="7588"/>
                    <a:pt x="18701" y="7909"/>
                    <a:pt x="18730" y="8230"/>
                  </a:cubicBezTo>
                  <a:cubicBezTo>
                    <a:pt x="18781" y="9003"/>
                    <a:pt x="19029" y="9740"/>
                    <a:pt x="19241" y="10288"/>
                  </a:cubicBezTo>
                  <a:cubicBezTo>
                    <a:pt x="19503" y="10988"/>
                    <a:pt x="19832" y="11666"/>
                    <a:pt x="20153" y="12316"/>
                  </a:cubicBezTo>
                  <a:lnTo>
                    <a:pt x="20233" y="12491"/>
                  </a:lnTo>
                  <a:cubicBezTo>
                    <a:pt x="20510" y="13053"/>
                    <a:pt x="20795" y="13636"/>
                    <a:pt x="21028" y="14235"/>
                  </a:cubicBezTo>
                  <a:lnTo>
                    <a:pt x="21028" y="14220"/>
                  </a:lnTo>
                  <a:cubicBezTo>
                    <a:pt x="21116" y="14483"/>
                    <a:pt x="21211" y="14775"/>
                    <a:pt x="21298" y="15132"/>
                  </a:cubicBezTo>
                  <a:cubicBezTo>
                    <a:pt x="21386" y="15475"/>
                    <a:pt x="21451" y="15818"/>
                    <a:pt x="21495" y="16168"/>
                  </a:cubicBezTo>
                  <a:cubicBezTo>
                    <a:pt x="21524" y="16424"/>
                    <a:pt x="21517" y="16686"/>
                    <a:pt x="21488" y="16942"/>
                  </a:cubicBezTo>
                  <a:cubicBezTo>
                    <a:pt x="21473" y="17058"/>
                    <a:pt x="21437" y="17175"/>
                    <a:pt x="21400" y="17284"/>
                  </a:cubicBezTo>
                  <a:cubicBezTo>
                    <a:pt x="21364" y="17350"/>
                    <a:pt x="21327" y="17416"/>
                    <a:pt x="21284" y="17474"/>
                  </a:cubicBezTo>
                  <a:cubicBezTo>
                    <a:pt x="21247" y="17518"/>
                    <a:pt x="21203" y="17562"/>
                    <a:pt x="21160" y="17598"/>
                  </a:cubicBezTo>
                  <a:cubicBezTo>
                    <a:pt x="21108" y="17635"/>
                    <a:pt x="21057" y="17664"/>
                    <a:pt x="20999" y="17686"/>
                  </a:cubicBezTo>
                  <a:cubicBezTo>
                    <a:pt x="20963" y="17700"/>
                    <a:pt x="20919" y="17708"/>
                    <a:pt x="20875" y="17715"/>
                  </a:cubicBezTo>
                  <a:lnTo>
                    <a:pt x="20853" y="17715"/>
                  </a:lnTo>
                  <a:cubicBezTo>
                    <a:pt x="20838" y="17719"/>
                    <a:pt x="20824" y="17720"/>
                    <a:pt x="20809" y="17720"/>
                  </a:cubicBezTo>
                  <a:cubicBezTo>
                    <a:pt x="20795" y="17720"/>
                    <a:pt x="20780" y="17719"/>
                    <a:pt x="20766" y="17715"/>
                  </a:cubicBezTo>
                  <a:cubicBezTo>
                    <a:pt x="20700" y="17708"/>
                    <a:pt x="20649" y="17686"/>
                    <a:pt x="20590" y="17664"/>
                  </a:cubicBezTo>
                  <a:cubicBezTo>
                    <a:pt x="20481" y="17613"/>
                    <a:pt x="20386" y="17547"/>
                    <a:pt x="20291" y="17474"/>
                  </a:cubicBezTo>
                  <a:cubicBezTo>
                    <a:pt x="19963" y="17175"/>
                    <a:pt x="19671" y="16832"/>
                    <a:pt x="19423" y="16460"/>
                  </a:cubicBezTo>
                  <a:lnTo>
                    <a:pt x="19408" y="16438"/>
                  </a:lnTo>
                  <a:cubicBezTo>
                    <a:pt x="19335" y="16343"/>
                    <a:pt x="19270" y="16241"/>
                    <a:pt x="19197" y="16146"/>
                  </a:cubicBezTo>
                  <a:cubicBezTo>
                    <a:pt x="19014" y="15884"/>
                    <a:pt x="18832" y="15621"/>
                    <a:pt x="18635" y="15366"/>
                  </a:cubicBezTo>
                  <a:cubicBezTo>
                    <a:pt x="18533" y="15234"/>
                    <a:pt x="18416" y="15110"/>
                    <a:pt x="18292" y="15001"/>
                  </a:cubicBezTo>
                  <a:cubicBezTo>
                    <a:pt x="18117" y="14862"/>
                    <a:pt x="17935" y="14738"/>
                    <a:pt x="17738" y="14629"/>
                  </a:cubicBezTo>
                  <a:cubicBezTo>
                    <a:pt x="17344" y="14417"/>
                    <a:pt x="16913" y="14264"/>
                    <a:pt x="16475" y="14176"/>
                  </a:cubicBezTo>
                  <a:cubicBezTo>
                    <a:pt x="16169" y="14111"/>
                    <a:pt x="15863" y="14081"/>
                    <a:pt x="15549" y="14081"/>
                  </a:cubicBezTo>
                  <a:cubicBezTo>
                    <a:pt x="15418" y="14081"/>
                    <a:pt x="15286" y="14089"/>
                    <a:pt x="15155" y="14096"/>
                  </a:cubicBezTo>
                  <a:cubicBezTo>
                    <a:pt x="14951" y="14118"/>
                    <a:pt x="14746" y="14147"/>
                    <a:pt x="14542" y="14191"/>
                  </a:cubicBezTo>
                  <a:cubicBezTo>
                    <a:pt x="14323" y="14242"/>
                    <a:pt x="14112" y="14308"/>
                    <a:pt x="13907" y="14388"/>
                  </a:cubicBezTo>
                  <a:cubicBezTo>
                    <a:pt x="13513" y="14534"/>
                    <a:pt x="13148" y="14753"/>
                    <a:pt x="12820" y="15023"/>
                  </a:cubicBezTo>
                  <a:cubicBezTo>
                    <a:pt x="12499" y="15293"/>
                    <a:pt x="12229" y="15621"/>
                    <a:pt x="12032" y="15993"/>
                  </a:cubicBezTo>
                  <a:cubicBezTo>
                    <a:pt x="11828" y="16387"/>
                    <a:pt x="11697" y="16817"/>
                    <a:pt x="11653" y="17263"/>
                  </a:cubicBezTo>
                  <a:cubicBezTo>
                    <a:pt x="11638" y="17401"/>
                    <a:pt x="11631" y="17540"/>
                    <a:pt x="11631" y="17678"/>
                  </a:cubicBezTo>
                  <a:cubicBezTo>
                    <a:pt x="11631" y="17788"/>
                    <a:pt x="11638" y="17905"/>
                    <a:pt x="11653" y="18014"/>
                  </a:cubicBezTo>
                  <a:cubicBezTo>
                    <a:pt x="11682" y="18189"/>
                    <a:pt x="11733" y="18357"/>
                    <a:pt x="11799" y="18517"/>
                  </a:cubicBezTo>
                  <a:cubicBezTo>
                    <a:pt x="11974" y="18955"/>
                    <a:pt x="12178" y="19371"/>
                    <a:pt x="12419" y="19780"/>
                  </a:cubicBezTo>
                  <a:cubicBezTo>
                    <a:pt x="12528" y="19977"/>
                    <a:pt x="12645" y="20181"/>
                    <a:pt x="12754" y="20378"/>
                  </a:cubicBezTo>
                  <a:cubicBezTo>
                    <a:pt x="12908" y="20648"/>
                    <a:pt x="13061" y="20918"/>
                    <a:pt x="13214" y="21188"/>
                  </a:cubicBezTo>
                  <a:cubicBezTo>
                    <a:pt x="13477" y="21647"/>
                    <a:pt x="13703" y="22129"/>
                    <a:pt x="13900" y="22625"/>
                  </a:cubicBezTo>
                  <a:cubicBezTo>
                    <a:pt x="14002" y="22895"/>
                    <a:pt x="14068" y="23172"/>
                    <a:pt x="14104" y="23457"/>
                  </a:cubicBezTo>
                  <a:cubicBezTo>
                    <a:pt x="14119" y="23588"/>
                    <a:pt x="14112" y="23712"/>
                    <a:pt x="14097" y="23836"/>
                  </a:cubicBezTo>
                  <a:cubicBezTo>
                    <a:pt x="14082" y="23924"/>
                    <a:pt x="14060" y="24004"/>
                    <a:pt x="14024" y="24084"/>
                  </a:cubicBezTo>
                  <a:cubicBezTo>
                    <a:pt x="13966" y="24223"/>
                    <a:pt x="13863" y="24347"/>
                    <a:pt x="13732" y="24427"/>
                  </a:cubicBezTo>
                  <a:cubicBezTo>
                    <a:pt x="13674" y="24471"/>
                    <a:pt x="13608" y="24508"/>
                    <a:pt x="13535" y="24537"/>
                  </a:cubicBezTo>
                  <a:cubicBezTo>
                    <a:pt x="13462" y="24566"/>
                    <a:pt x="13375" y="24580"/>
                    <a:pt x="13294" y="24595"/>
                  </a:cubicBezTo>
                  <a:lnTo>
                    <a:pt x="13192" y="24595"/>
                  </a:lnTo>
                  <a:cubicBezTo>
                    <a:pt x="13112" y="24595"/>
                    <a:pt x="13024" y="24588"/>
                    <a:pt x="12937" y="24573"/>
                  </a:cubicBezTo>
                  <a:cubicBezTo>
                    <a:pt x="12711" y="24529"/>
                    <a:pt x="12492" y="24456"/>
                    <a:pt x="12280" y="24362"/>
                  </a:cubicBezTo>
                  <a:cubicBezTo>
                    <a:pt x="11937" y="24201"/>
                    <a:pt x="11609" y="24019"/>
                    <a:pt x="11295" y="23814"/>
                  </a:cubicBezTo>
                  <a:cubicBezTo>
                    <a:pt x="10938" y="23588"/>
                    <a:pt x="10588" y="23347"/>
                    <a:pt x="10208" y="23085"/>
                  </a:cubicBezTo>
                  <a:lnTo>
                    <a:pt x="9931" y="22895"/>
                  </a:lnTo>
                  <a:cubicBezTo>
                    <a:pt x="9274" y="22428"/>
                    <a:pt x="8588" y="21947"/>
                    <a:pt x="7873" y="21538"/>
                  </a:cubicBezTo>
                  <a:cubicBezTo>
                    <a:pt x="7312" y="21217"/>
                    <a:pt x="6465" y="20779"/>
                    <a:pt x="5539" y="20670"/>
                  </a:cubicBezTo>
                  <a:cubicBezTo>
                    <a:pt x="5422" y="20655"/>
                    <a:pt x="5312" y="20648"/>
                    <a:pt x="5196" y="20648"/>
                  </a:cubicBezTo>
                  <a:cubicBezTo>
                    <a:pt x="4933" y="20648"/>
                    <a:pt x="4670" y="20684"/>
                    <a:pt x="4415" y="20750"/>
                  </a:cubicBezTo>
                  <a:cubicBezTo>
                    <a:pt x="3977" y="20874"/>
                    <a:pt x="3547" y="21042"/>
                    <a:pt x="3138" y="21246"/>
                  </a:cubicBezTo>
                  <a:cubicBezTo>
                    <a:pt x="2766" y="21436"/>
                    <a:pt x="2423" y="21662"/>
                    <a:pt x="2102" y="21925"/>
                  </a:cubicBezTo>
                  <a:cubicBezTo>
                    <a:pt x="1803" y="22180"/>
                    <a:pt x="1526" y="22465"/>
                    <a:pt x="1292" y="22771"/>
                  </a:cubicBezTo>
                  <a:cubicBezTo>
                    <a:pt x="825" y="23399"/>
                    <a:pt x="490" y="24106"/>
                    <a:pt x="293" y="24858"/>
                  </a:cubicBezTo>
                  <a:cubicBezTo>
                    <a:pt x="88" y="25653"/>
                    <a:pt x="1" y="26477"/>
                    <a:pt x="23" y="27295"/>
                  </a:cubicBezTo>
                  <a:cubicBezTo>
                    <a:pt x="45" y="28170"/>
                    <a:pt x="147" y="29038"/>
                    <a:pt x="329" y="29892"/>
                  </a:cubicBezTo>
                  <a:cubicBezTo>
                    <a:pt x="519" y="30760"/>
                    <a:pt x="767" y="31614"/>
                    <a:pt x="1081" y="32446"/>
                  </a:cubicBezTo>
                  <a:cubicBezTo>
                    <a:pt x="1380" y="33241"/>
                    <a:pt x="1730" y="34007"/>
                    <a:pt x="2131" y="34751"/>
                  </a:cubicBezTo>
                  <a:cubicBezTo>
                    <a:pt x="2314" y="35087"/>
                    <a:pt x="2511" y="35422"/>
                    <a:pt x="2722" y="35743"/>
                  </a:cubicBezTo>
                  <a:cubicBezTo>
                    <a:pt x="2970" y="36130"/>
                    <a:pt x="3255" y="36510"/>
                    <a:pt x="3518" y="36860"/>
                  </a:cubicBezTo>
                  <a:cubicBezTo>
                    <a:pt x="4291" y="37874"/>
                    <a:pt x="5167" y="38924"/>
                    <a:pt x="6115" y="39968"/>
                  </a:cubicBezTo>
                  <a:cubicBezTo>
                    <a:pt x="7246" y="41201"/>
                    <a:pt x="8442" y="42383"/>
                    <a:pt x="9697" y="43485"/>
                  </a:cubicBezTo>
                  <a:cubicBezTo>
                    <a:pt x="10894" y="44557"/>
                    <a:pt x="12178" y="45535"/>
                    <a:pt x="13528" y="46403"/>
                  </a:cubicBezTo>
                  <a:cubicBezTo>
                    <a:pt x="13557" y="46425"/>
                    <a:pt x="13586" y="46432"/>
                    <a:pt x="13615" y="46432"/>
                  </a:cubicBezTo>
                  <a:cubicBezTo>
                    <a:pt x="13681" y="46432"/>
                    <a:pt x="13739" y="46396"/>
                    <a:pt x="13776" y="46345"/>
                  </a:cubicBezTo>
                  <a:cubicBezTo>
                    <a:pt x="13812" y="46272"/>
                    <a:pt x="13805" y="46184"/>
                    <a:pt x="13747" y="46126"/>
                  </a:cubicBezTo>
                  <a:lnTo>
                    <a:pt x="13747" y="46126"/>
                  </a:lnTo>
                  <a:cubicBezTo>
                    <a:pt x="13761" y="46140"/>
                    <a:pt x="13783" y="46140"/>
                    <a:pt x="13805" y="46148"/>
                  </a:cubicBezTo>
                  <a:cubicBezTo>
                    <a:pt x="14338" y="46191"/>
                    <a:pt x="14899" y="46221"/>
                    <a:pt x="15461" y="46221"/>
                  </a:cubicBezTo>
                  <a:cubicBezTo>
                    <a:pt x="16125" y="46221"/>
                    <a:pt x="16826" y="46184"/>
                    <a:pt x="17555" y="46118"/>
                  </a:cubicBezTo>
                  <a:cubicBezTo>
                    <a:pt x="18876" y="45987"/>
                    <a:pt x="20182" y="45761"/>
                    <a:pt x="21466" y="45447"/>
                  </a:cubicBezTo>
                  <a:cubicBezTo>
                    <a:pt x="22757" y="45133"/>
                    <a:pt x="24020" y="44732"/>
                    <a:pt x="25260" y="44243"/>
                  </a:cubicBezTo>
                  <a:cubicBezTo>
                    <a:pt x="26413" y="43798"/>
                    <a:pt x="27529" y="43266"/>
                    <a:pt x="28609" y="42653"/>
                  </a:cubicBezTo>
                  <a:cubicBezTo>
                    <a:pt x="29499" y="42142"/>
                    <a:pt x="30367" y="41588"/>
                    <a:pt x="31199" y="40989"/>
                  </a:cubicBezTo>
                  <a:cubicBezTo>
                    <a:pt x="32228" y="40245"/>
                    <a:pt x="33052" y="39508"/>
                    <a:pt x="33709" y="38742"/>
                  </a:cubicBezTo>
                  <a:cubicBezTo>
                    <a:pt x="34475" y="37867"/>
                    <a:pt x="34964" y="36969"/>
                    <a:pt x="35175" y="36086"/>
                  </a:cubicBezTo>
                  <a:cubicBezTo>
                    <a:pt x="35292" y="35590"/>
                    <a:pt x="35314" y="35087"/>
                    <a:pt x="35255" y="34583"/>
                  </a:cubicBezTo>
                  <a:cubicBezTo>
                    <a:pt x="35219" y="34131"/>
                    <a:pt x="35088" y="33701"/>
                    <a:pt x="34861" y="33307"/>
                  </a:cubicBezTo>
                  <a:cubicBezTo>
                    <a:pt x="34745" y="33124"/>
                    <a:pt x="34606" y="32956"/>
                    <a:pt x="34438" y="32818"/>
                  </a:cubicBezTo>
                  <a:cubicBezTo>
                    <a:pt x="34358" y="32759"/>
                    <a:pt x="34278" y="32701"/>
                    <a:pt x="34198" y="32650"/>
                  </a:cubicBezTo>
                  <a:cubicBezTo>
                    <a:pt x="34103" y="32592"/>
                    <a:pt x="34001" y="32540"/>
                    <a:pt x="33898" y="32497"/>
                  </a:cubicBezTo>
                  <a:cubicBezTo>
                    <a:pt x="33694" y="32409"/>
                    <a:pt x="33490" y="32351"/>
                    <a:pt x="33271" y="32314"/>
                  </a:cubicBezTo>
                  <a:cubicBezTo>
                    <a:pt x="33030" y="32271"/>
                    <a:pt x="32782" y="32241"/>
                    <a:pt x="32534" y="32227"/>
                  </a:cubicBezTo>
                  <a:cubicBezTo>
                    <a:pt x="32359" y="32219"/>
                    <a:pt x="32169" y="32212"/>
                    <a:pt x="31958" y="32212"/>
                  </a:cubicBezTo>
                  <a:cubicBezTo>
                    <a:pt x="31746" y="32212"/>
                    <a:pt x="31556" y="32212"/>
                    <a:pt x="31352" y="32227"/>
                  </a:cubicBezTo>
                  <a:lnTo>
                    <a:pt x="30747" y="32227"/>
                  </a:lnTo>
                  <a:cubicBezTo>
                    <a:pt x="30564" y="32227"/>
                    <a:pt x="30382" y="32227"/>
                    <a:pt x="30199" y="32219"/>
                  </a:cubicBezTo>
                  <a:cubicBezTo>
                    <a:pt x="29886" y="32205"/>
                    <a:pt x="29579" y="32176"/>
                    <a:pt x="29265" y="32125"/>
                  </a:cubicBezTo>
                  <a:lnTo>
                    <a:pt x="29265" y="32125"/>
                  </a:lnTo>
                  <a:lnTo>
                    <a:pt x="29287" y="32132"/>
                  </a:lnTo>
                  <a:cubicBezTo>
                    <a:pt x="28937" y="32074"/>
                    <a:pt x="28594" y="31986"/>
                    <a:pt x="28259" y="31855"/>
                  </a:cubicBezTo>
                  <a:cubicBezTo>
                    <a:pt x="28171" y="31818"/>
                    <a:pt x="28091" y="31774"/>
                    <a:pt x="28018" y="31716"/>
                  </a:cubicBezTo>
                  <a:cubicBezTo>
                    <a:pt x="27989" y="31694"/>
                    <a:pt x="27967" y="31672"/>
                    <a:pt x="27945" y="31643"/>
                  </a:cubicBezTo>
                  <a:cubicBezTo>
                    <a:pt x="27938" y="31628"/>
                    <a:pt x="27923" y="31607"/>
                    <a:pt x="27916" y="31592"/>
                  </a:cubicBezTo>
                  <a:lnTo>
                    <a:pt x="27908" y="31555"/>
                  </a:lnTo>
                  <a:lnTo>
                    <a:pt x="27908" y="31512"/>
                  </a:lnTo>
                  <a:cubicBezTo>
                    <a:pt x="27916" y="31490"/>
                    <a:pt x="27923" y="31468"/>
                    <a:pt x="27930" y="31446"/>
                  </a:cubicBezTo>
                  <a:cubicBezTo>
                    <a:pt x="27959" y="31395"/>
                    <a:pt x="27989" y="31351"/>
                    <a:pt x="28025" y="31307"/>
                  </a:cubicBezTo>
                  <a:cubicBezTo>
                    <a:pt x="28135" y="31183"/>
                    <a:pt x="28266" y="31067"/>
                    <a:pt x="28404" y="30972"/>
                  </a:cubicBezTo>
                  <a:cubicBezTo>
                    <a:pt x="28726" y="30753"/>
                    <a:pt x="29061" y="30556"/>
                    <a:pt x="29404" y="30388"/>
                  </a:cubicBezTo>
                  <a:cubicBezTo>
                    <a:pt x="29813" y="30184"/>
                    <a:pt x="30243" y="30001"/>
                    <a:pt x="30608" y="29841"/>
                  </a:cubicBezTo>
                  <a:cubicBezTo>
                    <a:pt x="30783" y="29768"/>
                    <a:pt x="30958" y="29695"/>
                    <a:pt x="31133" y="29622"/>
                  </a:cubicBezTo>
                  <a:cubicBezTo>
                    <a:pt x="31812" y="29352"/>
                    <a:pt x="32512" y="29060"/>
                    <a:pt x="33125" y="28644"/>
                  </a:cubicBezTo>
                  <a:cubicBezTo>
                    <a:pt x="33563" y="28367"/>
                    <a:pt x="33928" y="27988"/>
                    <a:pt x="34198" y="27543"/>
                  </a:cubicBezTo>
                  <a:cubicBezTo>
                    <a:pt x="34314" y="27324"/>
                    <a:pt x="34395" y="27083"/>
                    <a:pt x="34438" y="26835"/>
                  </a:cubicBezTo>
                  <a:cubicBezTo>
                    <a:pt x="34460" y="26696"/>
                    <a:pt x="34475" y="26558"/>
                    <a:pt x="34482" y="26412"/>
                  </a:cubicBezTo>
                  <a:cubicBezTo>
                    <a:pt x="34489" y="26273"/>
                    <a:pt x="34482" y="26135"/>
                    <a:pt x="34460" y="25996"/>
                  </a:cubicBezTo>
                  <a:cubicBezTo>
                    <a:pt x="34438" y="25806"/>
                    <a:pt x="34373" y="25624"/>
                    <a:pt x="34271" y="25456"/>
                  </a:cubicBezTo>
                  <a:cubicBezTo>
                    <a:pt x="34161" y="25303"/>
                    <a:pt x="34030" y="25164"/>
                    <a:pt x="33869" y="25062"/>
                  </a:cubicBezTo>
                  <a:cubicBezTo>
                    <a:pt x="33723" y="24967"/>
                    <a:pt x="33570" y="24880"/>
                    <a:pt x="33417" y="24814"/>
                  </a:cubicBezTo>
                  <a:lnTo>
                    <a:pt x="33380" y="24799"/>
                  </a:lnTo>
                  <a:lnTo>
                    <a:pt x="33315" y="24763"/>
                  </a:lnTo>
                  <a:cubicBezTo>
                    <a:pt x="33132" y="24683"/>
                    <a:pt x="32950" y="24595"/>
                    <a:pt x="32775" y="24493"/>
                  </a:cubicBezTo>
                  <a:cubicBezTo>
                    <a:pt x="32680" y="24435"/>
                    <a:pt x="32585" y="24376"/>
                    <a:pt x="32498" y="24318"/>
                  </a:cubicBezTo>
                  <a:lnTo>
                    <a:pt x="32381" y="24238"/>
                  </a:lnTo>
                  <a:cubicBezTo>
                    <a:pt x="32250" y="24150"/>
                    <a:pt x="32125" y="24077"/>
                    <a:pt x="31972" y="23990"/>
                  </a:cubicBezTo>
                  <a:lnTo>
                    <a:pt x="31834" y="23917"/>
                  </a:lnTo>
                  <a:cubicBezTo>
                    <a:pt x="31666" y="23829"/>
                    <a:pt x="31505" y="23727"/>
                    <a:pt x="31352" y="23617"/>
                  </a:cubicBezTo>
                  <a:cubicBezTo>
                    <a:pt x="31316" y="23581"/>
                    <a:pt x="31279" y="23552"/>
                    <a:pt x="31243" y="23508"/>
                  </a:cubicBezTo>
                  <a:cubicBezTo>
                    <a:pt x="31235" y="23493"/>
                    <a:pt x="31228" y="23479"/>
                    <a:pt x="31221" y="23464"/>
                  </a:cubicBezTo>
                  <a:cubicBezTo>
                    <a:pt x="31213" y="23442"/>
                    <a:pt x="31213" y="23442"/>
                    <a:pt x="31213" y="23428"/>
                  </a:cubicBezTo>
                  <a:cubicBezTo>
                    <a:pt x="31206" y="23413"/>
                    <a:pt x="31213" y="23399"/>
                    <a:pt x="31213" y="23384"/>
                  </a:cubicBezTo>
                  <a:cubicBezTo>
                    <a:pt x="31213" y="23362"/>
                    <a:pt x="31228" y="23340"/>
                    <a:pt x="31235" y="23311"/>
                  </a:cubicBezTo>
                  <a:cubicBezTo>
                    <a:pt x="31265" y="23253"/>
                    <a:pt x="31301" y="23194"/>
                    <a:pt x="31345" y="23143"/>
                  </a:cubicBezTo>
                  <a:cubicBezTo>
                    <a:pt x="31549" y="22924"/>
                    <a:pt x="31768" y="22727"/>
                    <a:pt x="32016" y="22559"/>
                  </a:cubicBezTo>
                  <a:cubicBezTo>
                    <a:pt x="32220" y="22414"/>
                    <a:pt x="32446" y="22297"/>
                    <a:pt x="32680" y="22209"/>
                  </a:cubicBezTo>
                  <a:cubicBezTo>
                    <a:pt x="33271" y="22012"/>
                    <a:pt x="33877" y="21896"/>
                    <a:pt x="34497" y="21844"/>
                  </a:cubicBezTo>
                  <a:lnTo>
                    <a:pt x="34475" y="21844"/>
                  </a:lnTo>
                  <a:cubicBezTo>
                    <a:pt x="35146" y="21786"/>
                    <a:pt x="35839" y="21772"/>
                    <a:pt x="36503" y="21757"/>
                  </a:cubicBezTo>
                  <a:cubicBezTo>
                    <a:pt x="36912" y="21742"/>
                    <a:pt x="37328" y="21735"/>
                    <a:pt x="37743" y="21713"/>
                  </a:cubicBezTo>
                  <a:cubicBezTo>
                    <a:pt x="38174" y="21699"/>
                    <a:pt x="38604" y="21647"/>
                    <a:pt x="39028" y="21567"/>
                  </a:cubicBezTo>
                  <a:cubicBezTo>
                    <a:pt x="39443" y="21472"/>
                    <a:pt x="39845" y="21341"/>
                    <a:pt x="40239" y="21173"/>
                  </a:cubicBezTo>
                  <a:cubicBezTo>
                    <a:pt x="40676" y="20991"/>
                    <a:pt x="41092" y="20772"/>
                    <a:pt x="41494" y="20524"/>
                  </a:cubicBezTo>
                  <a:cubicBezTo>
                    <a:pt x="41888" y="20283"/>
                    <a:pt x="42260" y="20006"/>
                    <a:pt x="42610" y="19699"/>
                  </a:cubicBezTo>
                  <a:cubicBezTo>
                    <a:pt x="42924" y="19422"/>
                    <a:pt x="43208" y="19101"/>
                    <a:pt x="43442" y="18744"/>
                  </a:cubicBezTo>
                  <a:cubicBezTo>
                    <a:pt x="43537" y="18590"/>
                    <a:pt x="43624" y="18430"/>
                    <a:pt x="43697" y="18262"/>
                  </a:cubicBezTo>
                  <a:cubicBezTo>
                    <a:pt x="43763" y="18087"/>
                    <a:pt x="43814" y="17905"/>
                    <a:pt x="43843" y="17722"/>
                  </a:cubicBezTo>
                  <a:cubicBezTo>
                    <a:pt x="43879" y="17445"/>
                    <a:pt x="43850" y="17160"/>
                    <a:pt x="43763" y="16890"/>
                  </a:cubicBezTo>
                  <a:cubicBezTo>
                    <a:pt x="43646" y="16591"/>
                    <a:pt x="43478" y="16314"/>
                    <a:pt x="43252" y="16088"/>
                  </a:cubicBezTo>
                  <a:cubicBezTo>
                    <a:pt x="43113" y="15957"/>
                    <a:pt x="42967" y="15825"/>
                    <a:pt x="42814" y="15716"/>
                  </a:cubicBezTo>
                  <a:cubicBezTo>
                    <a:pt x="42632" y="15577"/>
                    <a:pt x="42435" y="15453"/>
                    <a:pt x="42231" y="15351"/>
                  </a:cubicBezTo>
                  <a:cubicBezTo>
                    <a:pt x="42077" y="15263"/>
                    <a:pt x="41917" y="15183"/>
                    <a:pt x="41749" y="15118"/>
                  </a:cubicBezTo>
                  <a:cubicBezTo>
                    <a:pt x="41647" y="15074"/>
                    <a:pt x="41537" y="15045"/>
                    <a:pt x="41435" y="15023"/>
                  </a:cubicBezTo>
                  <a:cubicBezTo>
                    <a:pt x="41202" y="14972"/>
                    <a:pt x="40961" y="14935"/>
                    <a:pt x="40720" y="14913"/>
                  </a:cubicBezTo>
                  <a:cubicBezTo>
                    <a:pt x="40443" y="14891"/>
                    <a:pt x="40166" y="14869"/>
                    <a:pt x="39859" y="14855"/>
                  </a:cubicBezTo>
                  <a:lnTo>
                    <a:pt x="39670" y="14840"/>
                  </a:lnTo>
                  <a:cubicBezTo>
                    <a:pt x="39188" y="14811"/>
                    <a:pt x="38685" y="14789"/>
                    <a:pt x="38203" y="14716"/>
                  </a:cubicBezTo>
                  <a:lnTo>
                    <a:pt x="38159" y="14709"/>
                  </a:lnTo>
                  <a:lnTo>
                    <a:pt x="38167" y="14709"/>
                  </a:lnTo>
                  <a:cubicBezTo>
                    <a:pt x="37919" y="14665"/>
                    <a:pt x="37678" y="14600"/>
                    <a:pt x="37452" y="14512"/>
                  </a:cubicBezTo>
                  <a:cubicBezTo>
                    <a:pt x="37371" y="14475"/>
                    <a:pt x="37298" y="14432"/>
                    <a:pt x="37233" y="14381"/>
                  </a:cubicBezTo>
                  <a:cubicBezTo>
                    <a:pt x="37189" y="14351"/>
                    <a:pt x="37160" y="14315"/>
                    <a:pt x="37131" y="14278"/>
                  </a:cubicBezTo>
                  <a:cubicBezTo>
                    <a:pt x="37109" y="14249"/>
                    <a:pt x="37094" y="14220"/>
                    <a:pt x="37079" y="14184"/>
                  </a:cubicBezTo>
                  <a:cubicBezTo>
                    <a:pt x="37065" y="14154"/>
                    <a:pt x="37058" y="14118"/>
                    <a:pt x="37058" y="14089"/>
                  </a:cubicBezTo>
                  <a:cubicBezTo>
                    <a:pt x="37050" y="14038"/>
                    <a:pt x="37058" y="13987"/>
                    <a:pt x="37058" y="13943"/>
                  </a:cubicBezTo>
                  <a:cubicBezTo>
                    <a:pt x="37079" y="13855"/>
                    <a:pt x="37101" y="13775"/>
                    <a:pt x="37138" y="13695"/>
                  </a:cubicBezTo>
                  <a:cubicBezTo>
                    <a:pt x="37247" y="13469"/>
                    <a:pt x="37386" y="13264"/>
                    <a:pt x="37546" y="13075"/>
                  </a:cubicBezTo>
                  <a:cubicBezTo>
                    <a:pt x="37663" y="12929"/>
                    <a:pt x="37751" y="12834"/>
                    <a:pt x="37846" y="12746"/>
                  </a:cubicBezTo>
                  <a:cubicBezTo>
                    <a:pt x="37919" y="12659"/>
                    <a:pt x="38006" y="12586"/>
                    <a:pt x="38101" y="12520"/>
                  </a:cubicBezTo>
                  <a:lnTo>
                    <a:pt x="38136" y="12499"/>
                  </a:lnTo>
                  <a:lnTo>
                    <a:pt x="38136" y="12499"/>
                  </a:lnTo>
                  <a:cubicBezTo>
                    <a:pt x="38129" y="12504"/>
                    <a:pt x="38122" y="12508"/>
                    <a:pt x="38116" y="12513"/>
                  </a:cubicBezTo>
                  <a:lnTo>
                    <a:pt x="38137" y="12498"/>
                  </a:lnTo>
                  <a:lnTo>
                    <a:pt x="38136" y="12499"/>
                  </a:lnTo>
                  <a:lnTo>
                    <a:pt x="38136" y="12499"/>
                  </a:lnTo>
                  <a:cubicBezTo>
                    <a:pt x="38399" y="12323"/>
                    <a:pt x="38670" y="12174"/>
                    <a:pt x="38955" y="12039"/>
                  </a:cubicBezTo>
                  <a:lnTo>
                    <a:pt x="39195" y="11915"/>
                  </a:lnTo>
                  <a:cubicBezTo>
                    <a:pt x="39451" y="11791"/>
                    <a:pt x="39713" y="11659"/>
                    <a:pt x="39969" y="11521"/>
                  </a:cubicBezTo>
                  <a:cubicBezTo>
                    <a:pt x="40268" y="11353"/>
                    <a:pt x="40545" y="11156"/>
                    <a:pt x="40800" y="10930"/>
                  </a:cubicBezTo>
                  <a:cubicBezTo>
                    <a:pt x="40917" y="10820"/>
                    <a:pt x="41019" y="10703"/>
                    <a:pt x="41107" y="10572"/>
                  </a:cubicBezTo>
                  <a:cubicBezTo>
                    <a:pt x="41209" y="10433"/>
                    <a:pt x="41282" y="10280"/>
                    <a:pt x="41333" y="10120"/>
                  </a:cubicBezTo>
                  <a:cubicBezTo>
                    <a:pt x="41384" y="9967"/>
                    <a:pt x="41406" y="9806"/>
                    <a:pt x="41406" y="9638"/>
                  </a:cubicBezTo>
                  <a:cubicBezTo>
                    <a:pt x="41406" y="9558"/>
                    <a:pt x="41406" y="9478"/>
                    <a:pt x="41391" y="9390"/>
                  </a:cubicBezTo>
                  <a:lnTo>
                    <a:pt x="41391" y="9368"/>
                  </a:lnTo>
                  <a:cubicBezTo>
                    <a:pt x="41384" y="9281"/>
                    <a:pt x="41370" y="9193"/>
                    <a:pt x="41340" y="9106"/>
                  </a:cubicBezTo>
                  <a:cubicBezTo>
                    <a:pt x="41304" y="8960"/>
                    <a:pt x="41231" y="8821"/>
                    <a:pt x="41143" y="8697"/>
                  </a:cubicBezTo>
                  <a:cubicBezTo>
                    <a:pt x="41049" y="8580"/>
                    <a:pt x="40939" y="8478"/>
                    <a:pt x="40815" y="8391"/>
                  </a:cubicBezTo>
                  <a:cubicBezTo>
                    <a:pt x="40691" y="8325"/>
                    <a:pt x="40567" y="8259"/>
                    <a:pt x="40443" y="8215"/>
                  </a:cubicBezTo>
                  <a:cubicBezTo>
                    <a:pt x="40304" y="8172"/>
                    <a:pt x="40173" y="8135"/>
                    <a:pt x="40034" y="8099"/>
                  </a:cubicBezTo>
                  <a:lnTo>
                    <a:pt x="39867" y="8062"/>
                  </a:lnTo>
                  <a:cubicBezTo>
                    <a:pt x="39648" y="8018"/>
                    <a:pt x="39436" y="7960"/>
                    <a:pt x="39225" y="7880"/>
                  </a:cubicBezTo>
                  <a:cubicBezTo>
                    <a:pt x="39152" y="7843"/>
                    <a:pt x="39079" y="7807"/>
                    <a:pt x="39013" y="7756"/>
                  </a:cubicBezTo>
                  <a:cubicBezTo>
                    <a:pt x="38976" y="7719"/>
                    <a:pt x="38940" y="7683"/>
                    <a:pt x="38911" y="7646"/>
                  </a:cubicBezTo>
                  <a:cubicBezTo>
                    <a:pt x="38874" y="7595"/>
                    <a:pt x="38845" y="7537"/>
                    <a:pt x="38823" y="7479"/>
                  </a:cubicBezTo>
                  <a:cubicBezTo>
                    <a:pt x="38794" y="7391"/>
                    <a:pt x="38772" y="7296"/>
                    <a:pt x="38765" y="7201"/>
                  </a:cubicBezTo>
                  <a:cubicBezTo>
                    <a:pt x="38750" y="7077"/>
                    <a:pt x="38758" y="6946"/>
                    <a:pt x="38779" y="6815"/>
                  </a:cubicBezTo>
                  <a:lnTo>
                    <a:pt x="38779" y="6815"/>
                  </a:lnTo>
                  <a:lnTo>
                    <a:pt x="38772" y="6837"/>
                  </a:lnTo>
                  <a:cubicBezTo>
                    <a:pt x="38823" y="6559"/>
                    <a:pt x="38911" y="6297"/>
                    <a:pt x="39028" y="6041"/>
                  </a:cubicBezTo>
                  <a:cubicBezTo>
                    <a:pt x="39159" y="5742"/>
                    <a:pt x="39312" y="5450"/>
                    <a:pt x="39458" y="5166"/>
                  </a:cubicBezTo>
                  <a:cubicBezTo>
                    <a:pt x="39721" y="4691"/>
                    <a:pt x="39940" y="4203"/>
                    <a:pt x="40122" y="3699"/>
                  </a:cubicBezTo>
                  <a:cubicBezTo>
                    <a:pt x="40261" y="3305"/>
                    <a:pt x="40312" y="2882"/>
                    <a:pt x="40268" y="2473"/>
                  </a:cubicBezTo>
                  <a:cubicBezTo>
                    <a:pt x="40253" y="2371"/>
                    <a:pt x="40239" y="2269"/>
                    <a:pt x="40217" y="2174"/>
                  </a:cubicBezTo>
                  <a:cubicBezTo>
                    <a:pt x="40188" y="2072"/>
                    <a:pt x="40151" y="1977"/>
                    <a:pt x="40115" y="1883"/>
                  </a:cubicBezTo>
                  <a:cubicBezTo>
                    <a:pt x="40020" y="1656"/>
                    <a:pt x="39896" y="1445"/>
                    <a:pt x="39743" y="1262"/>
                  </a:cubicBezTo>
                  <a:cubicBezTo>
                    <a:pt x="39575" y="1058"/>
                    <a:pt x="39392" y="883"/>
                    <a:pt x="39195" y="722"/>
                  </a:cubicBezTo>
                  <a:cubicBezTo>
                    <a:pt x="39013" y="569"/>
                    <a:pt x="38823" y="438"/>
                    <a:pt x="38619" y="321"/>
                  </a:cubicBezTo>
                  <a:cubicBezTo>
                    <a:pt x="38305" y="131"/>
                    <a:pt x="37948" y="29"/>
                    <a:pt x="37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2109062" y="2663134"/>
              <a:ext cx="1001323" cy="1497690"/>
            </a:xfrm>
            <a:custGeom>
              <a:avLst/>
              <a:gdLst/>
              <a:ahLst/>
              <a:cxnLst/>
              <a:rect l="l" t="t" r="r" b="b"/>
              <a:pathLst>
                <a:path w="30659" h="45857" extrusionOk="0">
                  <a:moveTo>
                    <a:pt x="25800" y="1"/>
                  </a:moveTo>
                  <a:cubicBezTo>
                    <a:pt x="25172" y="847"/>
                    <a:pt x="24559" y="1708"/>
                    <a:pt x="23961" y="2576"/>
                  </a:cubicBezTo>
                  <a:cubicBezTo>
                    <a:pt x="23618" y="3079"/>
                    <a:pt x="23275" y="3583"/>
                    <a:pt x="22939" y="4086"/>
                  </a:cubicBezTo>
                  <a:cubicBezTo>
                    <a:pt x="22925" y="4108"/>
                    <a:pt x="22910" y="4137"/>
                    <a:pt x="22888" y="4159"/>
                  </a:cubicBezTo>
                  <a:cubicBezTo>
                    <a:pt x="22874" y="4188"/>
                    <a:pt x="22859" y="4210"/>
                    <a:pt x="22837" y="4232"/>
                  </a:cubicBezTo>
                  <a:cubicBezTo>
                    <a:pt x="22823" y="4261"/>
                    <a:pt x="22801" y="4291"/>
                    <a:pt x="22786" y="4312"/>
                  </a:cubicBezTo>
                  <a:lnTo>
                    <a:pt x="22677" y="4473"/>
                  </a:lnTo>
                  <a:lnTo>
                    <a:pt x="22203" y="5195"/>
                  </a:lnTo>
                  <a:cubicBezTo>
                    <a:pt x="21860" y="5699"/>
                    <a:pt x="21531" y="6202"/>
                    <a:pt x="21196" y="6713"/>
                  </a:cubicBezTo>
                  <a:cubicBezTo>
                    <a:pt x="20561" y="7676"/>
                    <a:pt x="19919" y="8639"/>
                    <a:pt x="19270" y="9588"/>
                  </a:cubicBezTo>
                  <a:cubicBezTo>
                    <a:pt x="18810" y="10259"/>
                    <a:pt x="18343" y="10923"/>
                    <a:pt x="17883" y="11579"/>
                  </a:cubicBezTo>
                  <a:lnTo>
                    <a:pt x="16490" y="13586"/>
                  </a:lnTo>
                  <a:cubicBezTo>
                    <a:pt x="15563" y="14928"/>
                    <a:pt x="14644" y="16271"/>
                    <a:pt x="13725" y="17613"/>
                  </a:cubicBezTo>
                  <a:cubicBezTo>
                    <a:pt x="13601" y="17803"/>
                    <a:pt x="13469" y="17985"/>
                    <a:pt x="13345" y="18175"/>
                  </a:cubicBezTo>
                  <a:lnTo>
                    <a:pt x="13185" y="18423"/>
                  </a:lnTo>
                  <a:lnTo>
                    <a:pt x="13075" y="18584"/>
                  </a:lnTo>
                  <a:lnTo>
                    <a:pt x="12915" y="18817"/>
                  </a:lnTo>
                  <a:cubicBezTo>
                    <a:pt x="12703" y="19138"/>
                    <a:pt x="12484" y="19466"/>
                    <a:pt x="12265" y="19787"/>
                  </a:cubicBezTo>
                  <a:cubicBezTo>
                    <a:pt x="11820" y="20473"/>
                    <a:pt x="11368" y="21152"/>
                    <a:pt x="10930" y="21838"/>
                  </a:cubicBezTo>
                  <a:cubicBezTo>
                    <a:pt x="10485" y="22523"/>
                    <a:pt x="10047" y="23202"/>
                    <a:pt x="9617" y="23902"/>
                  </a:cubicBezTo>
                  <a:cubicBezTo>
                    <a:pt x="8778" y="25245"/>
                    <a:pt x="7983" y="26609"/>
                    <a:pt x="7216" y="27995"/>
                  </a:cubicBezTo>
                  <a:cubicBezTo>
                    <a:pt x="6450" y="29374"/>
                    <a:pt x="5721" y="30775"/>
                    <a:pt x="5028" y="32191"/>
                  </a:cubicBezTo>
                  <a:cubicBezTo>
                    <a:pt x="4677" y="32898"/>
                    <a:pt x="4335" y="33606"/>
                    <a:pt x="3999" y="34328"/>
                  </a:cubicBezTo>
                  <a:cubicBezTo>
                    <a:pt x="3824" y="34700"/>
                    <a:pt x="3649" y="35073"/>
                    <a:pt x="3481" y="35445"/>
                  </a:cubicBezTo>
                  <a:cubicBezTo>
                    <a:pt x="3328" y="35788"/>
                    <a:pt x="3167" y="36130"/>
                    <a:pt x="3021" y="36473"/>
                  </a:cubicBezTo>
                  <a:cubicBezTo>
                    <a:pt x="2715" y="37181"/>
                    <a:pt x="2423" y="37889"/>
                    <a:pt x="2146" y="38604"/>
                  </a:cubicBezTo>
                  <a:cubicBezTo>
                    <a:pt x="1868" y="39319"/>
                    <a:pt x="1606" y="40041"/>
                    <a:pt x="1358" y="40756"/>
                  </a:cubicBezTo>
                  <a:cubicBezTo>
                    <a:pt x="854" y="42245"/>
                    <a:pt x="431" y="43762"/>
                    <a:pt x="81" y="45294"/>
                  </a:cubicBezTo>
                  <a:cubicBezTo>
                    <a:pt x="52" y="45411"/>
                    <a:pt x="30" y="45520"/>
                    <a:pt x="1" y="45637"/>
                  </a:cubicBezTo>
                  <a:lnTo>
                    <a:pt x="307" y="45834"/>
                  </a:lnTo>
                  <a:cubicBezTo>
                    <a:pt x="329" y="45849"/>
                    <a:pt x="365" y="45856"/>
                    <a:pt x="395" y="45856"/>
                  </a:cubicBezTo>
                  <a:cubicBezTo>
                    <a:pt x="460" y="45856"/>
                    <a:pt x="519" y="45827"/>
                    <a:pt x="555" y="45769"/>
                  </a:cubicBezTo>
                  <a:cubicBezTo>
                    <a:pt x="592" y="45703"/>
                    <a:pt x="584" y="45615"/>
                    <a:pt x="533" y="45557"/>
                  </a:cubicBezTo>
                  <a:lnTo>
                    <a:pt x="533" y="45557"/>
                  </a:lnTo>
                  <a:cubicBezTo>
                    <a:pt x="548" y="45564"/>
                    <a:pt x="562" y="45572"/>
                    <a:pt x="577" y="45572"/>
                  </a:cubicBezTo>
                  <a:cubicBezTo>
                    <a:pt x="1117" y="45615"/>
                    <a:pt x="1671" y="45645"/>
                    <a:pt x="2241" y="45645"/>
                  </a:cubicBezTo>
                  <a:cubicBezTo>
                    <a:pt x="2905" y="45645"/>
                    <a:pt x="3605" y="45608"/>
                    <a:pt x="4335" y="45542"/>
                  </a:cubicBezTo>
                  <a:cubicBezTo>
                    <a:pt x="5655" y="45411"/>
                    <a:pt x="6961" y="45185"/>
                    <a:pt x="8245" y="44871"/>
                  </a:cubicBezTo>
                  <a:cubicBezTo>
                    <a:pt x="9529" y="44557"/>
                    <a:pt x="10792" y="44156"/>
                    <a:pt x="12032" y="43675"/>
                  </a:cubicBezTo>
                  <a:cubicBezTo>
                    <a:pt x="13185" y="43222"/>
                    <a:pt x="14301" y="42690"/>
                    <a:pt x="15381" y="42084"/>
                  </a:cubicBezTo>
                  <a:cubicBezTo>
                    <a:pt x="16271" y="41573"/>
                    <a:pt x="17139" y="41019"/>
                    <a:pt x="17971" y="40421"/>
                  </a:cubicBezTo>
                  <a:cubicBezTo>
                    <a:pt x="19000" y="39676"/>
                    <a:pt x="19824" y="38939"/>
                    <a:pt x="20481" y="38173"/>
                  </a:cubicBezTo>
                  <a:cubicBezTo>
                    <a:pt x="21247" y="37291"/>
                    <a:pt x="21743" y="36393"/>
                    <a:pt x="21947" y="35510"/>
                  </a:cubicBezTo>
                  <a:cubicBezTo>
                    <a:pt x="22064" y="35022"/>
                    <a:pt x="22093" y="34511"/>
                    <a:pt x="22027" y="34007"/>
                  </a:cubicBezTo>
                  <a:cubicBezTo>
                    <a:pt x="21991" y="33562"/>
                    <a:pt x="21860" y="33125"/>
                    <a:pt x="21633" y="32731"/>
                  </a:cubicBezTo>
                  <a:cubicBezTo>
                    <a:pt x="21517" y="32548"/>
                    <a:pt x="21378" y="32380"/>
                    <a:pt x="21210" y="32242"/>
                  </a:cubicBezTo>
                  <a:cubicBezTo>
                    <a:pt x="21130" y="32183"/>
                    <a:pt x="21050" y="32125"/>
                    <a:pt x="20970" y="32074"/>
                  </a:cubicBezTo>
                  <a:cubicBezTo>
                    <a:pt x="20875" y="32016"/>
                    <a:pt x="20773" y="31964"/>
                    <a:pt x="20678" y="31928"/>
                  </a:cubicBezTo>
                  <a:cubicBezTo>
                    <a:pt x="20473" y="31840"/>
                    <a:pt x="20262" y="31782"/>
                    <a:pt x="20043" y="31746"/>
                  </a:cubicBezTo>
                  <a:cubicBezTo>
                    <a:pt x="19795" y="31702"/>
                    <a:pt x="19554" y="31673"/>
                    <a:pt x="19306" y="31658"/>
                  </a:cubicBezTo>
                  <a:cubicBezTo>
                    <a:pt x="19124" y="31651"/>
                    <a:pt x="18934" y="31643"/>
                    <a:pt x="18730" y="31643"/>
                  </a:cubicBezTo>
                  <a:cubicBezTo>
                    <a:pt x="18533" y="31643"/>
                    <a:pt x="18321" y="31643"/>
                    <a:pt x="18117" y="31651"/>
                  </a:cubicBezTo>
                  <a:cubicBezTo>
                    <a:pt x="17993" y="31651"/>
                    <a:pt x="17861" y="31658"/>
                    <a:pt x="17737" y="31658"/>
                  </a:cubicBezTo>
                  <a:lnTo>
                    <a:pt x="17519" y="31658"/>
                  </a:lnTo>
                  <a:cubicBezTo>
                    <a:pt x="17336" y="31658"/>
                    <a:pt x="17154" y="31658"/>
                    <a:pt x="16971" y="31651"/>
                  </a:cubicBezTo>
                  <a:cubicBezTo>
                    <a:pt x="16658" y="31636"/>
                    <a:pt x="16344" y="31600"/>
                    <a:pt x="16037" y="31549"/>
                  </a:cubicBezTo>
                  <a:lnTo>
                    <a:pt x="16037" y="31549"/>
                  </a:lnTo>
                  <a:lnTo>
                    <a:pt x="16059" y="31563"/>
                  </a:lnTo>
                  <a:cubicBezTo>
                    <a:pt x="15709" y="31505"/>
                    <a:pt x="15366" y="31417"/>
                    <a:pt x="15031" y="31293"/>
                  </a:cubicBezTo>
                  <a:cubicBezTo>
                    <a:pt x="14943" y="31249"/>
                    <a:pt x="14863" y="31206"/>
                    <a:pt x="14790" y="31155"/>
                  </a:cubicBezTo>
                  <a:cubicBezTo>
                    <a:pt x="14768" y="31125"/>
                    <a:pt x="14739" y="31104"/>
                    <a:pt x="14717" y="31074"/>
                  </a:cubicBezTo>
                  <a:cubicBezTo>
                    <a:pt x="14710" y="31060"/>
                    <a:pt x="14702" y="31045"/>
                    <a:pt x="14695" y="31031"/>
                  </a:cubicBezTo>
                  <a:cubicBezTo>
                    <a:pt x="14695" y="31016"/>
                    <a:pt x="14688" y="31009"/>
                    <a:pt x="14688" y="30994"/>
                  </a:cubicBezTo>
                  <a:cubicBezTo>
                    <a:pt x="14680" y="30979"/>
                    <a:pt x="14680" y="30965"/>
                    <a:pt x="14688" y="30950"/>
                  </a:cubicBezTo>
                  <a:cubicBezTo>
                    <a:pt x="14688" y="30928"/>
                    <a:pt x="14695" y="30907"/>
                    <a:pt x="14710" y="30885"/>
                  </a:cubicBezTo>
                  <a:cubicBezTo>
                    <a:pt x="14731" y="30834"/>
                    <a:pt x="14761" y="30790"/>
                    <a:pt x="14790" y="30746"/>
                  </a:cubicBezTo>
                  <a:cubicBezTo>
                    <a:pt x="14907" y="30622"/>
                    <a:pt x="15031" y="30505"/>
                    <a:pt x="15169" y="30410"/>
                  </a:cubicBezTo>
                  <a:cubicBezTo>
                    <a:pt x="15490" y="30192"/>
                    <a:pt x="15826" y="30002"/>
                    <a:pt x="16176" y="29834"/>
                  </a:cubicBezTo>
                  <a:cubicBezTo>
                    <a:pt x="16577" y="29630"/>
                    <a:pt x="17008" y="29440"/>
                    <a:pt x="17373" y="29287"/>
                  </a:cubicBezTo>
                  <a:cubicBezTo>
                    <a:pt x="17548" y="29207"/>
                    <a:pt x="17730" y="29134"/>
                    <a:pt x="17905" y="29061"/>
                  </a:cubicBezTo>
                  <a:cubicBezTo>
                    <a:pt x="18584" y="28791"/>
                    <a:pt x="19277" y="28499"/>
                    <a:pt x="19897" y="28083"/>
                  </a:cubicBezTo>
                  <a:cubicBezTo>
                    <a:pt x="20335" y="27798"/>
                    <a:pt x="20707" y="27419"/>
                    <a:pt x="20970" y="26967"/>
                  </a:cubicBezTo>
                  <a:cubicBezTo>
                    <a:pt x="21086" y="26748"/>
                    <a:pt x="21167" y="26507"/>
                    <a:pt x="21210" y="26259"/>
                  </a:cubicBezTo>
                  <a:cubicBezTo>
                    <a:pt x="21232" y="26120"/>
                    <a:pt x="21247" y="25982"/>
                    <a:pt x="21254" y="25836"/>
                  </a:cubicBezTo>
                  <a:cubicBezTo>
                    <a:pt x="21261" y="25697"/>
                    <a:pt x="21254" y="25559"/>
                    <a:pt x="21232" y="25420"/>
                  </a:cubicBezTo>
                  <a:cubicBezTo>
                    <a:pt x="21210" y="25230"/>
                    <a:pt x="21145" y="25048"/>
                    <a:pt x="21043" y="24880"/>
                  </a:cubicBezTo>
                  <a:cubicBezTo>
                    <a:pt x="20933" y="24719"/>
                    <a:pt x="20802" y="24588"/>
                    <a:pt x="20641" y="24486"/>
                  </a:cubicBezTo>
                  <a:cubicBezTo>
                    <a:pt x="20503" y="24391"/>
                    <a:pt x="20349" y="24304"/>
                    <a:pt x="20196" y="24238"/>
                  </a:cubicBezTo>
                  <a:lnTo>
                    <a:pt x="20152" y="24216"/>
                  </a:lnTo>
                  <a:lnTo>
                    <a:pt x="20087" y="24187"/>
                  </a:lnTo>
                  <a:cubicBezTo>
                    <a:pt x="19875" y="24085"/>
                    <a:pt x="19715" y="24004"/>
                    <a:pt x="19547" y="23910"/>
                  </a:cubicBezTo>
                  <a:cubicBezTo>
                    <a:pt x="19452" y="23859"/>
                    <a:pt x="19357" y="23793"/>
                    <a:pt x="19270" y="23735"/>
                  </a:cubicBezTo>
                  <a:lnTo>
                    <a:pt x="19240" y="23713"/>
                  </a:lnTo>
                  <a:lnTo>
                    <a:pt x="19153" y="23654"/>
                  </a:lnTo>
                  <a:cubicBezTo>
                    <a:pt x="19022" y="23567"/>
                    <a:pt x="18890" y="23494"/>
                    <a:pt x="18744" y="23414"/>
                  </a:cubicBezTo>
                  <a:lnTo>
                    <a:pt x="18606" y="23341"/>
                  </a:lnTo>
                  <a:cubicBezTo>
                    <a:pt x="18438" y="23253"/>
                    <a:pt x="18277" y="23151"/>
                    <a:pt x="18124" y="23041"/>
                  </a:cubicBezTo>
                  <a:cubicBezTo>
                    <a:pt x="18088" y="23005"/>
                    <a:pt x="18051" y="22968"/>
                    <a:pt x="18022" y="22932"/>
                  </a:cubicBezTo>
                  <a:cubicBezTo>
                    <a:pt x="18007" y="22917"/>
                    <a:pt x="18000" y="22903"/>
                    <a:pt x="17993" y="22888"/>
                  </a:cubicBezTo>
                  <a:cubicBezTo>
                    <a:pt x="17993" y="22874"/>
                    <a:pt x="17985" y="22866"/>
                    <a:pt x="17985" y="22852"/>
                  </a:cubicBezTo>
                  <a:lnTo>
                    <a:pt x="17985" y="22808"/>
                  </a:lnTo>
                  <a:cubicBezTo>
                    <a:pt x="17993" y="22786"/>
                    <a:pt x="18000" y="22764"/>
                    <a:pt x="18007" y="22742"/>
                  </a:cubicBezTo>
                  <a:cubicBezTo>
                    <a:pt x="18037" y="22677"/>
                    <a:pt x="18080" y="22626"/>
                    <a:pt x="18117" y="22574"/>
                  </a:cubicBezTo>
                  <a:cubicBezTo>
                    <a:pt x="18321" y="22348"/>
                    <a:pt x="18547" y="22151"/>
                    <a:pt x="18788" y="21983"/>
                  </a:cubicBezTo>
                  <a:cubicBezTo>
                    <a:pt x="18992" y="21845"/>
                    <a:pt x="19218" y="21728"/>
                    <a:pt x="19452" y="21641"/>
                  </a:cubicBezTo>
                  <a:cubicBezTo>
                    <a:pt x="20043" y="21444"/>
                    <a:pt x="20649" y="21320"/>
                    <a:pt x="21269" y="21276"/>
                  </a:cubicBezTo>
                  <a:lnTo>
                    <a:pt x="21247" y="21261"/>
                  </a:lnTo>
                  <a:cubicBezTo>
                    <a:pt x="21911" y="21210"/>
                    <a:pt x="22589" y="21196"/>
                    <a:pt x="23253" y="21181"/>
                  </a:cubicBezTo>
                  <a:lnTo>
                    <a:pt x="23355" y="21181"/>
                  </a:lnTo>
                  <a:cubicBezTo>
                    <a:pt x="23698" y="21174"/>
                    <a:pt x="24121" y="21159"/>
                    <a:pt x="24515" y="21144"/>
                  </a:cubicBezTo>
                  <a:cubicBezTo>
                    <a:pt x="24946" y="21123"/>
                    <a:pt x="25376" y="21079"/>
                    <a:pt x="25800" y="20991"/>
                  </a:cubicBezTo>
                  <a:cubicBezTo>
                    <a:pt x="26215" y="20896"/>
                    <a:pt x="26624" y="20765"/>
                    <a:pt x="27018" y="20597"/>
                  </a:cubicBezTo>
                  <a:cubicBezTo>
                    <a:pt x="27448" y="20415"/>
                    <a:pt x="27872" y="20196"/>
                    <a:pt x="28266" y="19955"/>
                  </a:cubicBezTo>
                  <a:cubicBezTo>
                    <a:pt x="28667" y="19714"/>
                    <a:pt x="29039" y="19437"/>
                    <a:pt x="29382" y="19131"/>
                  </a:cubicBezTo>
                  <a:cubicBezTo>
                    <a:pt x="29703" y="18853"/>
                    <a:pt x="29980" y="18532"/>
                    <a:pt x="30221" y="18175"/>
                  </a:cubicBezTo>
                  <a:cubicBezTo>
                    <a:pt x="30316" y="18022"/>
                    <a:pt x="30403" y="17861"/>
                    <a:pt x="30469" y="17686"/>
                  </a:cubicBezTo>
                  <a:cubicBezTo>
                    <a:pt x="30542" y="17518"/>
                    <a:pt x="30593" y="17336"/>
                    <a:pt x="30622" y="17146"/>
                  </a:cubicBezTo>
                  <a:cubicBezTo>
                    <a:pt x="30659" y="16869"/>
                    <a:pt x="30630" y="16584"/>
                    <a:pt x="30535" y="16322"/>
                  </a:cubicBezTo>
                  <a:cubicBezTo>
                    <a:pt x="30425" y="16015"/>
                    <a:pt x="30250" y="15745"/>
                    <a:pt x="30024" y="15512"/>
                  </a:cubicBezTo>
                  <a:cubicBezTo>
                    <a:pt x="29893" y="15381"/>
                    <a:pt x="29747" y="15249"/>
                    <a:pt x="29593" y="15140"/>
                  </a:cubicBezTo>
                  <a:cubicBezTo>
                    <a:pt x="29411" y="15001"/>
                    <a:pt x="29214" y="14877"/>
                    <a:pt x="29010" y="14775"/>
                  </a:cubicBezTo>
                  <a:cubicBezTo>
                    <a:pt x="28849" y="14687"/>
                    <a:pt x="28689" y="14607"/>
                    <a:pt x="28521" y="14542"/>
                  </a:cubicBezTo>
                  <a:cubicBezTo>
                    <a:pt x="28419" y="14505"/>
                    <a:pt x="28317" y="14469"/>
                    <a:pt x="28207" y="14447"/>
                  </a:cubicBezTo>
                  <a:cubicBezTo>
                    <a:pt x="27974" y="14396"/>
                    <a:pt x="27733" y="14366"/>
                    <a:pt x="27492" y="14345"/>
                  </a:cubicBezTo>
                  <a:cubicBezTo>
                    <a:pt x="27208" y="14315"/>
                    <a:pt x="26916" y="14293"/>
                    <a:pt x="26631" y="14279"/>
                  </a:cubicBezTo>
                  <a:lnTo>
                    <a:pt x="26442" y="14257"/>
                  </a:lnTo>
                  <a:cubicBezTo>
                    <a:pt x="25960" y="14228"/>
                    <a:pt x="25457" y="14206"/>
                    <a:pt x="24975" y="14126"/>
                  </a:cubicBezTo>
                  <a:lnTo>
                    <a:pt x="24931" y="14118"/>
                  </a:lnTo>
                  <a:cubicBezTo>
                    <a:pt x="24691" y="14082"/>
                    <a:pt x="24450" y="14024"/>
                    <a:pt x="24224" y="13929"/>
                  </a:cubicBezTo>
                  <a:cubicBezTo>
                    <a:pt x="24143" y="13892"/>
                    <a:pt x="24070" y="13856"/>
                    <a:pt x="24005" y="13805"/>
                  </a:cubicBezTo>
                  <a:cubicBezTo>
                    <a:pt x="23968" y="13775"/>
                    <a:pt x="23932" y="13739"/>
                    <a:pt x="23903" y="13702"/>
                  </a:cubicBezTo>
                  <a:cubicBezTo>
                    <a:pt x="23881" y="13673"/>
                    <a:pt x="23866" y="13644"/>
                    <a:pt x="23851" y="13608"/>
                  </a:cubicBezTo>
                  <a:cubicBezTo>
                    <a:pt x="23844" y="13578"/>
                    <a:pt x="23837" y="13542"/>
                    <a:pt x="23830" y="13513"/>
                  </a:cubicBezTo>
                  <a:cubicBezTo>
                    <a:pt x="23830" y="13462"/>
                    <a:pt x="23830" y="13418"/>
                    <a:pt x="23837" y="13367"/>
                  </a:cubicBezTo>
                  <a:cubicBezTo>
                    <a:pt x="23851" y="13287"/>
                    <a:pt x="23881" y="13199"/>
                    <a:pt x="23917" y="13119"/>
                  </a:cubicBezTo>
                  <a:cubicBezTo>
                    <a:pt x="24027" y="12900"/>
                    <a:pt x="24158" y="12688"/>
                    <a:pt x="24318" y="12499"/>
                  </a:cubicBezTo>
                  <a:cubicBezTo>
                    <a:pt x="24435" y="12367"/>
                    <a:pt x="24523" y="12265"/>
                    <a:pt x="24618" y="12170"/>
                  </a:cubicBezTo>
                  <a:cubicBezTo>
                    <a:pt x="24691" y="12090"/>
                    <a:pt x="24778" y="12017"/>
                    <a:pt x="24873" y="11951"/>
                  </a:cubicBezTo>
                  <a:lnTo>
                    <a:pt x="24895" y="11930"/>
                  </a:lnTo>
                  <a:cubicBezTo>
                    <a:pt x="25165" y="11754"/>
                    <a:pt x="25442" y="11601"/>
                    <a:pt x="25727" y="11463"/>
                  </a:cubicBezTo>
                  <a:lnTo>
                    <a:pt x="25967" y="11339"/>
                  </a:lnTo>
                  <a:cubicBezTo>
                    <a:pt x="26179" y="11236"/>
                    <a:pt x="26471" y="11098"/>
                    <a:pt x="26733" y="10945"/>
                  </a:cubicBezTo>
                  <a:cubicBezTo>
                    <a:pt x="27040" y="10784"/>
                    <a:pt x="27317" y="10587"/>
                    <a:pt x="27572" y="10361"/>
                  </a:cubicBezTo>
                  <a:cubicBezTo>
                    <a:pt x="27689" y="10251"/>
                    <a:pt x="27791" y="10127"/>
                    <a:pt x="27879" y="9996"/>
                  </a:cubicBezTo>
                  <a:cubicBezTo>
                    <a:pt x="27981" y="9857"/>
                    <a:pt x="28054" y="9704"/>
                    <a:pt x="28105" y="9544"/>
                  </a:cubicBezTo>
                  <a:cubicBezTo>
                    <a:pt x="28156" y="9391"/>
                    <a:pt x="28178" y="9230"/>
                    <a:pt x="28178" y="9062"/>
                  </a:cubicBezTo>
                  <a:cubicBezTo>
                    <a:pt x="28178" y="8982"/>
                    <a:pt x="28178" y="8902"/>
                    <a:pt x="28163" y="8821"/>
                  </a:cubicBezTo>
                  <a:lnTo>
                    <a:pt x="28163" y="8792"/>
                  </a:lnTo>
                  <a:cubicBezTo>
                    <a:pt x="28156" y="8697"/>
                    <a:pt x="28142" y="8610"/>
                    <a:pt x="28112" y="8530"/>
                  </a:cubicBezTo>
                  <a:cubicBezTo>
                    <a:pt x="28076" y="8384"/>
                    <a:pt x="28003" y="8245"/>
                    <a:pt x="27915" y="8121"/>
                  </a:cubicBezTo>
                  <a:cubicBezTo>
                    <a:pt x="27821" y="8004"/>
                    <a:pt x="27711" y="7895"/>
                    <a:pt x="27580" y="7815"/>
                  </a:cubicBezTo>
                  <a:cubicBezTo>
                    <a:pt x="27463" y="7742"/>
                    <a:pt x="27339" y="7683"/>
                    <a:pt x="27208" y="7639"/>
                  </a:cubicBezTo>
                  <a:cubicBezTo>
                    <a:pt x="27084" y="7596"/>
                    <a:pt x="26952" y="7552"/>
                    <a:pt x="26814" y="7523"/>
                  </a:cubicBezTo>
                  <a:lnTo>
                    <a:pt x="26712" y="7501"/>
                  </a:lnTo>
                  <a:lnTo>
                    <a:pt x="26631" y="7486"/>
                  </a:lnTo>
                  <a:cubicBezTo>
                    <a:pt x="26420" y="7442"/>
                    <a:pt x="26201" y="7377"/>
                    <a:pt x="25997" y="7304"/>
                  </a:cubicBezTo>
                  <a:cubicBezTo>
                    <a:pt x="25924" y="7267"/>
                    <a:pt x="25851" y="7224"/>
                    <a:pt x="25785" y="7173"/>
                  </a:cubicBezTo>
                  <a:cubicBezTo>
                    <a:pt x="25697" y="7107"/>
                    <a:pt x="25632" y="7012"/>
                    <a:pt x="25595" y="6903"/>
                  </a:cubicBezTo>
                  <a:cubicBezTo>
                    <a:pt x="25566" y="6815"/>
                    <a:pt x="25544" y="6727"/>
                    <a:pt x="25537" y="6633"/>
                  </a:cubicBezTo>
                  <a:cubicBezTo>
                    <a:pt x="25522" y="6501"/>
                    <a:pt x="25530" y="6370"/>
                    <a:pt x="25551" y="6239"/>
                  </a:cubicBezTo>
                  <a:lnTo>
                    <a:pt x="25551" y="6239"/>
                  </a:lnTo>
                  <a:lnTo>
                    <a:pt x="25537" y="6261"/>
                  </a:lnTo>
                  <a:cubicBezTo>
                    <a:pt x="25595" y="5991"/>
                    <a:pt x="25683" y="5721"/>
                    <a:pt x="25800" y="5465"/>
                  </a:cubicBezTo>
                  <a:cubicBezTo>
                    <a:pt x="25938" y="5159"/>
                    <a:pt x="26091" y="4860"/>
                    <a:pt x="26230" y="4597"/>
                  </a:cubicBezTo>
                  <a:cubicBezTo>
                    <a:pt x="26493" y="4123"/>
                    <a:pt x="26719" y="3634"/>
                    <a:pt x="26901" y="3123"/>
                  </a:cubicBezTo>
                  <a:cubicBezTo>
                    <a:pt x="27040" y="2729"/>
                    <a:pt x="27091" y="2306"/>
                    <a:pt x="27047" y="1890"/>
                  </a:cubicBezTo>
                  <a:cubicBezTo>
                    <a:pt x="27025" y="1693"/>
                    <a:pt x="26974" y="1496"/>
                    <a:pt x="26894" y="1307"/>
                  </a:cubicBezTo>
                  <a:cubicBezTo>
                    <a:pt x="26799" y="1080"/>
                    <a:pt x="26675" y="869"/>
                    <a:pt x="26522" y="679"/>
                  </a:cubicBezTo>
                  <a:cubicBezTo>
                    <a:pt x="26354" y="482"/>
                    <a:pt x="26172" y="300"/>
                    <a:pt x="25975" y="139"/>
                  </a:cubicBezTo>
                  <a:cubicBezTo>
                    <a:pt x="25916" y="88"/>
                    <a:pt x="25858" y="52"/>
                    <a:pt x="25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6"/>
            <p:cNvSpPr/>
            <p:nvPr/>
          </p:nvSpPr>
          <p:spPr>
            <a:xfrm>
              <a:off x="2707870" y="2976729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0"/>
                  </a:moveTo>
                  <a:cubicBezTo>
                    <a:pt x="1" y="0"/>
                    <a:pt x="1" y="7"/>
                    <a:pt x="8" y="15"/>
                  </a:cubicBezTo>
                  <a:lnTo>
                    <a:pt x="8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4C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6"/>
            <p:cNvSpPr/>
            <p:nvPr/>
          </p:nvSpPr>
          <p:spPr>
            <a:xfrm>
              <a:off x="2638306" y="3494019"/>
              <a:ext cx="980" cy="33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0" y="1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C4C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6"/>
            <p:cNvSpPr/>
            <p:nvPr/>
          </p:nvSpPr>
          <p:spPr>
            <a:xfrm>
              <a:off x="1797885" y="2730935"/>
              <a:ext cx="1168869" cy="1589072"/>
            </a:xfrm>
            <a:custGeom>
              <a:avLst/>
              <a:gdLst/>
              <a:ahLst/>
              <a:cxnLst/>
              <a:rect l="l" t="t" r="r" b="b"/>
              <a:pathLst>
                <a:path w="35789" h="48655" extrusionOk="0">
                  <a:moveTo>
                    <a:pt x="19802" y="7730"/>
                  </a:moveTo>
                  <a:cubicBezTo>
                    <a:pt x="19802" y="7734"/>
                    <a:pt x="19803" y="7736"/>
                    <a:pt x="19805" y="7738"/>
                  </a:cubicBezTo>
                  <a:lnTo>
                    <a:pt x="19805" y="7738"/>
                  </a:lnTo>
                  <a:cubicBezTo>
                    <a:pt x="19804" y="7735"/>
                    <a:pt x="19803" y="7733"/>
                    <a:pt x="19802" y="7730"/>
                  </a:cubicBezTo>
                  <a:close/>
                  <a:moveTo>
                    <a:pt x="33817" y="1"/>
                  </a:moveTo>
                  <a:cubicBezTo>
                    <a:pt x="33790" y="1"/>
                    <a:pt x="33762" y="14"/>
                    <a:pt x="33744" y="40"/>
                  </a:cubicBezTo>
                  <a:cubicBezTo>
                    <a:pt x="32993" y="1135"/>
                    <a:pt x="32219" y="2215"/>
                    <a:pt x="31453" y="3302"/>
                  </a:cubicBezTo>
                  <a:cubicBezTo>
                    <a:pt x="30680" y="4382"/>
                    <a:pt x="29899" y="5483"/>
                    <a:pt x="29119" y="6570"/>
                  </a:cubicBezTo>
                  <a:lnTo>
                    <a:pt x="28163" y="7905"/>
                  </a:lnTo>
                  <a:lnTo>
                    <a:pt x="28141" y="7913"/>
                  </a:lnTo>
                  <a:cubicBezTo>
                    <a:pt x="28163" y="7614"/>
                    <a:pt x="28170" y="7315"/>
                    <a:pt x="28156" y="7015"/>
                  </a:cubicBezTo>
                  <a:cubicBezTo>
                    <a:pt x="28141" y="6527"/>
                    <a:pt x="28075" y="6038"/>
                    <a:pt x="27973" y="5556"/>
                  </a:cubicBezTo>
                  <a:cubicBezTo>
                    <a:pt x="27791" y="4608"/>
                    <a:pt x="27470" y="3696"/>
                    <a:pt x="27032" y="2835"/>
                  </a:cubicBezTo>
                  <a:lnTo>
                    <a:pt x="26995" y="2762"/>
                  </a:lnTo>
                  <a:cubicBezTo>
                    <a:pt x="26981" y="2740"/>
                    <a:pt x="26959" y="2733"/>
                    <a:pt x="26937" y="2733"/>
                  </a:cubicBezTo>
                  <a:cubicBezTo>
                    <a:pt x="26930" y="2733"/>
                    <a:pt x="26915" y="2733"/>
                    <a:pt x="26901" y="2740"/>
                  </a:cubicBezTo>
                  <a:cubicBezTo>
                    <a:pt x="26871" y="2762"/>
                    <a:pt x="26864" y="2806"/>
                    <a:pt x="26886" y="2835"/>
                  </a:cubicBezTo>
                  <a:cubicBezTo>
                    <a:pt x="26920" y="2903"/>
                    <a:pt x="26954" y="2971"/>
                    <a:pt x="26988" y="3039"/>
                  </a:cubicBezTo>
                  <a:lnTo>
                    <a:pt x="26988" y="3039"/>
                  </a:lnTo>
                  <a:cubicBezTo>
                    <a:pt x="27309" y="3710"/>
                    <a:pt x="27550" y="4418"/>
                    <a:pt x="27696" y="5148"/>
                  </a:cubicBezTo>
                  <a:cubicBezTo>
                    <a:pt x="27849" y="5928"/>
                    <a:pt x="27907" y="6724"/>
                    <a:pt x="27864" y="7519"/>
                  </a:cubicBezTo>
                  <a:lnTo>
                    <a:pt x="27864" y="7526"/>
                  </a:lnTo>
                  <a:lnTo>
                    <a:pt x="27864" y="7541"/>
                  </a:lnTo>
                  <a:cubicBezTo>
                    <a:pt x="27842" y="7818"/>
                    <a:pt x="27805" y="8102"/>
                    <a:pt x="27769" y="8380"/>
                  </a:cubicBezTo>
                  <a:cubicBezTo>
                    <a:pt x="27762" y="8402"/>
                    <a:pt x="27762" y="8424"/>
                    <a:pt x="27769" y="8453"/>
                  </a:cubicBezTo>
                  <a:cubicBezTo>
                    <a:pt x="26645" y="10021"/>
                    <a:pt x="25536" y="11590"/>
                    <a:pt x="24435" y="13173"/>
                  </a:cubicBezTo>
                  <a:cubicBezTo>
                    <a:pt x="23822" y="14056"/>
                    <a:pt x="23209" y="14953"/>
                    <a:pt x="22603" y="15851"/>
                  </a:cubicBezTo>
                  <a:cubicBezTo>
                    <a:pt x="22574" y="15026"/>
                    <a:pt x="22465" y="14217"/>
                    <a:pt x="22260" y="13421"/>
                  </a:cubicBezTo>
                  <a:cubicBezTo>
                    <a:pt x="22144" y="12896"/>
                    <a:pt x="21990" y="12378"/>
                    <a:pt x="21823" y="11867"/>
                  </a:cubicBezTo>
                  <a:cubicBezTo>
                    <a:pt x="21655" y="11357"/>
                    <a:pt x="21465" y="10824"/>
                    <a:pt x="21268" y="10313"/>
                  </a:cubicBezTo>
                  <a:cubicBezTo>
                    <a:pt x="20867" y="9284"/>
                    <a:pt x="20407" y="8278"/>
                    <a:pt x="19889" y="7307"/>
                  </a:cubicBezTo>
                  <a:cubicBezTo>
                    <a:pt x="19408" y="6403"/>
                    <a:pt x="18875" y="5527"/>
                    <a:pt x="18284" y="4688"/>
                  </a:cubicBezTo>
                  <a:cubicBezTo>
                    <a:pt x="18116" y="4447"/>
                    <a:pt x="17941" y="4214"/>
                    <a:pt x="17766" y="3988"/>
                  </a:cubicBezTo>
                  <a:cubicBezTo>
                    <a:pt x="17744" y="3958"/>
                    <a:pt x="17708" y="3936"/>
                    <a:pt x="17671" y="3936"/>
                  </a:cubicBezTo>
                  <a:cubicBezTo>
                    <a:pt x="17649" y="3936"/>
                    <a:pt x="17627" y="3944"/>
                    <a:pt x="17613" y="3958"/>
                  </a:cubicBezTo>
                  <a:cubicBezTo>
                    <a:pt x="17562" y="3988"/>
                    <a:pt x="17547" y="4060"/>
                    <a:pt x="17584" y="4112"/>
                  </a:cubicBezTo>
                  <a:cubicBezTo>
                    <a:pt x="18443" y="5240"/>
                    <a:pt x="19193" y="6456"/>
                    <a:pt x="19805" y="7738"/>
                  </a:cubicBezTo>
                  <a:lnTo>
                    <a:pt x="19805" y="7738"/>
                  </a:lnTo>
                  <a:cubicBezTo>
                    <a:pt x="19805" y="7738"/>
                    <a:pt x="19805" y="7738"/>
                    <a:pt x="19805" y="7738"/>
                  </a:cubicBezTo>
                  <a:lnTo>
                    <a:pt x="19805" y="7738"/>
                  </a:lnTo>
                  <a:cubicBezTo>
                    <a:pt x="20234" y="8618"/>
                    <a:pt x="20612" y="9528"/>
                    <a:pt x="20940" y="10459"/>
                  </a:cubicBezTo>
                  <a:cubicBezTo>
                    <a:pt x="21253" y="11371"/>
                    <a:pt x="21509" y="12305"/>
                    <a:pt x="21699" y="13261"/>
                  </a:cubicBezTo>
                  <a:cubicBezTo>
                    <a:pt x="21808" y="13808"/>
                    <a:pt x="21888" y="14355"/>
                    <a:pt x="21954" y="14910"/>
                  </a:cubicBezTo>
                  <a:cubicBezTo>
                    <a:pt x="21990" y="15180"/>
                    <a:pt x="22020" y="15450"/>
                    <a:pt x="22041" y="15720"/>
                  </a:cubicBezTo>
                  <a:cubicBezTo>
                    <a:pt x="22056" y="15858"/>
                    <a:pt x="22063" y="15997"/>
                    <a:pt x="22078" y="16128"/>
                  </a:cubicBezTo>
                  <a:cubicBezTo>
                    <a:pt x="22085" y="16267"/>
                    <a:pt x="22100" y="16398"/>
                    <a:pt x="22100" y="16529"/>
                  </a:cubicBezTo>
                  <a:cubicBezTo>
                    <a:pt x="22100" y="16544"/>
                    <a:pt x="22100" y="16551"/>
                    <a:pt x="22100" y="16566"/>
                  </a:cubicBezTo>
                  <a:cubicBezTo>
                    <a:pt x="22056" y="16595"/>
                    <a:pt x="22027" y="16639"/>
                    <a:pt x="22012" y="16690"/>
                  </a:cubicBezTo>
                  <a:cubicBezTo>
                    <a:pt x="22005" y="16705"/>
                    <a:pt x="22005" y="16726"/>
                    <a:pt x="22005" y="16748"/>
                  </a:cubicBezTo>
                  <a:cubicBezTo>
                    <a:pt x="20203" y="19448"/>
                    <a:pt x="18466" y="22191"/>
                    <a:pt x="16847" y="25007"/>
                  </a:cubicBezTo>
                  <a:cubicBezTo>
                    <a:pt x="16832" y="24737"/>
                    <a:pt x="16796" y="24468"/>
                    <a:pt x="16744" y="24205"/>
                  </a:cubicBezTo>
                  <a:cubicBezTo>
                    <a:pt x="16613" y="23504"/>
                    <a:pt x="16431" y="22811"/>
                    <a:pt x="16197" y="22140"/>
                  </a:cubicBezTo>
                  <a:cubicBezTo>
                    <a:pt x="15971" y="21469"/>
                    <a:pt x="15708" y="20812"/>
                    <a:pt x="15417" y="20170"/>
                  </a:cubicBezTo>
                  <a:cubicBezTo>
                    <a:pt x="15117" y="19521"/>
                    <a:pt x="14782" y="18886"/>
                    <a:pt x="14432" y="18259"/>
                  </a:cubicBezTo>
                  <a:cubicBezTo>
                    <a:pt x="13593" y="16777"/>
                    <a:pt x="12615" y="15377"/>
                    <a:pt x="11645" y="13976"/>
                  </a:cubicBezTo>
                  <a:cubicBezTo>
                    <a:pt x="11615" y="13932"/>
                    <a:pt x="11572" y="13910"/>
                    <a:pt x="11521" y="13910"/>
                  </a:cubicBezTo>
                  <a:cubicBezTo>
                    <a:pt x="11491" y="13910"/>
                    <a:pt x="11462" y="13917"/>
                    <a:pt x="11440" y="13932"/>
                  </a:cubicBezTo>
                  <a:cubicBezTo>
                    <a:pt x="11375" y="13976"/>
                    <a:pt x="11360" y="14071"/>
                    <a:pt x="11404" y="14136"/>
                  </a:cubicBezTo>
                  <a:cubicBezTo>
                    <a:pt x="12527" y="15756"/>
                    <a:pt x="13593" y="17427"/>
                    <a:pt x="14468" y="19200"/>
                  </a:cubicBezTo>
                  <a:cubicBezTo>
                    <a:pt x="15059" y="20425"/>
                    <a:pt x="15563" y="21710"/>
                    <a:pt x="15832" y="23045"/>
                  </a:cubicBezTo>
                  <a:cubicBezTo>
                    <a:pt x="15927" y="23570"/>
                    <a:pt x="16000" y="24095"/>
                    <a:pt x="16037" y="24628"/>
                  </a:cubicBezTo>
                  <a:cubicBezTo>
                    <a:pt x="16088" y="25161"/>
                    <a:pt x="16102" y="25693"/>
                    <a:pt x="16168" y="26226"/>
                  </a:cubicBezTo>
                  <a:cubicBezTo>
                    <a:pt x="16051" y="26430"/>
                    <a:pt x="15935" y="26634"/>
                    <a:pt x="15818" y="26846"/>
                  </a:cubicBezTo>
                  <a:cubicBezTo>
                    <a:pt x="14016" y="30137"/>
                    <a:pt x="12389" y="33536"/>
                    <a:pt x="11054" y="37039"/>
                  </a:cubicBezTo>
                  <a:cubicBezTo>
                    <a:pt x="10981" y="36783"/>
                    <a:pt x="10900" y="36528"/>
                    <a:pt x="10805" y="36280"/>
                  </a:cubicBezTo>
                  <a:cubicBezTo>
                    <a:pt x="10681" y="35944"/>
                    <a:pt x="10528" y="35616"/>
                    <a:pt x="10390" y="35288"/>
                  </a:cubicBezTo>
                  <a:cubicBezTo>
                    <a:pt x="10236" y="34937"/>
                    <a:pt x="10069" y="34594"/>
                    <a:pt x="9901" y="34259"/>
                  </a:cubicBezTo>
                  <a:cubicBezTo>
                    <a:pt x="9769" y="33982"/>
                    <a:pt x="9631" y="33719"/>
                    <a:pt x="9485" y="33442"/>
                  </a:cubicBezTo>
                  <a:cubicBezTo>
                    <a:pt x="9361" y="33201"/>
                    <a:pt x="9237" y="32967"/>
                    <a:pt x="9113" y="32727"/>
                  </a:cubicBezTo>
                  <a:cubicBezTo>
                    <a:pt x="8850" y="32230"/>
                    <a:pt x="8566" y="31742"/>
                    <a:pt x="8281" y="31253"/>
                  </a:cubicBezTo>
                  <a:cubicBezTo>
                    <a:pt x="7975" y="30749"/>
                    <a:pt x="7654" y="30253"/>
                    <a:pt x="7333" y="29764"/>
                  </a:cubicBezTo>
                  <a:cubicBezTo>
                    <a:pt x="7004" y="29276"/>
                    <a:pt x="6661" y="28772"/>
                    <a:pt x="6304" y="28283"/>
                  </a:cubicBezTo>
                  <a:cubicBezTo>
                    <a:pt x="5611" y="27306"/>
                    <a:pt x="4845" y="26372"/>
                    <a:pt x="4027" y="25489"/>
                  </a:cubicBezTo>
                  <a:cubicBezTo>
                    <a:pt x="2889" y="24278"/>
                    <a:pt x="1612" y="23183"/>
                    <a:pt x="161" y="22374"/>
                  </a:cubicBezTo>
                  <a:cubicBezTo>
                    <a:pt x="146" y="22366"/>
                    <a:pt x="131" y="22359"/>
                    <a:pt x="117" y="22359"/>
                  </a:cubicBezTo>
                  <a:cubicBezTo>
                    <a:pt x="80" y="22359"/>
                    <a:pt x="44" y="22381"/>
                    <a:pt x="22" y="22417"/>
                  </a:cubicBezTo>
                  <a:cubicBezTo>
                    <a:pt x="0" y="22468"/>
                    <a:pt x="22" y="22527"/>
                    <a:pt x="73" y="22556"/>
                  </a:cubicBezTo>
                  <a:cubicBezTo>
                    <a:pt x="343" y="22709"/>
                    <a:pt x="620" y="22877"/>
                    <a:pt x="876" y="23059"/>
                  </a:cubicBezTo>
                  <a:lnTo>
                    <a:pt x="868" y="23052"/>
                  </a:lnTo>
                  <a:lnTo>
                    <a:pt x="868" y="23052"/>
                  </a:lnTo>
                  <a:cubicBezTo>
                    <a:pt x="2050" y="23862"/>
                    <a:pt x="3086" y="24876"/>
                    <a:pt x="4027" y="25963"/>
                  </a:cubicBezTo>
                  <a:cubicBezTo>
                    <a:pt x="4808" y="26875"/>
                    <a:pt x="5523" y="27838"/>
                    <a:pt x="6180" y="28845"/>
                  </a:cubicBezTo>
                  <a:cubicBezTo>
                    <a:pt x="6815" y="29845"/>
                    <a:pt x="7398" y="30881"/>
                    <a:pt x="7924" y="31946"/>
                  </a:cubicBezTo>
                  <a:cubicBezTo>
                    <a:pt x="7982" y="32063"/>
                    <a:pt x="8040" y="32172"/>
                    <a:pt x="8091" y="32289"/>
                  </a:cubicBezTo>
                  <a:cubicBezTo>
                    <a:pt x="8288" y="32697"/>
                    <a:pt x="8485" y="33113"/>
                    <a:pt x="8668" y="33529"/>
                  </a:cubicBezTo>
                  <a:cubicBezTo>
                    <a:pt x="8894" y="34025"/>
                    <a:pt x="9084" y="34529"/>
                    <a:pt x="9281" y="35032"/>
                  </a:cubicBezTo>
                  <a:cubicBezTo>
                    <a:pt x="9514" y="35623"/>
                    <a:pt x="9718" y="36214"/>
                    <a:pt x="9901" y="36812"/>
                  </a:cubicBezTo>
                  <a:cubicBezTo>
                    <a:pt x="9996" y="37112"/>
                    <a:pt x="10090" y="37411"/>
                    <a:pt x="10193" y="37710"/>
                  </a:cubicBezTo>
                  <a:cubicBezTo>
                    <a:pt x="10236" y="37856"/>
                    <a:pt x="10287" y="38009"/>
                    <a:pt x="10339" y="38148"/>
                  </a:cubicBezTo>
                  <a:cubicBezTo>
                    <a:pt x="10360" y="38213"/>
                    <a:pt x="10390" y="38279"/>
                    <a:pt x="10419" y="38345"/>
                  </a:cubicBezTo>
                  <a:cubicBezTo>
                    <a:pt x="10441" y="38403"/>
                    <a:pt x="10477" y="38461"/>
                    <a:pt x="10506" y="38512"/>
                  </a:cubicBezTo>
                  <a:lnTo>
                    <a:pt x="10514" y="38520"/>
                  </a:lnTo>
                  <a:cubicBezTo>
                    <a:pt x="10156" y="39527"/>
                    <a:pt x="9821" y="40548"/>
                    <a:pt x="9514" y="41577"/>
                  </a:cubicBezTo>
                  <a:cubicBezTo>
                    <a:pt x="9186" y="42657"/>
                    <a:pt x="8901" y="43744"/>
                    <a:pt x="8639" y="44845"/>
                  </a:cubicBezTo>
                  <a:cubicBezTo>
                    <a:pt x="8507" y="45400"/>
                    <a:pt x="8391" y="45962"/>
                    <a:pt x="8274" y="46516"/>
                  </a:cubicBezTo>
                  <a:cubicBezTo>
                    <a:pt x="8157" y="47100"/>
                    <a:pt x="8040" y="47691"/>
                    <a:pt x="7960" y="48282"/>
                  </a:cubicBezTo>
                  <a:cubicBezTo>
                    <a:pt x="7945" y="48471"/>
                    <a:pt x="8091" y="48639"/>
                    <a:pt x="8281" y="48654"/>
                  </a:cubicBezTo>
                  <a:cubicBezTo>
                    <a:pt x="8290" y="48655"/>
                    <a:pt x="8299" y="48655"/>
                    <a:pt x="8308" y="48655"/>
                  </a:cubicBezTo>
                  <a:cubicBezTo>
                    <a:pt x="8387" y="48655"/>
                    <a:pt x="8470" y="48626"/>
                    <a:pt x="8529" y="48574"/>
                  </a:cubicBezTo>
                  <a:cubicBezTo>
                    <a:pt x="8551" y="48552"/>
                    <a:pt x="8573" y="48530"/>
                    <a:pt x="8595" y="48508"/>
                  </a:cubicBezTo>
                  <a:cubicBezTo>
                    <a:pt x="8631" y="48457"/>
                    <a:pt x="8653" y="48399"/>
                    <a:pt x="8660" y="48333"/>
                  </a:cubicBezTo>
                  <a:cubicBezTo>
                    <a:pt x="8784" y="47720"/>
                    <a:pt x="8901" y="47100"/>
                    <a:pt x="9025" y="46487"/>
                  </a:cubicBezTo>
                  <a:cubicBezTo>
                    <a:pt x="9551" y="43999"/>
                    <a:pt x="10229" y="41540"/>
                    <a:pt x="11054" y="39133"/>
                  </a:cubicBezTo>
                  <a:lnTo>
                    <a:pt x="11061" y="39125"/>
                  </a:lnTo>
                  <a:cubicBezTo>
                    <a:pt x="11112" y="39074"/>
                    <a:pt x="11178" y="39030"/>
                    <a:pt x="11243" y="38979"/>
                  </a:cubicBezTo>
                  <a:cubicBezTo>
                    <a:pt x="11309" y="38921"/>
                    <a:pt x="11360" y="38870"/>
                    <a:pt x="11418" y="38819"/>
                  </a:cubicBezTo>
                  <a:cubicBezTo>
                    <a:pt x="11535" y="38717"/>
                    <a:pt x="11645" y="38607"/>
                    <a:pt x="11761" y="38498"/>
                  </a:cubicBezTo>
                  <a:cubicBezTo>
                    <a:pt x="11987" y="38286"/>
                    <a:pt x="12214" y="38075"/>
                    <a:pt x="12447" y="37870"/>
                  </a:cubicBezTo>
                  <a:cubicBezTo>
                    <a:pt x="12899" y="37469"/>
                    <a:pt x="13374" y="37090"/>
                    <a:pt x="13863" y="36732"/>
                  </a:cubicBezTo>
                  <a:cubicBezTo>
                    <a:pt x="14198" y="36499"/>
                    <a:pt x="14541" y="36280"/>
                    <a:pt x="14899" y="36068"/>
                  </a:cubicBezTo>
                  <a:cubicBezTo>
                    <a:pt x="15263" y="35849"/>
                    <a:pt x="15643" y="35645"/>
                    <a:pt x="16029" y="35448"/>
                  </a:cubicBezTo>
                  <a:cubicBezTo>
                    <a:pt x="16803" y="35069"/>
                    <a:pt x="17598" y="34726"/>
                    <a:pt x="18415" y="34434"/>
                  </a:cubicBezTo>
                  <a:cubicBezTo>
                    <a:pt x="18941" y="34244"/>
                    <a:pt x="19473" y="34062"/>
                    <a:pt x="20013" y="33901"/>
                  </a:cubicBezTo>
                  <a:cubicBezTo>
                    <a:pt x="20290" y="33814"/>
                    <a:pt x="20575" y="33741"/>
                    <a:pt x="20859" y="33668"/>
                  </a:cubicBezTo>
                  <a:cubicBezTo>
                    <a:pt x="21144" y="33595"/>
                    <a:pt x="21421" y="33522"/>
                    <a:pt x="21706" y="33456"/>
                  </a:cubicBezTo>
                  <a:cubicBezTo>
                    <a:pt x="22829" y="33201"/>
                    <a:pt x="23960" y="33004"/>
                    <a:pt x="25106" y="32829"/>
                  </a:cubicBezTo>
                  <a:cubicBezTo>
                    <a:pt x="26164" y="32676"/>
                    <a:pt x="27222" y="32566"/>
                    <a:pt x="28287" y="32471"/>
                  </a:cubicBezTo>
                  <a:lnTo>
                    <a:pt x="28280" y="32471"/>
                  </a:lnTo>
                  <a:lnTo>
                    <a:pt x="28477" y="32457"/>
                  </a:lnTo>
                  <a:cubicBezTo>
                    <a:pt x="28542" y="32457"/>
                    <a:pt x="28601" y="32406"/>
                    <a:pt x="28608" y="32340"/>
                  </a:cubicBezTo>
                  <a:cubicBezTo>
                    <a:pt x="28608" y="32274"/>
                    <a:pt x="28564" y="32216"/>
                    <a:pt x="28498" y="32209"/>
                  </a:cubicBezTo>
                  <a:lnTo>
                    <a:pt x="28491" y="32209"/>
                  </a:lnTo>
                  <a:cubicBezTo>
                    <a:pt x="27944" y="32252"/>
                    <a:pt x="27397" y="32289"/>
                    <a:pt x="26850" y="32340"/>
                  </a:cubicBezTo>
                  <a:cubicBezTo>
                    <a:pt x="26302" y="32391"/>
                    <a:pt x="25733" y="32449"/>
                    <a:pt x="25179" y="32508"/>
                  </a:cubicBezTo>
                  <a:cubicBezTo>
                    <a:pt x="24617" y="32573"/>
                    <a:pt x="24041" y="32646"/>
                    <a:pt x="23471" y="32734"/>
                  </a:cubicBezTo>
                  <a:cubicBezTo>
                    <a:pt x="22902" y="32814"/>
                    <a:pt x="22326" y="32909"/>
                    <a:pt x="21757" y="33018"/>
                  </a:cubicBezTo>
                  <a:cubicBezTo>
                    <a:pt x="21188" y="33128"/>
                    <a:pt x="20619" y="33252"/>
                    <a:pt x="20050" y="33383"/>
                  </a:cubicBezTo>
                  <a:cubicBezTo>
                    <a:pt x="19481" y="33515"/>
                    <a:pt x="18919" y="33661"/>
                    <a:pt x="18364" y="33828"/>
                  </a:cubicBezTo>
                  <a:cubicBezTo>
                    <a:pt x="17248" y="34164"/>
                    <a:pt x="16161" y="34587"/>
                    <a:pt x="15117" y="35091"/>
                  </a:cubicBezTo>
                  <a:cubicBezTo>
                    <a:pt x="14235" y="35521"/>
                    <a:pt x="13388" y="36024"/>
                    <a:pt x="12593" y="36608"/>
                  </a:cubicBezTo>
                  <a:cubicBezTo>
                    <a:pt x="12287" y="36834"/>
                    <a:pt x="11987" y="37075"/>
                    <a:pt x="11703" y="37338"/>
                  </a:cubicBezTo>
                  <a:cubicBezTo>
                    <a:pt x="12454" y="35309"/>
                    <a:pt x="13308" y="33310"/>
                    <a:pt x="14227" y="31355"/>
                  </a:cubicBezTo>
                  <a:cubicBezTo>
                    <a:pt x="14658" y="30443"/>
                    <a:pt x="15103" y="29538"/>
                    <a:pt x="15563" y="28634"/>
                  </a:cubicBezTo>
                  <a:lnTo>
                    <a:pt x="15577" y="28612"/>
                  </a:lnTo>
                  <a:cubicBezTo>
                    <a:pt x="15927" y="27926"/>
                    <a:pt x="16292" y="27247"/>
                    <a:pt x="16657" y="26569"/>
                  </a:cubicBezTo>
                  <a:lnTo>
                    <a:pt x="16672" y="26569"/>
                  </a:lnTo>
                  <a:cubicBezTo>
                    <a:pt x="16744" y="26547"/>
                    <a:pt x="16817" y="26525"/>
                    <a:pt x="16883" y="26496"/>
                  </a:cubicBezTo>
                  <a:cubicBezTo>
                    <a:pt x="16985" y="26452"/>
                    <a:pt x="17087" y="26401"/>
                    <a:pt x="17190" y="26350"/>
                  </a:cubicBezTo>
                  <a:cubicBezTo>
                    <a:pt x="17387" y="26262"/>
                    <a:pt x="17576" y="26160"/>
                    <a:pt x="17773" y="26058"/>
                  </a:cubicBezTo>
                  <a:cubicBezTo>
                    <a:pt x="18167" y="25854"/>
                    <a:pt x="18561" y="25657"/>
                    <a:pt x="18955" y="25467"/>
                  </a:cubicBezTo>
                  <a:cubicBezTo>
                    <a:pt x="19772" y="25066"/>
                    <a:pt x="20611" y="24701"/>
                    <a:pt x="21465" y="24387"/>
                  </a:cubicBezTo>
                  <a:cubicBezTo>
                    <a:pt x="21793" y="24271"/>
                    <a:pt x="22122" y="24154"/>
                    <a:pt x="22457" y="24052"/>
                  </a:cubicBezTo>
                  <a:cubicBezTo>
                    <a:pt x="22822" y="23935"/>
                    <a:pt x="23194" y="23840"/>
                    <a:pt x="23574" y="23745"/>
                  </a:cubicBezTo>
                  <a:cubicBezTo>
                    <a:pt x="23931" y="23650"/>
                    <a:pt x="24289" y="23577"/>
                    <a:pt x="24653" y="23512"/>
                  </a:cubicBezTo>
                  <a:cubicBezTo>
                    <a:pt x="25018" y="23446"/>
                    <a:pt x="25376" y="23395"/>
                    <a:pt x="25741" y="23366"/>
                  </a:cubicBezTo>
                  <a:lnTo>
                    <a:pt x="25762" y="23366"/>
                  </a:lnTo>
                  <a:cubicBezTo>
                    <a:pt x="26178" y="23329"/>
                    <a:pt x="26601" y="23307"/>
                    <a:pt x="27017" y="23307"/>
                  </a:cubicBezTo>
                  <a:cubicBezTo>
                    <a:pt x="27448" y="23315"/>
                    <a:pt x="27878" y="23344"/>
                    <a:pt x="28309" y="23395"/>
                  </a:cubicBezTo>
                  <a:cubicBezTo>
                    <a:pt x="28313" y="23395"/>
                    <a:pt x="28317" y="23396"/>
                    <a:pt x="28321" y="23396"/>
                  </a:cubicBezTo>
                  <a:cubicBezTo>
                    <a:pt x="28381" y="23396"/>
                    <a:pt x="28425" y="23347"/>
                    <a:pt x="28425" y="23293"/>
                  </a:cubicBezTo>
                  <a:cubicBezTo>
                    <a:pt x="28425" y="23227"/>
                    <a:pt x="28382" y="23176"/>
                    <a:pt x="28323" y="23169"/>
                  </a:cubicBezTo>
                  <a:cubicBezTo>
                    <a:pt x="27754" y="23103"/>
                    <a:pt x="27185" y="23059"/>
                    <a:pt x="26616" y="23052"/>
                  </a:cubicBezTo>
                  <a:cubicBezTo>
                    <a:pt x="26463" y="23052"/>
                    <a:pt x="26310" y="23045"/>
                    <a:pt x="26156" y="23045"/>
                  </a:cubicBezTo>
                  <a:cubicBezTo>
                    <a:pt x="26003" y="23045"/>
                    <a:pt x="25879" y="23045"/>
                    <a:pt x="25741" y="23052"/>
                  </a:cubicBezTo>
                  <a:cubicBezTo>
                    <a:pt x="25441" y="23059"/>
                    <a:pt x="25150" y="23074"/>
                    <a:pt x="24858" y="23096"/>
                  </a:cubicBezTo>
                  <a:cubicBezTo>
                    <a:pt x="24566" y="23118"/>
                    <a:pt x="24252" y="23147"/>
                    <a:pt x="23953" y="23183"/>
                  </a:cubicBezTo>
                  <a:cubicBezTo>
                    <a:pt x="23654" y="23220"/>
                    <a:pt x="23362" y="23256"/>
                    <a:pt x="23063" y="23307"/>
                  </a:cubicBezTo>
                  <a:cubicBezTo>
                    <a:pt x="22472" y="23410"/>
                    <a:pt x="21881" y="23534"/>
                    <a:pt x="21297" y="23687"/>
                  </a:cubicBezTo>
                  <a:cubicBezTo>
                    <a:pt x="20852" y="23804"/>
                    <a:pt x="20400" y="23942"/>
                    <a:pt x="19962" y="24103"/>
                  </a:cubicBezTo>
                  <a:cubicBezTo>
                    <a:pt x="19502" y="24263"/>
                    <a:pt x="19043" y="24438"/>
                    <a:pt x="18598" y="24635"/>
                  </a:cubicBezTo>
                  <a:cubicBezTo>
                    <a:pt x="18182" y="24825"/>
                    <a:pt x="17773" y="25037"/>
                    <a:pt x="17379" y="25270"/>
                  </a:cubicBezTo>
                  <a:lnTo>
                    <a:pt x="17357" y="25285"/>
                  </a:lnTo>
                  <a:cubicBezTo>
                    <a:pt x="18941" y="22454"/>
                    <a:pt x="20641" y="19689"/>
                    <a:pt x="22406" y="16960"/>
                  </a:cubicBezTo>
                  <a:cubicBezTo>
                    <a:pt x="22530" y="16923"/>
                    <a:pt x="22662" y="16872"/>
                    <a:pt x="22778" y="16821"/>
                  </a:cubicBezTo>
                  <a:cubicBezTo>
                    <a:pt x="22932" y="16763"/>
                    <a:pt x="23077" y="16697"/>
                    <a:pt x="23223" y="16632"/>
                  </a:cubicBezTo>
                  <a:cubicBezTo>
                    <a:pt x="23515" y="16508"/>
                    <a:pt x="23807" y="16383"/>
                    <a:pt x="24099" y="16259"/>
                  </a:cubicBezTo>
                  <a:cubicBezTo>
                    <a:pt x="24690" y="16004"/>
                    <a:pt x="25295" y="15763"/>
                    <a:pt x="25901" y="15544"/>
                  </a:cubicBezTo>
                  <a:cubicBezTo>
                    <a:pt x="26682" y="15260"/>
                    <a:pt x="27470" y="15019"/>
                    <a:pt x="28272" y="14822"/>
                  </a:cubicBezTo>
                  <a:cubicBezTo>
                    <a:pt x="28681" y="14720"/>
                    <a:pt x="29104" y="14647"/>
                    <a:pt x="29520" y="14567"/>
                  </a:cubicBezTo>
                  <a:cubicBezTo>
                    <a:pt x="29936" y="14494"/>
                    <a:pt x="30374" y="14435"/>
                    <a:pt x="30797" y="14399"/>
                  </a:cubicBezTo>
                  <a:cubicBezTo>
                    <a:pt x="31259" y="14358"/>
                    <a:pt x="31722" y="14338"/>
                    <a:pt x="32186" y="14338"/>
                  </a:cubicBezTo>
                  <a:cubicBezTo>
                    <a:pt x="33055" y="14338"/>
                    <a:pt x="33924" y="14409"/>
                    <a:pt x="34780" y="14552"/>
                  </a:cubicBezTo>
                  <a:cubicBezTo>
                    <a:pt x="35072" y="14603"/>
                    <a:pt x="35364" y="14669"/>
                    <a:pt x="35656" y="14742"/>
                  </a:cubicBezTo>
                  <a:cubicBezTo>
                    <a:pt x="35663" y="14743"/>
                    <a:pt x="35669" y="14744"/>
                    <a:pt x="35676" y="14744"/>
                  </a:cubicBezTo>
                  <a:cubicBezTo>
                    <a:pt x="35756" y="14744"/>
                    <a:pt x="35788" y="14622"/>
                    <a:pt x="35707" y="14581"/>
                  </a:cubicBezTo>
                  <a:cubicBezTo>
                    <a:pt x="34780" y="14341"/>
                    <a:pt x="33839" y="14187"/>
                    <a:pt x="32883" y="14122"/>
                  </a:cubicBezTo>
                  <a:cubicBezTo>
                    <a:pt x="32504" y="14100"/>
                    <a:pt x="32117" y="14085"/>
                    <a:pt x="31738" y="14085"/>
                  </a:cubicBezTo>
                  <a:lnTo>
                    <a:pt x="31424" y="14085"/>
                  </a:lnTo>
                  <a:cubicBezTo>
                    <a:pt x="30935" y="14093"/>
                    <a:pt x="30446" y="14122"/>
                    <a:pt x="29958" y="14158"/>
                  </a:cubicBezTo>
                  <a:cubicBezTo>
                    <a:pt x="29702" y="14180"/>
                    <a:pt x="29454" y="14195"/>
                    <a:pt x="29206" y="14224"/>
                  </a:cubicBezTo>
                  <a:cubicBezTo>
                    <a:pt x="28951" y="14253"/>
                    <a:pt x="28710" y="14290"/>
                    <a:pt x="28469" y="14326"/>
                  </a:cubicBezTo>
                  <a:cubicBezTo>
                    <a:pt x="27973" y="14399"/>
                    <a:pt x="27492" y="14487"/>
                    <a:pt x="27010" y="14589"/>
                  </a:cubicBezTo>
                  <a:cubicBezTo>
                    <a:pt x="26025" y="14800"/>
                    <a:pt x="25069" y="15092"/>
                    <a:pt x="24143" y="15464"/>
                  </a:cubicBezTo>
                  <a:cubicBezTo>
                    <a:pt x="23785" y="15610"/>
                    <a:pt x="23435" y="15771"/>
                    <a:pt x="23092" y="15946"/>
                  </a:cubicBezTo>
                  <a:cubicBezTo>
                    <a:pt x="23077" y="15953"/>
                    <a:pt x="23063" y="15960"/>
                    <a:pt x="23048" y="15968"/>
                  </a:cubicBezTo>
                  <a:cubicBezTo>
                    <a:pt x="23304" y="15581"/>
                    <a:pt x="23559" y="15194"/>
                    <a:pt x="23814" y="14808"/>
                  </a:cubicBezTo>
                  <a:cubicBezTo>
                    <a:pt x="25274" y="12604"/>
                    <a:pt x="26769" y="10423"/>
                    <a:pt x="28280" y="8248"/>
                  </a:cubicBezTo>
                  <a:cubicBezTo>
                    <a:pt x="28564" y="8095"/>
                    <a:pt x="28856" y="7949"/>
                    <a:pt x="29155" y="7818"/>
                  </a:cubicBezTo>
                  <a:cubicBezTo>
                    <a:pt x="29498" y="7665"/>
                    <a:pt x="29848" y="7519"/>
                    <a:pt x="30206" y="7387"/>
                  </a:cubicBezTo>
                  <a:lnTo>
                    <a:pt x="30206" y="7387"/>
                  </a:lnTo>
                  <a:lnTo>
                    <a:pt x="30184" y="7402"/>
                  </a:lnTo>
                  <a:lnTo>
                    <a:pt x="30184" y="7402"/>
                  </a:lnTo>
                  <a:lnTo>
                    <a:pt x="30220" y="7387"/>
                  </a:lnTo>
                  <a:cubicBezTo>
                    <a:pt x="31599" y="6891"/>
                    <a:pt x="33044" y="6570"/>
                    <a:pt x="34510" y="6446"/>
                  </a:cubicBezTo>
                  <a:lnTo>
                    <a:pt x="34613" y="6432"/>
                  </a:lnTo>
                  <a:cubicBezTo>
                    <a:pt x="34656" y="6432"/>
                    <a:pt x="34693" y="6403"/>
                    <a:pt x="34693" y="6359"/>
                  </a:cubicBezTo>
                  <a:cubicBezTo>
                    <a:pt x="34700" y="6315"/>
                    <a:pt x="34664" y="6278"/>
                    <a:pt x="34627" y="6278"/>
                  </a:cubicBezTo>
                  <a:lnTo>
                    <a:pt x="34620" y="6278"/>
                  </a:lnTo>
                  <a:cubicBezTo>
                    <a:pt x="34109" y="6315"/>
                    <a:pt x="33598" y="6366"/>
                    <a:pt x="33095" y="6439"/>
                  </a:cubicBezTo>
                  <a:cubicBezTo>
                    <a:pt x="32584" y="6519"/>
                    <a:pt x="32059" y="6607"/>
                    <a:pt x="31548" y="6724"/>
                  </a:cubicBezTo>
                  <a:cubicBezTo>
                    <a:pt x="30571" y="6935"/>
                    <a:pt x="29615" y="7242"/>
                    <a:pt x="28695" y="7650"/>
                  </a:cubicBezTo>
                  <a:cubicBezTo>
                    <a:pt x="30111" y="5607"/>
                    <a:pt x="31534" y="3564"/>
                    <a:pt x="32949" y="1521"/>
                  </a:cubicBezTo>
                  <a:cubicBezTo>
                    <a:pt x="33263" y="1062"/>
                    <a:pt x="33576" y="602"/>
                    <a:pt x="33890" y="143"/>
                  </a:cubicBezTo>
                  <a:cubicBezTo>
                    <a:pt x="33919" y="99"/>
                    <a:pt x="33912" y="48"/>
                    <a:pt x="33868" y="18"/>
                  </a:cubicBezTo>
                  <a:cubicBezTo>
                    <a:pt x="33854" y="7"/>
                    <a:pt x="33836" y="1"/>
                    <a:pt x="33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6"/>
            <p:cNvSpPr/>
            <p:nvPr/>
          </p:nvSpPr>
          <p:spPr>
            <a:xfrm>
              <a:off x="2784358" y="2972418"/>
              <a:ext cx="261" cy="33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C4C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46"/>
          <p:cNvGrpSpPr/>
          <p:nvPr/>
        </p:nvGrpSpPr>
        <p:grpSpPr>
          <a:xfrm>
            <a:off x="5641131" y="401853"/>
            <a:ext cx="1501806" cy="1115293"/>
            <a:chOff x="5970100" y="2577200"/>
            <a:chExt cx="1120918" cy="832432"/>
          </a:xfrm>
        </p:grpSpPr>
        <p:sp>
          <p:nvSpPr>
            <p:cNvPr id="598" name="Google Shape;598;p46"/>
            <p:cNvSpPr/>
            <p:nvPr/>
          </p:nvSpPr>
          <p:spPr>
            <a:xfrm>
              <a:off x="5970100" y="2577200"/>
              <a:ext cx="1120918" cy="832432"/>
            </a:xfrm>
            <a:custGeom>
              <a:avLst/>
              <a:gdLst/>
              <a:ahLst/>
              <a:cxnLst/>
              <a:rect l="l" t="t" r="r" b="b"/>
              <a:pathLst>
                <a:path w="26950" h="20014" extrusionOk="0">
                  <a:moveTo>
                    <a:pt x="13475" y="1"/>
                  </a:moveTo>
                  <a:cubicBezTo>
                    <a:pt x="6041" y="1"/>
                    <a:pt x="0" y="3821"/>
                    <a:pt x="0" y="8514"/>
                  </a:cubicBezTo>
                  <a:cubicBezTo>
                    <a:pt x="0" y="12802"/>
                    <a:pt x="5076" y="16431"/>
                    <a:pt x="11813" y="16959"/>
                  </a:cubicBezTo>
                  <a:cubicBezTo>
                    <a:pt x="11844" y="17166"/>
                    <a:pt x="11898" y="17373"/>
                    <a:pt x="11974" y="17579"/>
                  </a:cubicBezTo>
                  <a:cubicBezTo>
                    <a:pt x="12104" y="17908"/>
                    <a:pt x="12280" y="18215"/>
                    <a:pt x="12502" y="18498"/>
                  </a:cubicBezTo>
                  <a:cubicBezTo>
                    <a:pt x="12725" y="18774"/>
                    <a:pt x="12985" y="19019"/>
                    <a:pt x="13276" y="19225"/>
                  </a:cubicBezTo>
                  <a:cubicBezTo>
                    <a:pt x="13567" y="19440"/>
                    <a:pt x="13888" y="19608"/>
                    <a:pt x="14225" y="19738"/>
                  </a:cubicBezTo>
                  <a:cubicBezTo>
                    <a:pt x="14677" y="19914"/>
                    <a:pt x="15152" y="20006"/>
                    <a:pt x="15634" y="20014"/>
                  </a:cubicBezTo>
                  <a:cubicBezTo>
                    <a:pt x="15657" y="20014"/>
                    <a:pt x="15680" y="20006"/>
                    <a:pt x="15695" y="20006"/>
                  </a:cubicBezTo>
                  <a:cubicBezTo>
                    <a:pt x="15726" y="19991"/>
                    <a:pt x="15749" y="19968"/>
                    <a:pt x="15764" y="19937"/>
                  </a:cubicBezTo>
                  <a:cubicBezTo>
                    <a:pt x="15772" y="19907"/>
                    <a:pt x="15772" y="19868"/>
                    <a:pt x="15764" y="19838"/>
                  </a:cubicBezTo>
                  <a:cubicBezTo>
                    <a:pt x="15749" y="19815"/>
                    <a:pt x="15726" y="19792"/>
                    <a:pt x="15703" y="19784"/>
                  </a:cubicBezTo>
                  <a:cubicBezTo>
                    <a:pt x="15588" y="19746"/>
                    <a:pt x="15488" y="19692"/>
                    <a:pt x="15389" y="19639"/>
                  </a:cubicBezTo>
                  <a:cubicBezTo>
                    <a:pt x="15236" y="19555"/>
                    <a:pt x="15098" y="19447"/>
                    <a:pt x="14975" y="19332"/>
                  </a:cubicBezTo>
                  <a:cubicBezTo>
                    <a:pt x="14845" y="19195"/>
                    <a:pt x="14730" y="19049"/>
                    <a:pt x="14631" y="18888"/>
                  </a:cubicBezTo>
                  <a:cubicBezTo>
                    <a:pt x="14524" y="18689"/>
                    <a:pt x="14432" y="18475"/>
                    <a:pt x="14378" y="18253"/>
                  </a:cubicBezTo>
                  <a:lnTo>
                    <a:pt x="14378" y="18284"/>
                  </a:lnTo>
                  <a:cubicBezTo>
                    <a:pt x="14317" y="18031"/>
                    <a:pt x="14294" y="17778"/>
                    <a:pt x="14286" y="17518"/>
                  </a:cubicBezTo>
                  <a:cubicBezTo>
                    <a:pt x="14286" y="17342"/>
                    <a:pt x="14302" y="17173"/>
                    <a:pt x="14332" y="16997"/>
                  </a:cubicBezTo>
                  <a:cubicBezTo>
                    <a:pt x="21407" y="16722"/>
                    <a:pt x="26950" y="12993"/>
                    <a:pt x="26950" y="8514"/>
                  </a:cubicBezTo>
                  <a:cubicBezTo>
                    <a:pt x="26950" y="3829"/>
                    <a:pt x="20909" y="8"/>
                    <a:pt x="13475" y="8"/>
                  </a:cubicBezTo>
                  <a:lnTo>
                    <a:pt x="134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6"/>
            <p:cNvSpPr/>
            <p:nvPr/>
          </p:nvSpPr>
          <p:spPr>
            <a:xfrm>
              <a:off x="6119747" y="2696278"/>
              <a:ext cx="803442" cy="510215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46"/>
          <p:cNvGrpSpPr/>
          <p:nvPr/>
        </p:nvGrpSpPr>
        <p:grpSpPr>
          <a:xfrm>
            <a:off x="576650" y="401848"/>
            <a:ext cx="987955" cy="952102"/>
            <a:chOff x="2965225" y="3819273"/>
            <a:chExt cx="987955" cy="952102"/>
          </a:xfrm>
        </p:grpSpPr>
        <p:sp>
          <p:nvSpPr>
            <p:cNvPr id="601" name="Google Shape;601;p46"/>
            <p:cNvSpPr/>
            <p:nvPr/>
          </p:nvSpPr>
          <p:spPr>
            <a:xfrm>
              <a:off x="3334797" y="381927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6"/>
            <p:cNvSpPr/>
            <p:nvPr/>
          </p:nvSpPr>
          <p:spPr>
            <a:xfrm>
              <a:off x="3393943" y="393247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6"/>
            <p:cNvSpPr/>
            <p:nvPr/>
          </p:nvSpPr>
          <p:spPr>
            <a:xfrm>
              <a:off x="2965225" y="442095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6"/>
            <p:cNvSpPr/>
            <p:nvPr/>
          </p:nvSpPr>
          <p:spPr>
            <a:xfrm>
              <a:off x="3038382" y="446932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6"/>
            <p:cNvSpPr/>
            <p:nvPr/>
          </p:nvSpPr>
          <p:spPr>
            <a:xfrm>
              <a:off x="3393943" y="393247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6"/>
            <p:cNvSpPr/>
            <p:nvPr/>
          </p:nvSpPr>
          <p:spPr>
            <a:xfrm>
              <a:off x="3038382" y="446932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1FB0A3-3FD6-F397-E68D-EEC4F0162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949" y="2489538"/>
            <a:ext cx="3031680" cy="2589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7FC49-26F1-AEF0-29F7-F5B685E08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45" y="2919133"/>
            <a:ext cx="2586438" cy="2586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2. CÁCH PHA MÀU THỨ CẤP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B182-4264-FBAB-1724-4D29D19B6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79" y="1677388"/>
            <a:ext cx="3325803" cy="3325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9BEB0-5B50-DEBB-8F79-5F4ECAB93368}"/>
              </a:ext>
            </a:extLst>
          </p:cNvPr>
          <p:cNvSpPr txBox="1"/>
          <p:nvPr/>
        </p:nvSpPr>
        <p:spPr>
          <a:xfrm>
            <a:off x="3179369" y="1900969"/>
            <a:ext cx="4297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Khi pha trộn các cặp màu cơ bản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03EF7-5A94-FCD8-DD7F-A9ECB718D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282" y="2654578"/>
            <a:ext cx="536494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54589-DC69-5EA1-268C-ED5ED825C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721" y="2865724"/>
            <a:ext cx="262151" cy="298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354F3-111F-EFA9-6479-2C8885665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226" y="2541644"/>
            <a:ext cx="792549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11275-1F84-0CFB-08C0-984FCD563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230" y="2632438"/>
            <a:ext cx="566977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BFF771-2A59-9876-E5C5-E512E5363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704" y="2863909"/>
            <a:ext cx="304826" cy="249958"/>
          </a:xfrm>
          <a:prstGeom prst="rect">
            <a:avLst/>
          </a:prstGeom>
        </p:spPr>
      </p:pic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F021FF98-DFCB-2DEA-66B7-F80370FA19AE}"/>
              </a:ext>
            </a:extLst>
          </p:cNvPr>
          <p:cNvSpPr/>
          <p:nvPr/>
        </p:nvSpPr>
        <p:spPr>
          <a:xfrm rot="18879063">
            <a:off x="6983948" y="3526794"/>
            <a:ext cx="974660" cy="349625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0414CB-7996-6F80-E5EC-88C565F9F000}"/>
              </a:ext>
            </a:extLst>
          </p:cNvPr>
          <p:cNvSpPr txBox="1"/>
          <p:nvPr/>
        </p:nvSpPr>
        <p:spPr>
          <a:xfrm>
            <a:off x="5295305" y="3696694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Màu thứ cấp</a:t>
            </a:r>
          </a:p>
        </p:txBody>
      </p:sp>
    </p:spTree>
    <p:extLst>
      <p:ext uri="{BB962C8B-B14F-4D97-AF65-F5344CB8AC3E}">
        <p14:creationId xmlns:p14="http://schemas.microsoft.com/office/powerpoint/2010/main" val="76690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D5C376-CF00-4899-8EC5-52038877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8585">
            <a:off x="5962787" y="341337"/>
            <a:ext cx="2295525" cy="1990725"/>
          </a:xfrm>
          <a:prstGeom prst="rect">
            <a:avLst/>
          </a:prstGeom>
        </p:spPr>
      </p:pic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2. CÁCH PHA MÀU THỨ CẤP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1582F2-F71D-43CF-BE0B-F3F8972D8722}"/>
              </a:ext>
            </a:extLst>
          </p:cNvPr>
          <p:cNvSpPr/>
          <p:nvPr/>
        </p:nvSpPr>
        <p:spPr>
          <a:xfrm>
            <a:off x="1770320" y="1796901"/>
            <a:ext cx="5603359" cy="2190307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Pha các cặp màu cơ bản với nhau sẽ tạo được rất nhiều màu, trong đó màu da cam, màu xanh lá cây và màu tím là màu thứ cấp.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05772-56EF-3389-A09D-C286BDAC12EC}"/>
              </a:ext>
            </a:extLst>
          </p:cNvPr>
          <p:cNvSpPr txBox="1"/>
          <p:nvPr/>
        </p:nvSpPr>
        <p:spPr>
          <a:xfrm>
            <a:off x="3817088" y="1207258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GHI NHỚ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14CB78-98EA-AF90-9FD0-BAB85115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809" y="3083441"/>
            <a:ext cx="2398758" cy="23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3. 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6D368-2F03-43EF-5501-27275E0A338C}"/>
              </a:ext>
            </a:extLst>
          </p:cNvPr>
          <p:cNvSpPr txBox="1"/>
          <p:nvPr/>
        </p:nvSpPr>
        <p:spPr>
          <a:xfrm>
            <a:off x="2721935" y="1167077"/>
            <a:ext cx="3980230" cy="408623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Thực hành trang trí tên của riêng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730CE-E809-7247-5388-7189B326E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44"/>
          <a:stretch/>
        </p:blipFill>
        <p:spPr>
          <a:xfrm>
            <a:off x="3670251" y="2046317"/>
            <a:ext cx="2293107" cy="1227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AB785-6692-2511-3B9D-5AE96C32AF95}"/>
              </a:ext>
            </a:extLst>
          </p:cNvPr>
          <p:cNvSpPr txBox="1"/>
          <p:nvPr/>
        </p:nvSpPr>
        <p:spPr>
          <a:xfrm>
            <a:off x="376636" y="2549156"/>
            <a:ext cx="308526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 </a:t>
            </a:r>
          </a:p>
          <a:p>
            <a:pPr>
              <a:lnSpc>
                <a:spcPct val="150000"/>
              </a:lnSpc>
            </a:pPr>
            <a:r>
              <a:rPr lang="en-US" sz="1800"/>
              <a:t>Các em quan sát các sản phẩm mĩ thuật của các bạn.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B0D52-80C8-CE89-9737-029F06346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06" r="3009" b="14954"/>
          <a:stretch/>
        </p:blipFill>
        <p:spPr>
          <a:xfrm>
            <a:off x="4011956" y="3744590"/>
            <a:ext cx="2142788" cy="112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7E891-2F98-AB7E-7EA6-18D591B51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597" y="1869976"/>
            <a:ext cx="2037230" cy="116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354921-20EC-1675-F4E5-76FC39FCB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52" y="3408959"/>
            <a:ext cx="1886514" cy="1289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FCFCD4-0972-2276-8770-A643A36E8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9620" y="1636819"/>
            <a:ext cx="600977" cy="6009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7E6C46-659B-82FA-0B63-A72E4DFF9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251" y="3375446"/>
            <a:ext cx="600977" cy="6009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B0478C-BBD1-66E6-5488-28238F607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744" y="4397986"/>
            <a:ext cx="600977" cy="6009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0DFD6F-C6D1-5CBB-089C-19B0A35BB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4216" y="2814791"/>
            <a:ext cx="600977" cy="6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3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3. 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6D368-2F03-43EF-5501-27275E0A338C}"/>
              </a:ext>
            </a:extLst>
          </p:cNvPr>
          <p:cNvSpPr txBox="1"/>
          <p:nvPr/>
        </p:nvSpPr>
        <p:spPr>
          <a:xfrm>
            <a:off x="2721935" y="1167077"/>
            <a:ext cx="3980230" cy="408623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Thực hành trang trí tên của riêng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AB785-6692-2511-3B9D-5AE96C32AF95}"/>
              </a:ext>
            </a:extLst>
          </p:cNvPr>
          <p:cNvSpPr txBox="1"/>
          <p:nvPr/>
        </p:nvSpPr>
        <p:spPr>
          <a:xfrm>
            <a:off x="898902" y="1935999"/>
            <a:ext cx="451307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Gợi ý: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kiểu chữ sử dụng để trang trí tên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FCFCD4-0972-2276-8770-A643A36E8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552" y="1139668"/>
            <a:ext cx="600977" cy="60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2E222-FA1E-ED13-CD61-FC2A309CD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3"/>
          <a:stretch/>
        </p:blipFill>
        <p:spPr>
          <a:xfrm>
            <a:off x="6368958" y="1814041"/>
            <a:ext cx="1622210" cy="2305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04D95-A544-0C94-195D-9C2A57B8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6" y="3480545"/>
            <a:ext cx="1184789" cy="1217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AC97F-6AAD-C203-DB2A-90CCFE70C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798" y="3626759"/>
            <a:ext cx="2963254" cy="11786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3E7B2D-12AF-DA56-02D9-CFCF97738653}"/>
              </a:ext>
            </a:extLst>
          </p:cNvPr>
          <p:cNvSpPr txBox="1"/>
          <p:nvPr/>
        </p:nvSpPr>
        <p:spPr>
          <a:xfrm>
            <a:off x="2953847" y="3080435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Chữ in hoa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80A71-9CD7-6037-7B36-CBB26207BCDD}"/>
              </a:ext>
            </a:extLst>
          </p:cNvPr>
          <p:cNvSpPr txBox="1"/>
          <p:nvPr/>
        </p:nvSpPr>
        <p:spPr>
          <a:xfrm>
            <a:off x="6398948" y="4216089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Chữ thường</a:t>
            </a:r>
          </a:p>
        </p:txBody>
      </p:sp>
    </p:spTree>
    <p:extLst>
      <p:ext uri="{BB962C8B-B14F-4D97-AF65-F5344CB8AC3E}">
        <p14:creationId xmlns:p14="http://schemas.microsoft.com/office/powerpoint/2010/main" val="3330209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" grpId="0" animBg="1"/>
      <p:bldP spid="7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3. 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6D368-2F03-43EF-5501-27275E0A338C}"/>
              </a:ext>
            </a:extLst>
          </p:cNvPr>
          <p:cNvSpPr txBox="1"/>
          <p:nvPr/>
        </p:nvSpPr>
        <p:spPr>
          <a:xfrm>
            <a:off x="2721935" y="1167077"/>
            <a:ext cx="3980230" cy="408623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Thực hành trang trí tên của riêng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AB785-6692-2511-3B9D-5AE96C32AF95}"/>
              </a:ext>
            </a:extLst>
          </p:cNvPr>
          <p:cNvSpPr txBox="1"/>
          <p:nvPr/>
        </p:nvSpPr>
        <p:spPr>
          <a:xfrm>
            <a:off x="720000" y="1927984"/>
            <a:ext cx="482141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Gợi ý: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Lựa chọn các loại chấm, nét, hình và màu để trang trí cho các chữ viết tên mình.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1CFFB-DC2D-5767-EEA7-5D1C9C0C9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0" b="8773"/>
          <a:stretch/>
        </p:blipFill>
        <p:spPr>
          <a:xfrm>
            <a:off x="5742984" y="1945759"/>
            <a:ext cx="2790138" cy="1407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59E0A-068B-0F9E-181F-C60AB3200AAC}"/>
              </a:ext>
            </a:extLst>
          </p:cNvPr>
          <p:cNvSpPr txBox="1"/>
          <p:nvPr/>
        </p:nvSpPr>
        <p:spPr>
          <a:xfrm>
            <a:off x="5796727" y="343413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Chữ nét thanh/ nét đậm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9A480-4CAE-C3B9-245D-F2ECB2B50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14" y="3434131"/>
            <a:ext cx="2036192" cy="1145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BA6D6-C03B-CC74-84FA-832B5C321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271" y="3477004"/>
            <a:ext cx="2137143" cy="1202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D5AFB-C760-657C-0ED2-75C3A9994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837" y="3269070"/>
            <a:ext cx="603556" cy="597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887293-4826-FD80-75AC-65839CF73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36" y="4405731"/>
            <a:ext cx="60355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9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" grpId="0" animBg="1"/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4. TRƯNG BÀY SẢN PHẨM VÀ CHIA SẺ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4EF28-C21A-4BDD-7A83-FF76AE92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21" y="1794505"/>
            <a:ext cx="3572538" cy="2009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E4516-4F3E-71CF-CA81-F7C418F93AF2}"/>
              </a:ext>
            </a:extLst>
          </p:cNvPr>
          <p:cNvSpPr txBox="1"/>
          <p:nvPr/>
        </p:nvSpPr>
        <p:spPr>
          <a:xfrm>
            <a:off x="4919959" y="1327500"/>
            <a:ext cx="3748935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em hoàn thành tác phẩm của mình.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Giới thiệu về sản phẩm của mình.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Nhận xét về các sản phẩm của các bạn theo gợi ý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12225-5FF2-637B-B9D6-CBCC4970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7023">
            <a:off x="4000546" y="3618629"/>
            <a:ext cx="1316793" cy="13167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4. TRƯNG BÀY SẢN PHẨM VÀ CHIA SẺ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E4516-4F3E-71CF-CA81-F7C418F93AF2}"/>
              </a:ext>
            </a:extLst>
          </p:cNvPr>
          <p:cNvSpPr txBox="1"/>
          <p:nvPr/>
        </p:nvSpPr>
        <p:spPr>
          <a:xfrm>
            <a:off x="3902790" y="1212819"/>
            <a:ext cx="476610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Gợi ý nhận xét: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/>
              <a:t>Kiểu chữ nào được sử dụng để trang trí trong bài vẽ?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/>
              <a:t>Bài vẽ có những màu thứ cấp nào để trang trí cho chữ viết tên mình? Màu đó được pha từ màu nào?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580E9F-BD41-B38C-722A-C1B2BFF62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67" y="3227203"/>
            <a:ext cx="2295525" cy="1990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C61908-15AB-EB2F-7073-70CBABF3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44" y="1259110"/>
            <a:ext cx="3724852" cy="37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1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5. 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E4516-4F3E-71CF-CA81-F7C418F93AF2}"/>
              </a:ext>
            </a:extLst>
          </p:cNvPr>
          <p:cNvSpPr txBox="1"/>
          <p:nvPr/>
        </p:nvSpPr>
        <p:spPr>
          <a:xfrm>
            <a:off x="308344" y="1826606"/>
            <a:ext cx="389151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Quan sát tranh và trả lời câu hỏi:</a:t>
            </a:r>
            <a:endParaRPr lang="vi-VN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A046E-050E-436A-CF57-156EEF1119A3}"/>
              </a:ext>
            </a:extLst>
          </p:cNvPr>
          <p:cNvSpPr txBox="1"/>
          <p:nvPr/>
        </p:nvSpPr>
        <p:spPr>
          <a:xfrm>
            <a:off x="3332872" y="1112369"/>
            <a:ext cx="2478256" cy="408623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Tìm hiểu các kiểu chữ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DF7B2-0A74-48A0-1ED8-75C29E751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/>
          <a:stretch/>
        </p:blipFill>
        <p:spPr>
          <a:xfrm>
            <a:off x="3988135" y="1926568"/>
            <a:ext cx="2252256" cy="294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C150A-7297-8D8C-F24B-EA8CBD651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"/>
          <a:stretch/>
        </p:blipFill>
        <p:spPr>
          <a:xfrm>
            <a:off x="6391697" y="1926568"/>
            <a:ext cx="2174046" cy="2826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7D509-3C6C-0149-957A-4E46BF5C2360}"/>
              </a:ext>
            </a:extLst>
          </p:cNvPr>
          <p:cNvSpPr txBox="1"/>
          <p:nvPr/>
        </p:nvSpPr>
        <p:spPr>
          <a:xfrm>
            <a:off x="319281" y="2219503"/>
            <a:ext cx="366885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  <a:ea typeface="Calibri" panose="020F0502020204030204" pitchFamily="34" charset="0"/>
              </a:rPr>
              <a:t>C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</a:rPr>
              <a:t>ó sự khác nhau như thế nào về hình dáng nét chữ, trong các hình?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</a:rPr>
              <a:t>Kiểu chữ có trong mỗi hình là gì?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</a:rPr>
              <a:t>Có những màu thứ cấp nào?</a:t>
            </a:r>
          </a:p>
        </p:txBody>
      </p:sp>
    </p:spTree>
    <p:extLst>
      <p:ext uri="{BB962C8B-B14F-4D97-AF65-F5344CB8AC3E}">
        <p14:creationId xmlns:p14="http://schemas.microsoft.com/office/powerpoint/2010/main" val="1987480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8" grpId="0"/>
      <p:bldP spid="2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5. VẬN DỤNG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A046E-050E-436A-CF57-156EEF1119A3}"/>
              </a:ext>
            </a:extLst>
          </p:cNvPr>
          <p:cNvSpPr txBox="1"/>
          <p:nvPr/>
        </p:nvSpPr>
        <p:spPr>
          <a:xfrm>
            <a:off x="3332872" y="1112369"/>
            <a:ext cx="2478256" cy="408623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Tìm hiểu các kiểu chữ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DF7B2-0A74-48A0-1ED8-75C29E751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/>
          <a:stretch/>
        </p:blipFill>
        <p:spPr>
          <a:xfrm>
            <a:off x="1574545" y="1811872"/>
            <a:ext cx="2252256" cy="294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C150A-7297-8D8C-F24B-EA8CBD651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"/>
          <a:stretch/>
        </p:blipFill>
        <p:spPr>
          <a:xfrm>
            <a:off x="5678708" y="1926567"/>
            <a:ext cx="2174046" cy="2826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FEEDF-2236-92D3-06A4-433A1DCED0E8}"/>
              </a:ext>
            </a:extLst>
          </p:cNvPr>
          <p:cNvSpPr txBox="1"/>
          <p:nvPr/>
        </p:nvSpPr>
        <p:spPr>
          <a:xfrm>
            <a:off x="441813" y="128748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Nét thanh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C9ECB-1153-4B05-99A3-15A0A2E9DD09}"/>
              </a:ext>
            </a:extLst>
          </p:cNvPr>
          <p:cNvSpPr txBox="1"/>
          <p:nvPr/>
        </p:nvSpPr>
        <p:spPr>
          <a:xfrm>
            <a:off x="4205168" y="410775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Nét đậm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B4A-99F2-FDBF-171E-88F1F73A0F5C}"/>
              </a:ext>
            </a:extLst>
          </p:cNvPr>
          <p:cNvSpPr txBox="1"/>
          <p:nvPr/>
        </p:nvSpPr>
        <p:spPr>
          <a:xfrm>
            <a:off x="4274163" y="257175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Chữ in hoa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22EB9-4A33-7A70-B1EA-776DE8B90156}"/>
              </a:ext>
            </a:extLst>
          </p:cNvPr>
          <p:cNvSpPr txBox="1"/>
          <p:nvPr/>
        </p:nvSpPr>
        <p:spPr>
          <a:xfrm>
            <a:off x="239835" y="3465555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Chữ thường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4F33CB-A09C-7620-D612-6C57F2A8D47F}"/>
              </a:ext>
            </a:extLst>
          </p:cNvPr>
          <p:cNvSpPr/>
          <p:nvPr/>
        </p:nvSpPr>
        <p:spPr>
          <a:xfrm>
            <a:off x="2030819" y="1926567"/>
            <a:ext cx="1169581" cy="101451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4CDBD9-FEEC-2E1C-1CA8-6FEEAEF0120D}"/>
              </a:ext>
            </a:extLst>
          </p:cNvPr>
          <p:cNvSpPr/>
          <p:nvPr/>
        </p:nvSpPr>
        <p:spPr>
          <a:xfrm>
            <a:off x="1499191" y="1233377"/>
            <a:ext cx="1116418" cy="680483"/>
          </a:xfrm>
          <a:custGeom>
            <a:avLst/>
            <a:gdLst>
              <a:gd name="connsiteX0" fmla="*/ 1116418 w 1116418"/>
              <a:gd name="connsiteY0" fmla="*/ 680483 h 680483"/>
              <a:gd name="connsiteX1" fmla="*/ 1105786 w 1116418"/>
              <a:gd name="connsiteY1" fmla="*/ 489097 h 680483"/>
              <a:gd name="connsiteX2" fmla="*/ 1084521 w 1116418"/>
              <a:gd name="connsiteY2" fmla="*/ 457200 h 680483"/>
              <a:gd name="connsiteX3" fmla="*/ 1052623 w 1116418"/>
              <a:gd name="connsiteY3" fmla="*/ 372139 h 680483"/>
              <a:gd name="connsiteX4" fmla="*/ 1020725 w 1116418"/>
              <a:gd name="connsiteY4" fmla="*/ 329609 h 680483"/>
              <a:gd name="connsiteX5" fmla="*/ 956930 w 1116418"/>
              <a:gd name="connsiteY5" fmla="*/ 223283 h 680483"/>
              <a:gd name="connsiteX6" fmla="*/ 818707 w 1116418"/>
              <a:gd name="connsiteY6" fmla="*/ 159488 h 680483"/>
              <a:gd name="connsiteX7" fmla="*/ 765544 w 1116418"/>
              <a:gd name="connsiteY7" fmla="*/ 138223 h 680483"/>
              <a:gd name="connsiteX8" fmla="*/ 595423 w 1116418"/>
              <a:gd name="connsiteY8" fmla="*/ 63795 h 680483"/>
              <a:gd name="connsiteX9" fmla="*/ 489097 w 1116418"/>
              <a:gd name="connsiteY9" fmla="*/ 42530 h 680483"/>
              <a:gd name="connsiteX10" fmla="*/ 297711 w 1116418"/>
              <a:gd name="connsiteY10" fmla="*/ 0 h 680483"/>
              <a:gd name="connsiteX11" fmla="*/ 95693 w 1116418"/>
              <a:gd name="connsiteY11" fmla="*/ 10632 h 680483"/>
              <a:gd name="connsiteX12" fmla="*/ 42530 w 1116418"/>
              <a:gd name="connsiteY12" fmla="*/ 31897 h 680483"/>
              <a:gd name="connsiteX13" fmla="*/ 0 w 1116418"/>
              <a:gd name="connsiteY13" fmla="*/ 42530 h 6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6418" h="680483">
                <a:moveTo>
                  <a:pt x="1116418" y="680483"/>
                </a:moveTo>
                <a:cubicBezTo>
                  <a:pt x="1112874" y="616688"/>
                  <a:pt x="1114822" y="552349"/>
                  <a:pt x="1105786" y="489097"/>
                </a:cubicBezTo>
                <a:cubicBezTo>
                  <a:pt x="1103979" y="476447"/>
                  <a:pt x="1090236" y="468629"/>
                  <a:pt x="1084521" y="457200"/>
                </a:cubicBezTo>
                <a:cubicBezTo>
                  <a:pt x="1036773" y="361706"/>
                  <a:pt x="1130975" y="513173"/>
                  <a:pt x="1052623" y="372139"/>
                </a:cubicBezTo>
                <a:cubicBezTo>
                  <a:pt x="1044017" y="356648"/>
                  <a:pt x="1030308" y="344515"/>
                  <a:pt x="1020725" y="329609"/>
                </a:cubicBezTo>
                <a:cubicBezTo>
                  <a:pt x="998374" y="294841"/>
                  <a:pt x="994920" y="239564"/>
                  <a:pt x="956930" y="223283"/>
                </a:cubicBezTo>
                <a:cubicBezTo>
                  <a:pt x="685998" y="107172"/>
                  <a:pt x="1060482" y="269386"/>
                  <a:pt x="818707" y="159488"/>
                </a:cubicBezTo>
                <a:cubicBezTo>
                  <a:pt x="801332" y="151590"/>
                  <a:pt x="782615" y="146758"/>
                  <a:pt x="765544" y="138223"/>
                </a:cubicBezTo>
                <a:cubicBezTo>
                  <a:pt x="681502" y="96203"/>
                  <a:pt x="788336" y="95946"/>
                  <a:pt x="595423" y="63795"/>
                </a:cubicBezTo>
                <a:cubicBezTo>
                  <a:pt x="447022" y="39063"/>
                  <a:pt x="600122" y="66321"/>
                  <a:pt x="489097" y="42530"/>
                </a:cubicBezTo>
                <a:cubicBezTo>
                  <a:pt x="300105" y="2031"/>
                  <a:pt x="461508" y="40949"/>
                  <a:pt x="297711" y="0"/>
                </a:cubicBezTo>
                <a:cubicBezTo>
                  <a:pt x="230372" y="3544"/>
                  <a:pt x="162605" y="2268"/>
                  <a:pt x="95693" y="10632"/>
                </a:cubicBezTo>
                <a:cubicBezTo>
                  <a:pt x="76754" y="12999"/>
                  <a:pt x="60637" y="25861"/>
                  <a:pt x="42530" y="31897"/>
                </a:cubicBezTo>
                <a:cubicBezTo>
                  <a:pt x="28667" y="36518"/>
                  <a:pt x="14177" y="38986"/>
                  <a:pt x="0" y="42530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22F925-386E-F37E-A815-37D35CC1ED18}"/>
              </a:ext>
            </a:extLst>
          </p:cNvPr>
          <p:cNvSpPr/>
          <p:nvPr/>
        </p:nvSpPr>
        <p:spPr>
          <a:xfrm>
            <a:off x="2030819" y="3125972"/>
            <a:ext cx="1637414" cy="3936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88D43C-DC45-C603-1FBB-470F82D86BB9}"/>
              </a:ext>
            </a:extLst>
          </p:cNvPr>
          <p:cNvSpPr/>
          <p:nvPr/>
        </p:nvSpPr>
        <p:spPr>
          <a:xfrm>
            <a:off x="871765" y="3551274"/>
            <a:ext cx="1765109" cy="617555"/>
          </a:xfrm>
          <a:custGeom>
            <a:avLst/>
            <a:gdLst>
              <a:gd name="connsiteX0" fmla="*/ 1765109 w 1765109"/>
              <a:gd name="connsiteY0" fmla="*/ 0 h 617555"/>
              <a:gd name="connsiteX1" fmla="*/ 1711947 w 1765109"/>
              <a:gd name="connsiteY1" fmla="*/ 21266 h 617555"/>
              <a:gd name="connsiteX2" fmla="*/ 1531193 w 1765109"/>
              <a:gd name="connsiteY2" fmla="*/ 138224 h 617555"/>
              <a:gd name="connsiteX3" fmla="*/ 1467398 w 1765109"/>
              <a:gd name="connsiteY3" fmla="*/ 180754 h 617555"/>
              <a:gd name="connsiteX4" fmla="*/ 1403602 w 1765109"/>
              <a:gd name="connsiteY4" fmla="*/ 233917 h 617555"/>
              <a:gd name="connsiteX5" fmla="*/ 1350440 w 1765109"/>
              <a:gd name="connsiteY5" fmla="*/ 276447 h 617555"/>
              <a:gd name="connsiteX6" fmla="*/ 1276012 w 1765109"/>
              <a:gd name="connsiteY6" fmla="*/ 308345 h 617555"/>
              <a:gd name="connsiteX7" fmla="*/ 1233482 w 1765109"/>
              <a:gd name="connsiteY7" fmla="*/ 340242 h 617555"/>
              <a:gd name="connsiteX8" fmla="*/ 1105891 w 1765109"/>
              <a:gd name="connsiteY8" fmla="*/ 414670 h 617555"/>
              <a:gd name="connsiteX9" fmla="*/ 957035 w 1765109"/>
              <a:gd name="connsiteY9" fmla="*/ 510363 h 617555"/>
              <a:gd name="connsiteX10" fmla="*/ 691221 w 1765109"/>
              <a:gd name="connsiteY10" fmla="*/ 584791 h 617555"/>
              <a:gd name="connsiteX11" fmla="*/ 627426 w 1765109"/>
              <a:gd name="connsiteY11" fmla="*/ 606056 h 617555"/>
              <a:gd name="connsiteX12" fmla="*/ 159593 w 1765109"/>
              <a:gd name="connsiteY12" fmla="*/ 542261 h 617555"/>
              <a:gd name="connsiteX13" fmla="*/ 138328 w 1765109"/>
              <a:gd name="connsiteY13" fmla="*/ 510363 h 617555"/>
              <a:gd name="connsiteX14" fmla="*/ 106430 w 1765109"/>
              <a:gd name="connsiteY14" fmla="*/ 478466 h 617555"/>
              <a:gd name="connsiteX15" fmla="*/ 63900 w 1765109"/>
              <a:gd name="connsiteY15" fmla="*/ 382773 h 617555"/>
              <a:gd name="connsiteX16" fmla="*/ 32002 w 1765109"/>
              <a:gd name="connsiteY16" fmla="*/ 308345 h 617555"/>
              <a:gd name="connsiteX17" fmla="*/ 105 w 1765109"/>
              <a:gd name="connsiteY17" fmla="*/ 233917 h 61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65109" h="617555">
                <a:moveTo>
                  <a:pt x="1765109" y="0"/>
                </a:moveTo>
                <a:cubicBezTo>
                  <a:pt x="1747388" y="7089"/>
                  <a:pt x="1729018" y="12730"/>
                  <a:pt x="1711947" y="21266"/>
                </a:cubicBezTo>
                <a:cubicBezTo>
                  <a:pt x="1673139" y="40670"/>
                  <a:pt x="1532062" y="137644"/>
                  <a:pt x="1531193" y="138224"/>
                </a:cubicBezTo>
                <a:cubicBezTo>
                  <a:pt x="1509928" y="152401"/>
                  <a:pt x="1485470" y="162682"/>
                  <a:pt x="1467398" y="180754"/>
                </a:cubicBezTo>
                <a:cubicBezTo>
                  <a:pt x="1409043" y="239109"/>
                  <a:pt x="1462817" y="189506"/>
                  <a:pt x="1403602" y="233917"/>
                </a:cubicBezTo>
                <a:cubicBezTo>
                  <a:pt x="1385447" y="247533"/>
                  <a:pt x="1370042" y="265012"/>
                  <a:pt x="1350440" y="276447"/>
                </a:cubicBezTo>
                <a:cubicBezTo>
                  <a:pt x="1327125" y="290047"/>
                  <a:pt x="1299708" y="295420"/>
                  <a:pt x="1276012" y="308345"/>
                </a:cubicBezTo>
                <a:cubicBezTo>
                  <a:pt x="1260455" y="316831"/>
                  <a:pt x="1248052" y="330155"/>
                  <a:pt x="1233482" y="340242"/>
                </a:cubicBezTo>
                <a:cubicBezTo>
                  <a:pt x="1135963" y="407755"/>
                  <a:pt x="1171965" y="392646"/>
                  <a:pt x="1105891" y="414670"/>
                </a:cubicBezTo>
                <a:cubicBezTo>
                  <a:pt x="1088749" y="426098"/>
                  <a:pt x="991458" y="493152"/>
                  <a:pt x="957035" y="510363"/>
                </a:cubicBezTo>
                <a:cubicBezTo>
                  <a:pt x="878440" y="549660"/>
                  <a:pt x="760044" y="561850"/>
                  <a:pt x="691221" y="584791"/>
                </a:cubicBezTo>
                <a:lnTo>
                  <a:pt x="627426" y="606056"/>
                </a:lnTo>
                <a:cubicBezTo>
                  <a:pt x="397404" y="594260"/>
                  <a:pt x="286840" y="669508"/>
                  <a:pt x="159593" y="542261"/>
                </a:cubicBezTo>
                <a:cubicBezTo>
                  <a:pt x="150557" y="533225"/>
                  <a:pt x="146509" y="520180"/>
                  <a:pt x="138328" y="510363"/>
                </a:cubicBezTo>
                <a:cubicBezTo>
                  <a:pt x="128702" y="498812"/>
                  <a:pt x="117063" y="489098"/>
                  <a:pt x="106430" y="478466"/>
                </a:cubicBezTo>
                <a:cubicBezTo>
                  <a:pt x="82481" y="406613"/>
                  <a:pt x="113113" y="493503"/>
                  <a:pt x="63900" y="382773"/>
                </a:cubicBezTo>
                <a:cubicBezTo>
                  <a:pt x="30432" y="307470"/>
                  <a:pt x="83487" y="401018"/>
                  <a:pt x="32002" y="308345"/>
                </a:cubicBezTo>
                <a:cubicBezTo>
                  <a:pt x="-3542" y="244366"/>
                  <a:pt x="105" y="277473"/>
                  <a:pt x="105" y="233917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A27CD7-AC2D-37EE-6AA0-616A64DC9C41}"/>
              </a:ext>
            </a:extLst>
          </p:cNvPr>
          <p:cNvSpPr/>
          <p:nvPr/>
        </p:nvSpPr>
        <p:spPr>
          <a:xfrm>
            <a:off x="6081823" y="1926567"/>
            <a:ext cx="1594884" cy="48702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61BE9BE-8ED0-CCF4-6604-15BD742B141A}"/>
              </a:ext>
            </a:extLst>
          </p:cNvPr>
          <p:cNvSpPr/>
          <p:nvPr/>
        </p:nvSpPr>
        <p:spPr>
          <a:xfrm>
            <a:off x="4848424" y="1690577"/>
            <a:ext cx="1754395" cy="903767"/>
          </a:xfrm>
          <a:custGeom>
            <a:avLst/>
            <a:gdLst>
              <a:gd name="connsiteX0" fmla="*/ 1754395 w 1754395"/>
              <a:gd name="connsiteY0" fmla="*/ 191386 h 903767"/>
              <a:gd name="connsiteX1" fmla="*/ 1722497 w 1754395"/>
              <a:gd name="connsiteY1" fmla="*/ 127590 h 903767"/>
              <a:gd name="connsiteX2" fmla="*/ 1616171 w 1754395"/>
              <a:gd name="connsiteY2" fmla="*/ 74428 h 903767"/>
              <a:gd name="connsiteX3" fmla="*/ 1552376 w 1754395"/>
              <a:gd name="connsiteY3" fmla="*/ 42530 h 903767"/>
              <a:gd name="connsiteX4" fmla="*/ 1169604 w 1754395"/>
              <a:gd name="connsiteY4" fmla="*/ 10632 h 903767"/>
              <a:gd name="connsiteX5" fmla="*/ 1010116 w 1754395"/>
              <a:gd name="connsiteY5" fmla="*/ 0 h 903767"/>
              <a:gd name="connsiteX6" fmla="*/ 669874 w 1754395"/>
              <a:gd name="connsiteY6" fmla="*/ 10632 h 903767"/>
              <a:gd name="connsiteX7" fmla="*/ 627343 w 1754395"/>
              <a:gd name="connsiteY7" fmla="*/ 21265 h 903767"/>
              <a:gd name="connsiteX8" fmla="*/ 350897 w 1754395"/>
              <a:gd name="connsiteY8" fmla="*/ 223283 h 903767"/>
              <a:gd name="connsiteX9" fmla="*/ 287102 w 1754395"/>
              <a:gd name="connsiteY9" fmla="*/ 287079 h 903767"/>
              <a:gd name="connsiteX10" fmla="*/ 244571 w 1754395"/>
              <a:gd name="connsiteY10" fmla="*/ 318976 h 903767"/>
              <a:gd name="connsiteX11" fmla="*/ 191409 w 1754395"/>
              <a:gd name="connsiteY11" fmla="*/ 393404 h 903767"/>
              <a:gd name="connsiteX12" fmla="*/ 159511 w 1754395"/>
              <a:gd name="connsiteY12" fmla="*/ 425302 h 903767"/>
              <a:gd name="connsiteX13" fmla="*/ 148878 w 1754395"/>
              <a:gd name="connsiteY13" fmla="*/ 457200 h 903767"/>
              <a:gd name="connsiteX14" fmla="*/ 127613 w 1754395"/>
              <a:gd name="connsiteY14" fmla="*/ 489097 h 903767"/>
              <a:gd name="connsiteX15" fmla="*/ 116981 w 1754395"/>
              <a:gd name="connsiteY15" fmla="*/ 552893 h 903767"/>
              <a:gd name="connsiteX16" fmla="*/ 95716 w 1754395"/>
              <a:gd name="connsiteY16" fmla="*/ 616688 h 903767"/>
              <a:gd name="connsiteX17" fmla="*/ 63818 w 1754395"/>
              <a:gd name="connsiteY17" fmla="*/ 723014 h 903767"/>
              <a:gd name="connsiteX18" fmla="*/ 31920 w 1754395"/>
              <a:gd name="connsiteY18" fmla="*/ 776176 h 903767"/>
              <a:gd name="connsiteX19" fmla="*/ 21288 w 1754395"/>
              <a:gd name="connsiteY19" fmla="*/ 850604 h 903767"/>
              <a:gd name="connsiteX20" fmla="*/ 23 w 1754395"/>
              <a:gd name="connsiteY20" fmla="*/ 903767 h 90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54395" h="903767">
                <a:moveTo>
                  <a:pt x="1754395" y="191386"/>
                </a:moveTo>
                <a:cubicBezTo>
                  <a:pt x="1743762" y="170121"/>
                  <a:pt x="1738293" y="145360"/>
                  <a:pt x="1722497" y="127590"/>
                </a:cubicBezTo>
                <a:cubicBezTo>
                  <a:pt x="1701040" y="103451"/>
                  <a:pt x="1644124" y="87134"/>
                  <a:pt x="1616171" y="74428"/>
                </a:cubicBezTo>
                <a:cubicBezTo>
                  <a:pt x="1594527" y="64590"/>
                  <a:pt x="1575505" y="48037"/>
                  <a:pt x="1552376" y="42530"/>
                </a:cubicBezTo>
                <a:cubicBezTo>
                  <a:pt x="1444289" y="16795"/>
                  <a:pt x="1272437" y="16345"/>
                  <a:pt x="1169604" y="10632"/>
                </a:cubicBezTo>
                <a:cubicBezTo>
                  <a:pt x="1116405" y="7677"/>
                  <a:pt x="1063279" y="3544"/>
                  <a:pt x="1010116" y="0"/>
                </a:cubicBezTo>
                <a:cubicBezTo>
                  <a:pt x="896702" y="3544"/>
                  <a:pt x="783169" y="4338"/>
                  <a:pt x="669874" y="10632"/>
                </a:cubicBezTo>
                <a:cubicBezTo>
                  <a:pt x="655283" y="11443"/>
                  <a:pt x="640117" y="14168"/>
                  <a:pt x="627343" y="21265"/>
                </a:cubicBezTo>
                <a:cubicBezTo>
                  <a:pt x="539397" y="70124"/>
                  <a:pt x="422929" y="151250"/>
                  <a:pt x="350897" y="223283"/>
                </a:cubicBezTo>
                <a:cubicBezTo>
                  <a:pt x="329632" y="244548"/>
                  <a:pt x="311161" y="269035"/>
                  <a:pt x="287102" y="287079"/>
                </a:cubicBezTo>
                <a:cubicBezTo>
                  <a:pt x="272925" y="297711"/>
                  <a:pt x="257102" y="306445"/>
                  <a:pt x="244571" y="318976"/>
                </a:cubicBezTo>
                <a:cubicBezTo>
                  <a:pt x="206277" y="357270"/>
                  <a:pt x="221588" y="357190"/>
                  <a:pt x="191409" y="393404"/>
                </a:cubicBezTo>
                <a:cubicBezTo>
                  <a:pt x="181783" y="404956"/>
                  <a:pt x="170144" y="414669"/>
                  <a:pt x="159511" y="425302"/>
                </a:cubicBezTo>
                <a:cubicBezTo>
                  <a:pt x="155967" y="435935"/>
                  <a:pt x="153890" y="447175"/>
                  <a:pt x="148878" y="457200"/>
                </a:cubicBezTo>
                <a:cubicBezTo>
                  <a:pt x="143163" y="468629"/>
                  <a:pt x="131654" y="476974"/>
                  <a:pt x="127613" y="489097"/>
                </a:cubicBezTo>
                <a:cubicBezTo>
                  <a:pt x="120796" y="509549"/>
                  <a:pt x="122210" y="531978"/>
                  <a:pt x="116981" y="552893"/>
                </a:cubicBezTo>
                <a:cubicBezTo>
                  <a:pt x="111545" y="574639"/>
                  <a:pt x="102157" y="595218"/>
                  <a:pt x="95716" y="616688"/>
                </a:cubicBezTo>
                <a:cubicBezTo>
                  <a:pt x="86721" y="646671"/>
                  <a:pt x="78852" y="697958"/>
                  <a:pt x="63818" y="723014"/>
                </a:cubicBezTo>
                <a:lnTo>
                  <a:pt x="31920" y="776176"/>
                </a:lnTo>
                <a:cubicBezTo>
                  <a:pt x="28376" y="800985"/>
                  <a:pt x="27882" y="826426"/>
                  <a:pt x="21288" y="850604"/>
                </a:cubicBezTo>
                <a:cubicBezTo>
                  <a:pt x="-1562" y="934389"/>
                  <a:pt x="23" y="868769"/>
                  <a:pt x="23" y="903767"/>
                </a:cubicBezTo>
              </a:path>
            </a:pathLst>
          </a:cu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99C376-F040-F4C4-1090-B9494FAE0183}"/>
              </a:ext>
            </a:extLst>
          </p:cNvPr>
          <p:cNvSpPr/>
          <p:nvPr/>
        </p:nvSpPr>
        <p:spPr>
          <a:xfrm>
            <a:off x="6081823" y="3125972"/>
            <a:ext cx="818707" cy="144602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662319-26BE-72F4-6DEA-BAD8653C4EA6}"/>
              </a:ext>
            </a:extLst>
          </p:cNvPr>
          <p:cNvSpPr/>
          <p:nvPr/>
        </p:nvSpPr>
        <p:spPr>
          <a:xfrm>
            <a:off x="5156791" y="4242391"/>
            <a:ext cx="903767" cy="180753"/>
          </a:xfrm>
          <a:custGeom>
            <a:avLst/>
            <a:gdLst>
              <a:gd name="connsiteX0" fmla="*/ 903767 w 903767"/>
              <a:gd name="connsiteY0" fmla="*/ 0 h 180753"/>
              <a:gd name="connsiteX1" fmla="*/ 850604 w 903767"/>
              <a:gd name="connsiteY1" fmla="*/ 31897 h 180753"/>
              <a:gd name="connsiteX2" fmla="*/ 786809 w 903767"/>
              <a:gd name="connsiteY2" fmla="*/ 74428 h 180753"/>
              <a:gd name="connsiteX3" fmla="*/ 744279 w 903767"/>
              <a:gd name="connsiteY3" fmla="*/ 85060 h 180753"/>
              <a:gd name="connsiteX4" fmla="*/ 637953 w 903767"/>
              <a:gd name="connsiteY4" fmla="*/ 138223 h 180753"/>
              <a:gd name="connsiteX5" fmla="*/ 574158 w 903767"/>
              <a:gd name="connsiteY5" fmla="*/ 148856 h 180753"/>
              <a:gd name="connsiteX6" fmla="*/ 520995 w 903767"/>
              <a:gd name="connsiteY6" fmla="*/ 159488 h 180753"/>
              <a:gd name="connsiteX7" fmla="*/ 446567 w 903767"/>
              <a:gd name="connsiteY7" fmla="*/ 170121 h 180753"/>
              <a:gd name="connsiteX8" fmla="*/ 414669 w 903767"/>
              <a:gd name="connsiteY8" fmla="*/ 180753 h 180753"/>
              <a:gd name="connsiteX9" fmla="*/ 0 w 903767"/>
              <a:gd name="connsiteY9" fmla="*/ 170121 h 1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767" h="180753">
                <a:moveTo>
                  <a:pt x="903767" y="0"/>
                </a:moveTo>
                <a:cubicBezTo>
                  <a:pt x="886046" y="10632"/>
                  <a:pt x="868039" y="20802"/>
                  <a:pt x="850604" y="31897"/>
                </a:cubicBezTo>
                <a:cubicBezTo>
                  <a:pt x="829042" y="45618"/>
                  <a:pt x="809668" y="62998"/>
                  <a:pt x="786809" y="74428"/>
                </a:cubicBezTo>
                <a:cubicBezTo>
                  <a:pt x="773739" y="80963"/>
                  <a:pt x="758456" y="81516"/>
                  <a:pt x="744279" y="85060"/>
                </a:cubicBezTo>
                <a:cubicBezTo>
                  <a:pt x="708837" y="102781"/>
                  <a:pt x="677039" y="131708"/>
                  <a:pt x="637953" y="138223"/>
                </a:cubicBezTo>
                <a:lnTo>
                  <a:pt x="574158" y="148856"/>
                </a:lnTo>
                <a:cubicBezTo>
                  <a:pt x="556378" y="152089"/>
                  <a:pt x="538821" y="156517"/>
                  <a:pt x="520995" y="159488"/>
                </a:cubicBezTo>
                <a:cubicBezTo>
                  <a:pt x="496275" y="163608"/>
                  <a:pt x="471376" y="166577"/>
                  <a:pt x="446567" y="170121"/>
                </a:cubicBezTo>
                <a:cubicBezTo>
                  <a:pt x="435934" y="173665"/>
                  <a:pt x="425877" y="180753"/>
                  <a:pt x="414669" y="180753"/>
                </a:cubicBezTo>
                <a:cubicBezTo>
                  <a:pt x="276401" y="180753"/>
                  <a:pt x="0" y="170121"/>
                  <a:pt x="0" y="170121"/>
                </a:cubicBezTo>
              </a:path>
            </a:pathLst>
          </a:cu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20" grpId="0" animBg="1"/>
      <p:bldP spid="2" grpId="0"/>
      <p:bldP spid="3" grpId="0"/>
      <p:bldP spid="5" grpId="0"/>
      <p:bldP spid="9" grpId="0"/>
      <p:bldP spid="11" grpId="0" animBg="1"/>
      <p:bldP spid="13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5. 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34D1A-DD8A-F699-6E85-E06E20EDCB84}"/>
              </a:ext>
            </a:extLst>
          </p:cNvPr>
          <p:cNvSpPr txBox="1"/>
          <p:nvPr/>
        </p:nvSpPr>
        <p:spPr>
          <a:xfrm>
            <a:off x="1881963" y="2065151"/>
            <a:ext cx="5624623" cy="1571424"/>
          </a:xfrm>
          <a:prstGeom prst="roundRect">
            <a:avLst/>
          </a:prstGeom>
          <a:solidFill>
            <a:srgbClr val="ADBFCF"/>
          </a:solidFill>
          <a:ln>
            <a:solidFill>
              <a:srgbClr val="ADBFC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effectLst/>
                <a:latin typeface="+mj-lt"/>
                <a:ea typeface="Calibri" panose="020F0502020204030204" pitchFamily="34" charset="0"/>
              </a:rPr>
              <a:t>Màu sắc kết hợp với sự phong phú của hình dáng chữ thường được sử dụng để trang trí trong các sản phẩm mĩ thuật.</a:t>
            </a:r>
            <a:endParaRPr lang="en-US" sz="20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AA15E-5AF9-3ACF-EC58-A1012DDEECAE}"/>
              </a:ext>
            </a:extLst>
          </p:cNvPr>
          <p:cNvSpPr txBox="1"/>
          <p:nvPr/>
        </p:nvSpPr>
        <p:spPr>
          <a:xfrm>
            <a:off x="3921020" y="1341383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GHI NHỚ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624FFF-8B1E-D8C6-A8A3-D0B512B4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239" y="1075979"/>
            <a:ext cx="3712976" cy="37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04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 txBox="1">
            <a:spLocks noGrp="1"/>
          </p:cNvSpPr>
          <p:nvPr>
            <p:ph type="ctrTitle"/>
          </p:nvPr>
        </p:nvSpPr>
        <p:spPr>
          <a:xfrm>
            <a:off x="2211274" y="2453259"/>
            <a:ext cx="4745174" cy="809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>
                <a:solidFill>
                  <a:schemeClr val="tx1">
                    <a:lumMod val="50000"/>
                  </a:schemeClr>
                </a:solidFill>
                <a:latin typeface="+mj-lt"/>
              </a:rPr>
              <a:t>BÀI 1: TRƯỜNG HỌC</a:t>
            </a:r>
          </a:p>
        </p:txBody>
      </p:sp>
      <p:sp>
        <p:nvSpPr>
          <p:cNvPr id="222" name="Google Shape;222;p42"/>
          <p:cNvSpPr txBox="1">
            <a:spLocks noGrp="1"/>
          </p:cNvSpPr>
          <p:nvPr>
            <p:ph type="subTitle" idx="1"/>
          </p:nvPr>
        </p:nvSpPr>
        <p:spPr>
          <a:xfrm>
            <a:off x="2280386" y="1438690"/>
            <a:ext cx="4859674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+mj-lt"/>
              </a:rPr>
              <a:t>C</a:t>
            </a:r>
            <a:r>
              <a:rPr lang="en" sz="3500">
                <a:latin typeface="+mj-lt"/>
              </a:rPr>
              <a:t>hủ đề 1: Trường học</a:t>
            </a:r>
            <a:endParaRPr sz="3500">
              <a:latin typeface="+mj-lt"/>
            </a:endParaRPr>
          </a:p>
        </p:txBody>
      </p:sp>
      <p:grpSp>
        <p:nvGrpSpPr>
          <p:cNvPr id="339" name="Google Shape;339;p42"/>
          <p:cNvGrpSpPr/>
          <p:nvPr/>
        </p:nvGrpSpPr>
        <p:grpSpPr>
          <a:xfrm>
            <a:off x="827998" y="3514144"/>
            <a:ext cx="942698" cy="986984"/>
            <a:chOff x="134098" y="4007637"/>
            <a:chExt cx="942698" cy="986984"/>
          </a:xfrm>
        </p:grpSpPr>
        <p:grpSp>
          <p:nvGrpSpPr>
            <p:cNvPr id="340" name="Google Shape;340;p42"/>
            <p:cNvGrpSpPr/>
            <p:nvPr/>
          </p:nvGrpSpPr>
          <p:grpSpPr>
            <a:xfrm>
              <a:off x="134098" y="4007637"/>
              <a:ext cx="942698" cy="986984"/>
              <a:chOff x="4458798" y="3801637"/>
              <a:chExt cx="942698" cy="986984"/>
            </a:xfrm>
          </p:grpSpPr>
          <p:sp>
            <p:nvSpPr>
              <p:cNvPr id="341" name="Google Shape;341;p42"/>
              <p:cNvSpPr/>
              <p:nvPr/>
            </p:nvSpPr>
            <p:spPr>
              <a:xfrm>
                <a:off x="4459027" y="3801637"/>
                <a:ext cx="942470" cy="921763"/>
              </a:xfrm>
              <a:custGeom>
                <a:avLst/>
                <a:gdLst/>
                <a:ahLst/>
                <a:cxnLst/>
                <a:rect l="l" t="t" r="r" b="b"/>
                <a:pathLst>
                  <a:path w="28857" h="28223" extrusionOk="0">
                    <a:moveTo>
                      <a:pt x="6939" y="1"/>
                    </a:moveTo>
                    <a:lnTo>
                      <a:pt x="6910" y="8"/>
                    </a:lnTo>
                    <a:cubicBezTo>
                      <a:pt x="6800" y="8"/>
                      <a:pt x="6684" y="16"/>
                      <a:pt x="6567" y="37"/>
                    </a:cubicBezTo>
                    <a:cubicBezTo>
                      <a:pt x="6450" y="59"/>
                      <a:pt x="6326" y="103"/>
                      <a:pt x="6209" y="147"/>
                    </a:cubicBezTo>
                    <a:cubicBezTo>
                      <a:pt x="6100" y="191"/>
                      <a:pt x="5990" y="249"/>
                      <a:pt x="5881" y="315"/>
                    </a:cubicBezTo>
                    <a:cubicBezTo>
                      <a:pt x="5662" y="439"/>
                      <a:pt x="5458" y="592"/>
                      <a:pt x="5268" y="767"/>
                    </a:cubicBezTo>
                    <a:cubicBezTo>
                      <a:pt x="5078" y="949"/>
                      <a:pt x="4903" y="1146"/>
                      <a:pt x="4750" y="1365"/>
                    </a:cubicBezTo>
                    <a:cubicBezTo>
                      <a:pt x="4597" y="1577"/>
                      <a:pt x="4458" y="1796"/>
                      <a:pt x="4334" y="2029"/>
                    </a:cubicBezTo>
                    <a:cubicBezTo>
                      <a:pt x="4072" y="2540"/>
                      <a:pt x="3853" y="3080"/>
                      <a:pt x="3692" y="3634"/>
                    </a:cubicBezTo>
                    <a:cubicBezTo>
                      <a:pt x="3532" y="4218"/>
                      <a:pt x="3400" y="4809"/>
                      <a:pt x="3305" y="5407"/>
                    </a:cubicBezTo>
                    <a:cubicBezTo>
                      <a:pt x="3225" y="5940"/>
                      <a:pt x="3160" y="6502"/>
                      <a:pt x="3116" y="7122"/>
                    </a:cubicBezTo>
                    <a:cubicBezTo>
                      <a:pt x="3087" y="7611"/>
                      <a:pt x="3072" y="8121"/>
                      <a:pt x="3072" y="8625"/>
                    </a:cubicBezTo>
                    <a:cubicBezTo>
                      <a:pt x="3072" y="9106"/>
                      <a:pt x="3109" y="9617"/>
                      <a:pt x="3167" y="10237"/>
                    </a:cubicBezTo>
                    <a:lnTo>
                      <a:pt x="3189" y="10500"/>
                    </a:lnTo>
                    <a:cubicBezTo>
                      <a:pt x="3203" y="10675"/>
                      <a:pt x="3225" y="10850"/>
                      <a:pt x="3240" y="11025"/>
                    </a:cubicBezTo>
                    <a:lnTo>
                      <a:pt x="3240" y="10989"/>
                    </a:lnTo>
                    <a:lnTo>
                      <a:pt x="3240" y="10989"/>
                    </a:lnTo>
                    <a:cubicBezTo>
                      <a:pt x="3276" y="11361"/>
                      <a:pt x="3276" y="11733"/>
                      <a:pt x="3233" y="12098"/>
                    </a:cubicBezTo>
                    <a:cubicBezTo>
                      <a:pt x="3203" y="12222"/>
                      <a:pt x="3167" y="12346"/>
                      <a:pt x="3116" y="12463"/>
                    </a:cubicBezTo>
                    <a:cubicBezTo>
                      <a:pt x="3079" y="12550"/>
                      <a:pt x="3028" y="12630"/>
                      <a:pt x="2970" y="12703"/>
                    </a:cubicBezTo>
                    <a:cubicBezTo>
                      <a:pt x="2890" y="12791"/>
                      <a:pt x="2809" y="12864"/>
                      <a:pt x="2715" y="12937"/>
                    </a:cubicBezTo>
                    <a:cubicBezTo>
                      <a:pt x="2547" y="13039"/>
                      <a:pt x="2364" y="13127"/>
                      <a:pt x="2182" y="13192"/>
                    </a:cubicBezTo>
                    <a:cubicBezTo>
                      <a:pt x="1890" y="13294"/>
                      <a:pt x="1584" y="13360"/>
                      <a:pt x="1277" y="13411"/>
                    </a:cubicBezTo>
                    <a:lnTo>
                      <a:pt x="1095" y="13433"/>
                    </a:lnTo>
                    <a:cubicBezTo>
                      <a:pt x="912" y="13455"/>
                      <a:pt x="730" y="13491"/>
                      <a:pt x="548" y="13550"/>
                    </a:cubicBezTo>
                    <a:cubicBezTo>
                      <a:pt x="489" y="13564"/>
                      <a:pt x="438" y="13586"/>
                      <a:pt x="380" y="13615"/>
                    </a:cubicBezTo>
                    <a:cubicBezTo>
                      <a:pt x="336" y="13637"/>
                      <a:pt x="285" y="13666"/>
                      <a:pt x="241" y="13703"/>
                    </a:cubicBezTo>
                    <a:cubicBezTo>
                      <a:pt x="146" y="13783"/>
                      <a:pt x="81" y="13878"/>
                      <a:pt x="37" y="13995"/>
                    </a:cubicBezTo>
                    <a:cubicBezTo>
                      <a:pt x="22" y="14046"/>
                      <a:pt x="8" y="14097"/>
                      <a:pt x="8" y="14148"/>
                    </a:cubicBezTo>
                    <a:lnTo>
                      <a:pt x="8" y="14170"/>
                    </a:lnTo>
                    <a:cubicBezTo>
                      <a:pt x="0" y="14221"/>
                      <a:pt x="0" y="14272"/>
                      <a:pt x="8" y="14330"/>
                    </a:cubicBezTo>
                    <a:cubicBezTo>
                      <a:pt x="15" y="14498"/>
                      <a:pt x="51" y="14666"/>
                      <a:pt x="95" y="14827"/>
                    </a:cubicBezTo>
                    <a:cubicBezTo>
                      <a:pt x="190" y="15118"/>
                      <a:pt x="351" y="15396"/>
                      <a:pt x="562" y="15622"/>
                    </a:cubicBezTo>
                    <a:cubicBezTo>
                      <a:pt x="788" y="15877"/>
                      <a:pt x="1051" y="16103"/>
                      <a:pt x="1328" y="16300"/>
                    </a:cubicBezTo>
                    <a:cubicBezTo>
                      <a:pt x="1854" y="16672"/>
                      <a:pt x="2408" y="16986"/>
                      <a:pt x="2999" y="17242"/>
                    </a:cubicBezTo>
                    <a:cubicBezTo>
                      <a:pt x="3181" y="17322"/>
                      <a:pt x="3364" y="17387"/>
                      <a:pt x="3539" y="17446"/>
                    </a:cubicBezTo>
                    <a:cubicBezTo>
                      <a:pt x="3714" y="17504"/>
                      <a:pt x="3875" y="17563"/>
                      <a:pt x="4050" y="17621"/>
                    </a:cubicBezTo>
                    <a:lnTo>
                      <a:pt x="4276" y="17694"/>
                    </a:lnTo>
                    <a:cubicBezTo>
                      <a:pt x="4772" y="17862"/>
                      <a:pt x="5341" y="18051"/>
                      <a:pt x="5866" y="18292"/>
                    </a:cubicBezTo>
                    <a:cubicBezTo>
                      <a:pt x="6063" y="18372"/>
                      <a:pt x="6246" y="18482"/>
                      <a:pt x="6421" y="18613"/>
                    </a:cubicBezTo>
                    <a:cubicBezTo>
                      <a:pt x="6443" y="18628"/>
                      <a:pt x="6450" y="18635"/>
                      <a:pt x="6457" y="18650"/>
                    </a:cubicBezTo>
                    <a:cubicBezTo>
                      <a:pt x="6392" y="18679"/>
                      <a:pt x="6326" y="18708"/>
                      <a:pt x="6253" y="18737"/>
                    </a:cubicBezTo>
                    <a:cubicBezTo>
                      <a:pt x="6005" y="18817"/>
                      <a:pt x="5750" y="18876"/>
                      <a:pt x="5494" y="18920"/>
                    </a:cubicBezTo>
                    <a:cubicBezTo>
                      <a:pt x="5297" y="18956"/>
                      <a:pt x="5078" y="18978"/>
                      <a:pt x="4808" y="19007"/>
                    </a:cubicBezTo>
                    <a:lnTo>
                      <a:pt x="4575" y="19022"/>
                    </a:lnTo>
                    <a:cubicBezTo>
                      <a:pt x="4181" y="19044"/>
                      <a:pt x="3780" y="19095"/>
                      <a:pt x="3393" y="19160"/>
                    </a:cubicBezTo>
                    <a:cubicBezTo>
                      <a:pt x="3181" y="19197"/>
                      <a:pt x="2977" y="19263"/>
                      <a:pt x="2787" y="19357"/>
                    </a:cubicBezTo>
                    <a:cubicBezTo>
                      <a:pt x="2612" y="19430"/>
                      <a:pt x="2459" y="19562"/>
                      <a:pt x="2364" y="19729"/>
                    </a:cubicBezTo>
                    <a:cubicBezTo>
                      <a:pt x="2262" y="19912"/>
                      <a:pt x="2233" y="20123"/>
                      <a:pt x="2291" y="20328"/>
                    </a:cubicBezTo>
                    <a:cubicBezTo>
                      <a:pt x="2364" y="20590"/>
                      <a:pt x="2503" y="20838"/>
                      <a:pt x="2678" y="21043"/>
                    </a:cubicBezTo>
                    <a:cubicBezTo>
                      <a:pt x="2751" y="21145"/>
                      <a:pt x="2831" y="21240"/>
                      <a:pt x="2926" y="21327"/>
                    </a:cubicBezTo>
                    <a:cubicBezTo>
                      <a:pt x="2977" y="21386"/>
                      <a:pt x="3043" y="21437"/>
                      <a:pt x="3109" y="21488"/>
                    </a:cubicBezTo>
                    <a:cubicBezTo>
                      <a:pt x="3233" y="21575"/>
                      <a:pt x="3364" y="21663"/>
                      <a:pt x="3502" y="21743"/>
                    </a:cubicBezTo>
                    <a:cubicBezTo>
                      <a:pt x="3882" y="21962"/>
                      <a:pt x="4276" y="22159"/>
                      <a:pt x="4684" y="22356"/>
                    </a:cubicBezTo>
                    <a:cubicBezTo>
                      <a:pt x="5159" y="22582"/>
                      <a:pt x="5648" y="22816"/>
                      <a:pt x="6122" y="23027"/>
                    </a:cubicBezTo>
                    <a:cubicBezTo>
                      <a:pt x="6596" y="23239"/>
                      <a:pt x="7041" y="23450"/>
                      <a:pt x="7486" y="23662"/>
                    </a:cubicBezTo>
                    <a:lnTo>
                      <a:pt x="7508" y="23677"/>
                    </a:lnTo>
                    <a:cubicBezTo>
                      <a:pt x="7836" y="23823"/>
                      <a:pt x="8150" y="23998"/>
                      <a:pt x="8457" y="24180"/>
                    </a:cubicBezTo>
                    <a:cubicBezTo>
                      <a:pt x="8500" y="24209"/>
                      <a:pt x="8544" y="24238"/>
                      <a:pt x="8581" y="24275"/>
                    </a:cubicBezTo>
                    <a:lnTo>
                      <a:pt x="8610" y="24304"/>
                    </a:lnTo>
                    <a:cubicBezTo>
                      <a:pt x="8610" y="24319"/>
                      <a:pt x="8602" y="24326"/>
                      <a:pt x="8602" y="24333"/>
                    </a:cubicBezTo>
                    <a:cubicBezTo>
                      <a:pt x="8595" y="24341"/>
                      <a:pt x="8595" y="24348"/>
                      <a:pt x="8588" y="24355"/>
                    </a:cubicBezTo>
                    <a:cubicBezTo>
                      <a:pt x="8581" y="24370"/>
                      <a:pt x="8559" y="24384"/>
                      <a:pt x="8544" y="24392"/>
                    </a:cubicBezTo>
                    <a:cubicBezTo>
                      <a:pt x="8493" y="24428"/>
                      <a:pt x="8442" y="24450"/>
                      <a:pt x="8384" y="24472"/>
                    </a:cubicBezTo>
                    <a:cubicBezTo>
                      <a:pt x="8245" y="24516"/>
                      <a:pt x="8099" y="24552"/>
                      <a:pt x="7960" y="24581"/>
                    </a:cubicBezTo>
                    <a:cubicBezTo>
                      <a:pt x="7887" y="24596"/>
                      <a:pt x="7814" y="24611"/>
                      <a:pt x="7734" y="24632"/>
                    </a:cubicBezTo>
                    <a:cubicBezTo>
                      <a:pt x="7508" y="24691"/>
                      <a:pt x="7282" y="24764"/>
                      <a:pt x="7114" y="24924"/>
                    </a:cubicBezTo>
                    <a:cubicBezTo>
                      <a:pt x="7034" y="25012"/>
                      <a:pt x="6968" y="25121"/>
                      <a:pt x="6932" y="25231"/>
                    </a:cubicBezTo>
                    <a:cubicBezTo>
                      <a:pt x="6888" y="25347"/>
                      <a:pt x="6873" y="25464"/>
                      <a:pt x="6873" y="25581"/>
                    </a:cubicBezTo>
                    <a:cubicBezTo>
                      <a:pt x="6888" y="25814"/>
                      <a:pt x="6983" y="26026"/>
                      <a:pt x="7136" y="26194"/>
                    </a:cubicBezTo>
                    <a:cubicBezTo>
                      <a:pt x="7216" y="26281"/>
                      <a:pt x="7296" y="26362"/>
                      <a:pt x="7391" y="26435"/>
                    </a:cubicBezTo>
                    <a:cubicBezTo>
                      <a:pt x="7493" y="26515"/>
                      <a:pt x="7596" y="26588"/>
                      <a:pt x="7712" y="26653"/>
                    </a:cubicBezTo>
                    <a:cubicBezTo>
                      <a:pt x="7946" y="26785"/>
                      <a:pt x="8187" y="26901"/>
                      <a:pt x="8435" y="27004"/>
                    </a:cubicBezTo>
                    <a:cubicBezTo>
                      <a:pt x="8894" y="27179"/>
                      <a:pt x="9369" y="27332"/>
                      <a:pt x="9850" y="27456"/>
                    </a:cubicBezTo>
                    <a:cubicBezTo>
                      <a:pt x="11287" y="27835"/>
                      <a:pt x="12768" y="28069"/>
                      <a:pt x="14257" y="28164"/>
                    </a:cubicBezTo>
                    <a:cubicBezTo>
                      <a:pt x="14841" y="28200"/>
                      <a:pt x="15424" y="28222"/>
                      <a:pt x="15979" y="28222"/>
                    </a:cubicBezTo>
                    <a:cubicBezTo>
                      <a:pt x="16949" y="28222"/>
                      <a:pt x="17912" y="28164"/>
                      <a:pt x="18868" y="28032"/>
                    </a:cubicBezTo>
                    <a:cubicBezTo>
                      <a:pt x="19422" y="27952"/>
                      <a:pt x="19962" y="27843"/>
                      <a:pt x="20502" y="27704"/>
                    </a:cubicBezTo>
                    <a:cubicBezTo>
                      <a:pt x="20860" y="27697"/>
                      <a:pt x="21225" y="27646"/>
                      <a:pt x="21575" y="27551"/>
                    </a:cubicBezTo>
                    <a:cubicBezTo>
                      <a:pt x="21874" y="27471"/>
                      <a:pt x="22173" y="27368"/>
                      <a:pt x="22458" y="27252"/>
                    </a:cubicBezTo>
                    <a:cubicBezTo>
                      <a:pt x="22757" y="27135"/>
                      <a:pt x="23049" y="26996"/>
                      <a:pt x="23326" y="26843"/>
                    </a:cubicBezTo>
                    <a:cubicBezTo>
                      <a:pt x="23931" y="26529"/>
                      <a:pt x="24508" y="26157"/>
                      <a:pt x="25048" y="25749"/>
                    </a:cubicBezTo>
                    <a:cubicBezTo>
                      <a:pt x="25573" y="25369"/>
                      <a:pt x="26069" y="24946"/>
                      <a:pt x="26536" y="24494"/>
                    </a:cubicBezTo>
                    <a:cubicBezTo>
                      <a:pt x="26952" y="24100"/>
                      <a:pt x="27331" y="23677"/>
                      <a:pt x="27674" y="23217"/>
                    </a:cubicBezTo>
                    <a:cubicBezTo>
                      <a:pt x="27806" y="23042"/>
                      <a:pt x="27922" y="22859"/>
                      <a:pt x="28032" y="22662"/>
                    </a:cubicBezTo>
                    <a:cubicBezTo>
                      <a:pt x="28141" y="22444"/>
                      <a:pt x="28243" y="22210"/>
                      <a:pt x="28331" y="21977"/>
                    </a:cubicBezTo>
                    <a:cubicBezTo>
                      <a:pt x="28703" y="20875"/>
                      <a:pt x="28856" y="19715"/>
                      <a:pt x="28776" y="18562"/>
                    </a:cubicBezTo>
                    <a:cubicBezTo>
                      <a:pt x="28754" y="18263"/>
                      <a:pt x="28710" y="17971"/>
                      <a:pt x="28652" y="17679"/>
                    </a:cubicBezTo>
                    <a:cubicBezTo>
                      <a:pt x="28586" y="17402"/>
                      <a:pt x="28499" y="17132"/>
                      <a:pt x="28389" y="16869"/>
                    </a:cubicBezTo>
                    <a:cubicBezTo>
                      <a:pt x="28287" y="16621"/>
                      <a:pt x="28149" y="16388"/>
                      <a:pt x="27988" y="16176"/>
                    </a:cubicBezTo>
                    <a:cubicBezTo>
                      <a:pt x="27828" y="15965"/>
                      <a:pt x="27645" y="15782"/>
                      <a:pt x="27434" y="15636"/>
                    </a:cubicBezTo>
                    <a:cubicBezTo>
                      <a:pt x="27317" y="15556"/>
                      <a:pt x="27193" y="15483"/>
                      <a:pt x="27061" y="15425"/>
                    </a:cubicBezTo>
                    <a:cubicBezTo>
                      <a:pt x="26945" y="15381"/>
                      <a:pt x="26821" y="15345"/>
                      <a:pt x="26697" y="15323"/>
                    </a:cubicBezTo>
                    <a:cubicBezTo>
                      <a:pt x="26587" y="15301"/>
                      <a:pt x="26478" y="15286"/>
                      <a:pt x="26376" y="15286"/>
                    </a:cubicBezTo>
                    <a:lnTo>
                      <a:pt x="26325" y="15286"/>
                    </a:lnTo>
                    <a:cubicBezTo>
                      <a:pt x="26186" y="15293"/>
                      <a:pt x="26055" y="15308"/>
                      <a:pt x="25923" y="15337"/>
                    </a:cubicBezTo>
                    <a:cubicBezTo>
                      <a:pt x="25683" y="15396"/>
                      <a:pt x="25449" y="15476"/>
                      <a:pt x="25230" y="15585"/>
                    </a:cubicBezTo>
                    <a:cubicBezTo>
                      <a:pt x="25062" y="15666"/>
                      <a:pt x="24902" y="15753"/>
                      <a:pt x="24741" y="15833"/>
                    </a:cubicBezTo>
                    <a:lnTo>
                      <a:pt x="24617" y="15899"/>
                    </a:lnTo>
                    <a:cubicBezTo>
                      <a:pt x="24457" y="15987"/>
                      <a:pt x="24296" y="16060"/>
                      <a:pt x="24128" y="16125"/>
                    </a:cubicBezTo>
                    <a:cubicBezTo>
                      <a:pt x="24041" y="16162"/>
                      <a:pt x="23953" y="16176"/>
                      <a:pt x="23858" y="16191"/>
                    </a:cubicBezTo>
                    <a:lnTo>
                      <a:pt x="23829" y="16191"/>
                    </a:lnTo>
                    <a:cubicBezTo>
                      <a:pt x="23800" y="16191"/>
                      <a:pt x="23764" y="16191"/>
                      <a:pt x="23734" y="16184"/>
                    </a:cubicBezTo>
                    <a:cubicBezTo>
                      <a:pt x="23698" y="16176"/>
                      <a:pt x="23669" y="16169"/>
                      <a:pt x="23640" y="16154"/>
                    </a:cubicBezTo>
                    <a:cubicBezTo>
                      <a:pt x="23610" y="16140"/>
                      <a:pt x="23581" y="16118"/>
                      <a:pt x="23552" y="16096"/>
                    </a:cubicBezTo>
                    <a:cubicBezTo>
                      <a:pt x="23501" y="16052"/>
                      <a:pt x="23457" y="16001"/>
                      <a:pt x="23413" y="15943"/>
                    </a:cubicBezTo>
                    <a:cubicBezTo>
                      <a:pt x="23348" y="15848"/>
                      <a:pt x="23297" y="15753"/>
                      <a:pt x="23253" y="15644"/>
                    </a:cubicBezTo>
                    <a:cubicBezTo>
                      <a:pt x="23216" y="15505"/>
                      <a:pt x="23187" y="15359"/>
                      <a:pt x="23180" y="15213"/>
                    </a:cubicBezTo>
                    <a:cubicBezTo>
                      <a:pt x="23151" y="14863"/>
                      <a:pt x="23143" y="14513"/>
                      <a:pt x="23143" y="14126"/>
                    </a:cubicBezTo>
                    <a:lnTo>
                      <a:pt x="23143" y="13652"/>
                    </a:lnTo>
                    <a:lnTo>
                      <a:pt x="23143" y="12776"/>
                    </a:lnTo>
                    <a:cubicBezTo>
                      <a:pt x="23143" y="12251"/>
                      <a:pt x="23114" y="11777"/>
                      <a:pt x="23078" y="11332"/>
                    </a:cubicBezTo>
                    <a:cubicBezTo>
                      <a:pt x="23049" y="10901"/>
                      <a:pt x="22976" y="10471"/>
                      <a:pt x="22866" y="10055"/>
                    </a:cubicBezTo>
                    <a:cubicBezTo>
                      <a:pt x="22808" y="9858"/>
                      <a:pt x="22735" y="9661"/>
                      <a:pt x="22655" y="9471"/>
                    </a:cubicBezTo>
                    <a:cubicBezTo>
                      <a:pt x="22574" y="9303"/>
                      <a:pt x="22472" y="9143"/>
                      <a:pt x="22356" y="8997"/>
                    </a:cubicBezTo>
                    <a:cubicBezTo>
                      <a:pt x="22137" y="8712"/>
                      <a:pt x="21830" y="8523"/>
                      <a:pt x="21480" y="8450"/>
                    </a:cubicBezTo>
                    <a:cubicBezTo>
                      <a:pt x="21385" y="8428"/>
                      <a:pt x="21283" y="8413"/>
                      <a:pt x="21188" y="8413"/>
                    </a:cubicBezTo>
                    <a:lnTo>
                      <a:pt x="21144" y="8413"/>
                    </a:lnTo>
                    <a:cubicBezTo>
                      <a:pt x="21042" y="8413"/>
                      <a:pt x="20947" y="8421"/>
                      <a:pt x="20845" y="8435"/>
                    </a:cubicBezTo>
                    <a:cubicBezTo>
                      <a:pt x="20743" y="8450"/>
                      <a:pt x="20641" y="8479"/>
                      <a:pt x="20546" y="8515"/>
                    </a:cubicBezTo>
                    <a:cubicBezTo>
                      <a:pt x="20444" y="8559"/>
                      <a:pt x="20342" y="8610"/>
                      <a:pt x="20254" y="8676"/>
                    </a:cubicBezTo>
                    <a:cubicBezTo>
                      <a:pt x="20086" y="8815"/>
                      <a:pt x="19933" y="8968"/>
                      <a:pt x="19809" y="9143"/>
                    </a:cubicBezTo>
                    <a:cubicBezTo>
                      <a:pt x="19671" y="9333"/>
                      <a:pt x="19547" y="9522"/>
                      <a:pt x="19437" y="9727"/>
                    </a:cubicBezTo>
                    <a:cubicBezTo>
                      <a:pt x="19328" y="9916"/>
                      <a:pt x="19225" y="10106"/>
                      <a:pt x="19123" y="10303"/>
                    </a:cubicBezTo>
                    <a:cubicBezTo>
                      <a:pt x="19065" y="10420"/>
                      <a:pt x="18999" y="10544"/>
                      <a:pt x="18934" y="10660"/>
                    </a:cubicBezTo>
                    <a:cubicBezTo>
                      <a:pt x="18802" y="10923"/>
                      <a:pt x="18642" y="11179"/>
                      <a:pt x="18459" y="11419"/>
                    </a:cubicBezTo>
                    <a:cubicBezTo>
                      <a:pt x="18394" y="11500"/>
                      <a:pt x="18313" y="11580"/>
                      <a:pt x="18226" y="11645"/>
                    </a:cubicBezTo>
                    <a:cubicBezTo>
                      <a:pt x="18182" y="11667"/>
                      <a:pt x="18138" y="11689"/>
                      <a:pt x="18095" y="11711"/>
                    </a:cubicBezTo>
                    <a:cubicBezTo>
                      <a:pt x="18065" y="11718"/>
                      <a:pt x="18036" y="11726"/>
                      <a:pt x="18007" y="11733"/>
                    </a:cubicBezTo>
                    <a:cubicBezTo>
                      <a:pt x="17978" y="11733"/>
                      <a:pt x="17941" y="11733"/>
                      <a:pt x="17912" y="11726"/>
                    </a:cubicBezTo>
                    <a:cubicBezTo>
                      <a:pt x="17876" y="11718"/>
                      <a:pt x="17839" y="11711"/>
                      <a:pt x="17803" y="11697"/>
                    </a:cubicBezTo>
                    <a:cubicBezTo>
                      <a:pt x="17774" y="11675"/>
                      <a:pt x="17737" y="11660"/>
                      <a:pt x="17715" y="11638"/>
                    </a:cubicBezTo>
                    <a:cubicBezTo>
                      <a:pt x="17679" y="11602"/>
                      <a:pt x="17642" y="11565"/>
                      <a:pt x="17613" y="11529"/>
                    </a:cubicBezTo>
                    <a:cubicBezTo>
                      <a:pt x="17562" y="11441"/>
                      <a:pt x="17511" y="11346"/>
                      <a:pt x="17482" y="11251"/>
                    </a:cubicBezTo>
                    <a:cubicBezTo>
                      <a:pt x="17394" y="10989"/>
                      <a:pt x="17343" y="10712"/>
                      <a:pt x="17329" y="10442"/>
                    </a:cubicBezTo>
                    <a:lnTo>
                      <a:pt x="17329" y="10420"/>
                    </a:lnTo>
                    <a:cubicBezTo>
                      <a:pt x="17270" y="9690"/>
                      <a:pt x="17314" y="8939"/>
                      <a:pt x="17358" y="8224"/>
                    </a:cubicBezTo>
                    <a:cubicBezTo>
                      <a:pt x="17372" y="7946"/>
                      <a:pt x="17387" y="7662"/>
                      <a:pt x="17401" y="7385"/>
                    </a:cubicBezTo>
                    <a:cubicBezTo>
                      <a:pt x="17409" y="7217"/>
                      <a:pt x="17409" y="7012"/>
                      <a:pt x="17401" y="6808"/>
                    </a:cubicBezTo>
                    <a:cubicBezTo>
                      <a:pt x="17394" y="6721"/>
                      <a:pt x="17387" y="6626"/>
                      <a:pt x="17380" y="6531"/>
                    </a:cubicBezTo>
                    <a:cubicBezTo>
                      <a:pt x="17358" y="6429"/>
                      <a:pt x="17336" y="6327"/>
                      <a:pt x="17307" y="6217"/>
                    </a:cubicBezTo>
                    <a:cubicBezTo>
                      <a:pt x="17212" y="5867"/>
                      <a:pt x="17059" y="5531"/>
                      <a:pt x="16862" y="5218"/>
                    </a:cubicBezTo>
                    <a:cubicBezTo>
                      <a:pt x="16694" y="4948"/>
                      <a:pt x="16468" y="4714"/>
                      <a:pt x="16198" y="4546"/>
                    </a:cubicBezTo>
                    <a:cubicBezTo>
                      <a:pt x="16015" y="4444"/>
                      <a:pt x="15811" y="4379"/>
                      <a:pt x="15599" y="4364"/>
                    </a:cubicBezTo>
                    <a:lnTo>
                      <a:pt x="15534" y="4364"/>
                    </a:lnTo>
                    <a:cubicBezTo>
                      <a:pt x="15329" y="4371"/>
                      <a:pt x="15125" y="4422"/>
                      <a:pt x="14943" y="4517"/>
                    </a:cubicBezTo>
                    <a:cubicBezTo>
                      <a:pt x="14833" y="4576"/>
                      <a:pt x="14724" y="4641"/>
                      <a:pt x="14629" y="4722"/>
                    </a:cubicBezTo>
                    <a:cubicBezTo>
                      <a:pt x="14512" y="4809"/>
                      <a:pt x="14410" y="4911"/>
                      <a:pt x="14315" y="5021"/>
                    </a:cubicBezTo>
                    <a:cubicBezTo>
                      <a:pt x="14213" y="5145"/>
                      <a:pt x="14111" y="5276"/>
                      <a:pt x="14023" y="5400"/>
                    </a:cubicBezTo>
                    <a:cubicBezTo>
                      <a:pt x="13929" y="5524"/>
                      <a:pt x="13848" y="5634"/>
                      <a:pt x="13746" y="5758"/>
                    </a:cubicBezTo>
                    <a:cubicBezTo>
                      <a:pt x="13578" y="5962"/>
                      <a:pt x="13389" y="6152"/>
                      <a:pt x="13177" y="6305"/>
                    </a:cubicBezTo>
                    <a:cubicBezTo>
                      <a:pt x="13090" y="6363"/>
                      <a:pt x="13002" y="6414"/>
                      <a:pt x="12907" y="6451"/>
                    </a:cubicBezTo>
                    <a:cubicBezTo>
                      <a:pt x="12841" y="6473"/>
                      <a:pt x="12783" y="6487"/>
                      <a:pt x="12717" y="6494"/>
                    </a:cubicBezTo>
                    <a:lnTo>
                      <a:pt x="12681" y="6494"/>
                    </a:lnTo>
                    <a:cubicBezTo>
                      <a:pt x="12637" y="6494"/>
                      <a:pt x="12601" y="6494"/>
                      <a:pt x="12564" y="6487"/>
                    </a:cubicBezTo>
                    <a:cubicBezTo>
                      <a:pt x="12499" y="6473"/>
                      <a:pt x="12433" y="6451"/>
                      <a:pt x="12367" y="6429"/>
                    </a:cubicBezTo>
                    <a:cubicBezTo>
                      <a:pt x="12258" y="6370"/>
                      <a:pt x="12156" y="6305"/>
                      <a:pt x="12061" y="6232"/>
                    </a:cubicBezTo>
                    <a:cubicBezTo>
                      <a:pt x="11813" y="5998"/>
                      <a:pt x="11587" y="5736"/>
                      <a:pt x="11390" y="5451"/>
                    </a:cubicBezTo>
                    <a:cubicBezTo>
                      <a:pt x="11200" y="5174"/>
                      <a:pt x="11047" y="4926"/>
                      <a:pt x="10915" y="4700"/>
                    </a:cubicBezTo>
                    <a:cubicBezTo>
                      <a:pt x="10813" y="4517"/>
                      <a:pt x="10726" y="4335"/>
                      <a:pt x="10631" y="4152"/>
                    </a:cubicBezTo>
                    <a:lnTo>
                      <a:pt x="10623" y="4131"/>
                    </a:lnTo>
                    <a:lnTo>
                      <a:pt x="10507" y="3904"/>
                    </a:lnTo>
                    <a:cubicBezTo>
                      <a:pt x="10317" y="3518"/>
                      <a:pt x="10113" y="3124"/>
                      <a:pt x="9908" y="2744"/>
                    </a:cubicBezTo>
                    <a:cubicBezTo>
                      <a:pt x="9646" y="2248"/>
                      <a:pt x="9339" y="1774"/>
                      <a:pt x="9011" y="1322"/>
                    </a:cubicBezTo>
                    <a:cubicBezTo>
                      <a:pt x="8858" y="1117"/>
                      <a:pt x="8690" y="928"/>
                      <a:pt x="8515" y="752"/>
                    </a:cubicBezTo>
                    <a:cubicBezTo>
                      <a:pt x="8340" y="577"/>
                      <a:pt x="8143" y="424"/>
                      <a:pt x="7931" y="293"/>
                    </a:cubicBezTo>
                    <a:cubicBezTo>
                      <a:pt x="7742" y="176"/>
                      <a:pt x="7530" y="89"/>
                      <a:pt x="7311" y="45"/>
                    </a:cubicBezTo>
                    <a:cubicBezTo>
                      <a:pt x="7187" y="16"/>
                      <a:pt x="7063" y="1"/>
                      <a:pt x="6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>
                <a:off x="4458798" y="3807124"/>
                <a:ext cx="732988" cy="916276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28055" extrusionOk="0">
                    <a:moveTo>
                      <a:pt x="6158" y="1"/>
                    </a:moveTo>
                    <a:lnTo>
                      <a:pt x="6158" y="1"/>
                    </a:lnTo>
                    <a:cubicBezTo>
                      <a:pt x="6063" y="37"/>
                      <a:pt x="5976" y="88"/>
                      <a:pt x="5888" y="139"/>
                    </a:cubicBezTo>
                    <a:cubicBezTo>
                      <a:pt x="5662" y="263"/>
                      <a:pt x="5458" y="417"/>
                      <a:pt x="5275" y="592"/>
                    </a:cubicBezTo>
                    <a:cubicBezTo>
                      <a:pt x="5078" y="774"/>
                      <a:pt x="4903" y="978"/>
                      <a:pt x="4750" y="1190"/>
                    </a:cubicBezTo>
                    <a:cubicBezTo>
                      <a:pt x="4597" y="1402"/>
                      <a:pt x="4458" y="1628"/>
                      <a:pt x="4334" y="1854"/>
                    </a:cubicBezTo>
                    <a:cubicBezTo>
                      <a:pt x="4071" y="2372"/>
                      <a:pt x="3852" y="2912"/>
                      <a:pt x="3699" y="3466"/>
                    </a:cubicBezTo>
                    <a:cubicBezTo>
                      <a:pt x="3531" y="4050"/>
                      <a:pt x="3400" y="4641"/>
                      <a:pt x="3312" y="5239"/>
                    </a:cubicBezTo>
                    <a:cubicBezTo>
                      <a:pt x="3225" y="5779"/>
                      <a:pt x="3159" y="6341"/>
                      <a:pt x="3123" y="6947"/>
                    </a:cubicBezTo>
                    <a:cubicBezTo>
                      <a:pt x="3086" y="7443"/>
                      <a:pt x="3072" y="7953"/>
                      <a:pt x="3072" y="8450"/>
                    </a:cubicBezTo>
                    <a:cubicBezTo>
                      <a:pt x="3072" y="8924"/>
                      <a:pt x="3108" y="9442"/>
                      <a:pt x="3167" y="10069"/>
                    </a:cubicBezTo>
                    <a:lnTo>
                      <a:pt x="3188" y="10325"/>
                    </a:lnTo>
                    <a:cubicBezTo>
                      <a:pt x="3210" y="10500"/>
                      <a:pt x="3225" y="10675"/>
                      <a:pt x="3240" y="10850"/>
                    </a:cubicBezTo>
                    <a:lnTo>
                      <a:pt x="3247" y="10821"/>
                    </a:lnTo>
                    <a:lnTo>
                      <a:pt x="3247" y="10821"/>
                    </a:lnTo>
                    <a:cubicBezTo>
                      <a:pt x="3276" y="11193"/>
                      <a:pt x="3276" y="11558"/>
                      <a:pt x="3232" y="11930"/>
                    </a:cubicBezTo>
                    <a:cubicBezTo>
                      <a:pt x="3210" y="12054"/>
                      <a:pt x="3174" y="12178"/>
                      <a:pt x="3123" y="12295"/>
                    </a:cubicBezTo>
                    <a:cubicBezTo>
                      <a:pt x="3079" y="12375"/>
                      <a:pt x="3028" y="12455"/>
                      <a:pt x="2970" y="12535"/>
                    </a:cubicBezTo>
                    <a:cubicBezTo>
                      <a:pt x="2897" y="12616"/>
                      <a:pt x="2809" y="12696"/>
                      <a:pt x="2714" y="12762"/>
                    </a:cubicBezTo>
                    <a:cubicBezTo>
                      <a:pt x="2554" y="12871"/>
                      <a:pt x="2371" y="12959"/>
                      <a:pt x="2189" y="13024"/>
                    </a:cubicBezTo>
                    <a:cubicBezTo>
                      <a:pt x="1890" y="13119"/>
                      <a:pt x="1591" y="13192"/>
                      <a:pt x="1284" y="13236"/>
                    </a:cubicBezTo>
                    <a:cubicBezTo>
                      <a:pt x="1233" y="13243"/>
                      <a:pt x="1189" y="13250"/>
                      <a:pt x="1138" y="13258"/>
                    </a:cubicBezTo>
                    <a:lnTo>
                      <a:pt x="1094" y="13265"/>
                    </a:lnTo>
                    <a:cubicBezTo>
                      <a:pt x="912" y="13287"/>
                      <a:pt x="730" y="13323"/>
                      <a:pt x="547" y="13374"/>
                    </a:cubicBezTo>
                    <a:cubicBezTo>
                      <a:pt x="489" y="13396"/>
                      <a:pt x="438" y="13418"/>
                      <a:pt x="379" y="13440"/>
                    </a:cubicBezTo>
                    <a:cubicBezTo>
                      <a:pt x="336" y="13469"/>
                      <a:pt x="292" y="13498"/>
                      <a:pt x="248" y="13528"/>
                    </a:cubicBezTo>
                    <a:cubicBezTo>
                      <a:pt x="153" y="13601"/>
                      <a:pt x="80" y="13710"/>
                      <a:pt x="37" y="13827"/>
                    </a:cubicBezTo>
                    <a:cubicBezTo>
                      <a:pt x="22" y="13871"/>
                      <a:pt x="15" y="13922"/>
                      <a:pt x="7" y="13973"/>
                    </a:cubicBezTo>
                    <a:lnTo>
                      <a:pt x="7" y="14002"/>
                    </a:lnTo>
                    <a:cubicBezTo>
                      <a:pt x="0" y="14053"/>
                      <a:pt x="0" y="14104"/>
                      <a:pt x="7" y="14155"/>
                    </a:cubicBezTo>
                    <a:cubicBezTo>
                      <a:pt x="37" y="14644"/>
                      <a:pt x="234" y="15096"/>
                      <a:pt x="569" y="15454"/>
                    </a:cubicBezTo>
                    <a:cubicBezTo>
                      <a:pt x="795" y="15709"/>
                      <a:pt x="1051" y="15935"/>
                      <a:pt x="1335" y="16132"/>
                    </a:cubicBezTo>
                    <a:cubicBezTo>
                      <a:pt x="1853" y="16504"/>
                      <a:pt x="2415" y="16818"/>
                      <a:pt x="3006" y="17074"/>
                    </a:cubicBezTo>
                    <a:cubicBezTo>
                      <a:pt x="3188" y="17154"/>
                      <a:pt x="3378" y="17219"/>
                      <a:pt x="3546" y="17278"/>
                    </a:cubicBezTo>
                    <a:cubicBezTo>
                      <a:pt x="3714" y="17336"/>
                      <a:pt x="3882" y="17395"/>
                      <a:pt x="4049" y="17453"/>
                    </a:cubicBezTo>
                    <a:lnTo>
                      <a:pt x="4283" y="17526"/>
                    </a:lnTo>
                    <a:cubicBezTo>
                      <a:pt x="4779" y="17694"/>
                      <a:pt x="5348" y="17883"/>
                      <a:pt x="5873" y="18124"/>
                    </a:cubicBezTo>
                    <a:cubicBezTo>
                      <a:pt x="6070" y="18204"/>
                      <a:pt x="6253" y="18314"/>
                      <a:pt x="6428" y="18445"/>
                    </a:cubicBezTo>
                    <a:lnTo>
                      <a:pt x="6443" y="18460"/>
                    </a:lnTo>
                    <a:cubicBezTo>
                      <a:pt x="6450" y="18467"/>
                      <a:pt x="6457" y="18474"/>
                      <a:pt x="6464" y="18482"/>
                    </a:cubicBezTo>
                    <a:cubicBezTo>
                      <a:pt x="6406" y="18504"/>
                      <a:pt x="6340" y="18533"/>
                      <a:pt x="6260" y="18569"/>
                    </a:cubicBezTo>
                    <a:cubicBezTo>
                      <a:pt x="6012" y="18649"/>
                      <a:pt x="5757" y="18708"/>
                      <a:pt x="5501" y="18744"/>
                    </a:cubicBezTo>
                    <a:cubicBezTo>
                      <a:pt x="5297" y="18781"/>
                      <a:pt x="5078" y="18810"/>
                      <a:pt x="4815" y="18832"/>
                    </a:cubicBezTo>
                    <a:lnTo>
                      <a:pt x="4582" y="18846"/>
                    </a:lnTo>
                    <a:cubicBezTo>
                      <a:pt x="4188" y="18876"/>
                      <a:pt x="3787" y="18919"/>
                      <a:pt x="3400" y="18992"/>
                    </a:cubicBezTo>
                    <a:cubicBezTo>
                      <a:pt x="3188" y="19029"/>
                      <a:pt x="2984" y="19095"/>
                      <a:pt x="2787" y="19182"/>
                    </a:cubicBezTo>
                    <a:cubicBezTo>
                      <a:pt x="2612" y="19262"/>
                      <a:pt x="2466" y="19394"/>
                      <a:pt x="2364" y="19554"/>
                    </a:cubicBezTo>
                    <a:cubicBezTo>
                      <a:pt x="2284" y="19707"/>
                      <a:pt x="2247" y="19875"/>
                      <a:pt x="2276" y="20043"/>
                    </a:cubicBezTo>
                    <a:lnTo>
                      <a:pt x="2276" y="20087"/>
                    </a:lnTo>
                    <a:cubicBezTo>
                      <a:pt x="2276" y="20225"/>
                      <a:pt x="2313" y="20357"/>
                      <a:pt x="2379" y="20481"/>
                    </a:cubicBezTo>
                    <a:cubicBezTo>
                      <a:pt x="2452" y="20619"/>
                      <a:pt x="2539" y="20751"/>
                      <a:pt x="2641" y="20867"/>
                    </a:cubicBezTo>
                    <a:cubicBezTo>
                      <a:pt x="2860" y="21123"/>
                      <a:pt x="3108" y="21356"/>
                      <a:pt x="3371" y="21561"/>
                    </a:cubicBezTo>
                    <a:cubicBezTo>
                      <a:pt x="3458" y="21634"/>
                      <a:pt x="3568" y="21714"/>
                      <a:pt x="3699" y="21809"/>
                    </a:cubicBezTo>
                    <a:cubicBezTo>
                      <a:pt x="3801" y="21882"/>
                      <a:pt x="3903" y="21947"/>
                      <a:pt x="4013" y="22013"/>
                    </a:cubicBezTo>
                    <a:cubicBezTo>
                      <a:pt x="4494" y="22312"/>
                      <a:pt x="4969" y="22604"/>
                      <a:pt x="5436" y="22874"/>
                    </a:cubicBezTo>
                    <a:cubicBezTo>
                      <a:pt x="6019" y="23209"/>
                      <a:pt x="6501" y="23472"/>
                      <a:pt x="6939" y="23691"/>
                    </a:cubicBezTo>
                    <a:cubicBezTo>
                      <a:pt x="7187" y="23822"/>
                      <a:pt x="7435" y="23946"/>
                      <a:pt x="7690" y="24063"/>
                    </a:cubicBezTo>
                    <a:cubicBezTo>
                      <a:pt x="7887" y="24158"/>
                      <a:pt x="8084" y="24246"/>
                      <a:pt x="8281" y="24340"/>
                    </a:cubicBezTo>
                    <a:cubicBezTo>
                      <a:pt x="8201" y="24355"/>
                      <a:pt x="8128" y="24370"/>
                      <a:pt x="8048" y="24384"/>
                    </a:cubicBezTo>
                    <a:lnTo>
                      <a:pt x="7975" y="24406"/>
                    </a:lnTo>
                    <a:cubicBezTo>
                      <a:pt x="7894" y="24421"/>
                      <a:pt x="7821" y="24435"/>
                      <a:pt x="7749" y="24457"/>
                    </a:cubicBezTo>
                    <a:cubicBezTo>
                      <a:pt x="7522" y="24515"/>
                      <a:pt x="7289" y="24588"/>
                      <a:pt x="7121" y="24749"/>
                    </a:cubicBezTo>
                    <a:cubicBezTo>
                      <a:pt x="7041" y="24844"/>
                      <a:pt x="6975" y="24946"/>
                      <a:pt x="6939" y="25063"/>
                    </a:cubicBezTo>
                    <a:cubicBezTo>
                      <a:pt x="6895" y="25172"/>
                      <a:pt x="6873" y="25289"/>
                      <a:pt x="6880" y="25413"/>
                    </a:cubicBezTo>
                    <a:cubicBezTo>
                      <a:pt x="6895" y="25639"/>
                      <a:pt x="6990" y="25858"/>
                      <a:pt x="7143" y="26026"/>
                    </a:cubicBezTo>
                    <a:cubicBezTo>
                      <a:pt x="7223" y="26113"/>
                      <a:pt x="7303" y="26194"/>
                      <a:pt x="7398" y="26267"/>
                    </a:cubicBezTo>
                    <a:cubicBezTo>
                      <a:pt x="7500" y="26347"/>
                      <a:pt x="7610" y="26420"/>
                      <a:pt x="7719" y="26485"/>
                    </a:cubicBezTo>
                    <a:cubicBezTo>
                      <a:pt x="7953" y="26617"/>
                      <a:pt x="8194" y="26733"/>
                      <a:pt x="8442" y="26836"/>
                    </a:cubicBezTo>
                    <a:cubicBezTo>
                      <a:pt x="8909" y="27011"/>
                      <a:pt x="9376" y="27164"/>
                      <a:pt x="9857" y="27288"/>
                    </a:cubicBezTo>
                    <a:cubicBezTo>
                      <a:pt x="11302" y="27667"/>
                      <a:pt x="12775" y="27901"/>
                      <a:pt x="14264" y="27996"/>
                    </a:cubicBezTo>
                    <a:cubicBezTo>
                      <a:pt x="14862" y="28032"/>
                      <a:pt x="15439" y="28054"/>
                      <a:pt x="15993" y="28054"/>
                    </a:cubicBezTo>
                    <a:cubicBezTo>
                      <a:pt x="16041" y="28054"/>
                      <a:pt x="16090" y="28055"/>
                      <a:pt x="16138" y="28055"/>
                    </a:cubicBezTo>
                    <a:cubicBezTo>
                      <a:pt x="17053" y="28055"/>
                      <a:pt x="17974" y="27989"/>
                      <a:pt x="18882" y="27864"/>
                    </a:cubicBezTo>
                    <a:cubicBezTo>
                      <a:pt x="19429" y="27784"/>
                      <a:pt x="19977" y="27675"/>
                      <a:pt x="20509" y="27536"/>
                    </a:cubicBezTo>
                    <a:cubicBezTo>
                      <a:pt x="20874" y="27529"/>
                      <a:pt x="21232" y="27478"/>
                      <a:pt x="21582" y="27383"/>
                    </a:cubicBezTo>
                    <a:cubicBezTo>
                      <a:pt x="21874" y="27310"/>
                      <a:pt x="22158" y="27215"/>
                      <a:pt x="22443" y="27098"/>
                    </a:cubicBezTo>
                    <a:cubicBezTo>
                      <a:pt x="21881" y="26726"/>
                      <a:pt x="21341" y="26347"/>
                      <a:pt x="20808" y="25960"/>
                    </a:cubicBezTo>
                    <a:cubicBezTo>
                      <a:pt x="19437" y="24961"/>
                      <a:pt x="18138" y="23866"/>
                      <a:pt x="16934" y="22677"/>
                    </a:cubicBezTo>
                    <a:cubicBezTo>
                      <a:pt x="16635" y="22370"/>
                      <a:pt x="16336" y="22064"/>
                      <a:pt x="16051" y="21743"/>
                    </a:cubicBezTo>
                    <a:cubicBezTo>
                      <a:pt x="15760" y="21429"/>
                      <a:pt x="15460" y="21101"/>
                      <a:pt x="15176" y="20773"/>
                    </a:cubicBezTo>
                    <a:cubicBezTo>
                      <a:pt x="14600" y="20116"/>
                      <a:pt x="14038" y="19445"/>
                      <a:pt x="13498" y="18766"/>
                    </a:cubicBezTo>
                    <a:cubicBezTo>
                      <a:pt x="12418" y="17402"/>
                      <a:pt x="11418" y="15965"/>
                      <a:pt x="10514" y="14476"/>
                    </a:cubicBezTo>
                    <a:cubicBezTo>
                      <a:pt x="9631" y="13032"/>
                      <a:pt x="8850" y="11521"/>
                      <a:pt x="8186" y="9960"/>
                    </a:cubicBezTo>
                    <a:cubicBezTo>
                      <a:pt x="7858" y="9172"/>
                      <a:pt x="7559" y="8377"/>
                      <a:pt x="7296" y="7559"/>
                    </a:cubicBezTo>
                    <a:cubicBezTo>
                      <a:pt x="7041" y="6750"/>
                      <a:pt x="6822" y="5932"/>
                      <a:pt x="6647" y="5101"/>
                    </a:cubicBezTo>
                    <a:cubicBezTo>
                      <a:pt x="6457" y="4225"/>
                      <a:pt x="6318" y="3342"/>
                      <a:pt x="6231" y="2452"/>
                    </a:cubicBezTo>
                    <a:cubicBezTo>
                      <a:pt x="6187" y="2015"/>
                      <a:pt x="6158" y="1569"/>
                      <a:pt x="6151" y="1132"/>
                    </a:cubicBezTo>
                    <a:cubicBezTo>
                      <a:pt x="6136" y="752"/>
                      <a:pt x="6143" y="373"/>
                      <a:pt x="61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2"/>
              <p:cNvSpPr/>
              <p:nvPr/>
            </p:nvSpPr>
            <p:spPr>
              <a:xfrm>
                <a:off x="4531465" y="3870515"/>
                <a:ext cx="804971" cy="918105"/>
              </a:xfrm>
              <a:custGeom>
                <a:avLst/>
                <a:gdLst/>
                <a:ahLst/>
                <a:cxnLst/>
                <a:rect l="l" t="t" r="r" b="b"/>
                <a:pathLst>
                  <a:path w="24647" h="28111" extrusionOk="0">
                    <a:moveTo>
                      <a:pt x="3948" y="1"/>
                    </a:moveTo>
                    <a:cubicBezTo>
                      <a:pt x="3918" y="1"/>
                      <a:pt x="3896" y="22"/>
                      <a:pt x="3896" y="52"/>
                    </a:cubicBezTo>
                    <a:cubicBezTo>
                      <a:pt x="3940" y="708"/>
                      <a:pt x="4006" y="1358"/>
                      <a:pt x="4108" y="2007"/>
                    </a:cubicBezTo>
                    <a:cubicBezTo>
                      <a:pt x="4203" y="2656"/>
                      <a:pt x="4334" y="3320"/>
                      <a:pt x="4495" y="3970"/>
                    </a:cubicBezTo>
                    <a:cubicBezTo>
                      <a:pt x="4663" y="4648"/>
                      <a:pt x="4860" y="5319"/>
                      <a:pt x="5078" y="5983"/>
                    </a:cubicBezTo>
                    <a:lnTo>
                      <a:pt x="5078" y="5991"/>
                    </a:lnTo>
                    <a:cubicBezTo>
                      <a:pt x="4984" y="5991"/>
                      <a:pt x="4881" y="5983"/>
                      <a:pt x="4787" y="5976"/>
                    </a:cubicBezTo>
                    <a:cubicBezTo>
                      <a:pt x="4356" y="5918"/>
                      <a:pt x="3933" y="5808"/>
                      <a:pt x="3532" y="5648"/>
                    </a:cubicBezTo>
                    <a:cubicBezTo>
                      <a:pt x="3028" y="5451"/>
                      <a:pt x="2554" y="5195"/>
                      <a:pt x="2116" y="4874"/>
                    </a:cubicBezTo>
                    <a:lnTo>
                      <a:pt x="2116" y="4874"/>
                    </a:lnTo>
                    <a:lnTo>
                      <a:pt x="2131" y="4882"/>
                    </a:lnTo>
                    <a:cubicBezTo>
                      <a:pt x="2000" y="4794"/>
                      <a:pt x="1883" y="4692"/>
                      <a:pt x="1766" y="4582"/>
                    </a:cubicBezTo>
                    <a:cubicBezTo>
                      <a:pt x="1751" y="4575"/>
                      <a:pt x="1744" y="4568"/>
                      <a:pt x="1730" y="4568"/>
                    </a:cubicBezTo>
                    <a:cubicBezTo>
                      <a:pt x="1715" y="4568"/>
                      <a:pt x="1700" y="4575"/>
                      <a:pt x="1693" y="4582"/>
                    </a:cubicBezTo>
                    <a:cubicBezTo>
                      <a:pt x="1678" y="4604"/>
                      <a:pt x="1678" y="4634"/>
                      <a:pt x="1693" y="4655"/>
                    </a:cubicBezTo>
                    <a:cubicBezTo>
                      <a:pt x="1927" y="4860"/>
                      <a:pt x="2175" y="5057"/>
                      <a:pt x="2430" y="5225"/>
                    </a:cubicBezTo>
                    <a:cubicBezTo>
                      <a:pt x="2715" y="5414"/>
                      <a:pt x="3014" y="5582"/>
                      <a:pt x="3327" y="5728"/>
                    </a:cubicBezTo>
                    <a:cubicBezTo>
                      <a:pt x="3634" y="5874"/>
                      <a:pt x="3955" y="5991"/>
                      <a:pt x="4276" y="6085"/>
                    </a:cubicBezTo>
                    <a:cubicBezTo>
                      <a:pt x="4429" y="6129"/>
                      <a:pt x="4582" y="6158"/>
                      <a:pt x="4736" y="6188"/>
                    </a:cubicBezTo>
                    <a:cubicBezTo>
                      <a:pt x="4881" y="6209"/>
                      <a:pt x="5020" y="6224"/>
                      <a:pt x="5166" y="6231"/>
                    </a:cubicBezTo>
                    <a:cubicBezTo>
                      <a:pt x="5356" y="6786"/>
                      <a:pt x="5560" y="7340"/>
                      <a:pt x="5779" y="7880"/>
                    </a:cubicBezTo>
                    <a:cubicBezTo>
                      <a:pt x="6326" y="9201"/>
                      <a:pt x="6954" y="10492"/>
                      <a:pt x="7661" y="11733"/>
                    </a:cubicBezTo>
                    <a:cubicBezTo>
                      <a:pt x="8077" y="12469"/>
                      <a:pt x="8522" y="13192"/>
                      <a:pt x="8982" y="13899"/>
                    </a:cubicBezTo>
                    <a:lnTo>
                      <a:pt x="8836" y="13936"/>
                    </a:lnTo>
                    <a:cubicBezTo>
                      <a:pt x="8697" y="13972"/>
                      <a:pt x="8559" y="14009"/>
                      <a:pt x="8413" y="14038"/>
                    </a:cubicBezTo>
                    <a:cubicBezTo>
                      <a:pt x="8150" y="14104"/>
                      <a:pt x="7880" y="14155"/>
                      <a:pt x="7610" y="14199"/>
                    </a:cubicBezTo>
                    <a:cubicBezTo>
                      <a:pt x="7406" y="14228"/>
                      <a:pt x="7202" y="14250"/>
                      <a:pt x="6997" y="14264"/>
                    </a:cubicBezTo>
                    <a:cubicBezTo>
                      <a:pt x="6786" y="14286"/>
                      <a:pt x="6567" y="14293"/>
                      <a:pt x="6355" y="14293"/>
                    </a:cubicBezTo>
                    <a:cubicBezTo>
                      <a:pt x="5910" y="14293"/>
                      <a:pt x="5472" y="14272"/>
                      <a:pt x="5027" y="14213"/>
                    </a:cubicBezTo>
                    <a:lnTo>
                      <a:pt x="5057" y="14213"/>
                    </a:lnTo>
                    <a:cubicBezTo>
                      <a:pt x="3948" y="14089"/>
                      <a:pt x="2853" y="13819"/>
                      <a:pt x="1810" y="13411"/>
                    </a:cubicBezTo>
                    <a:cubicBezTo>
                      <a:pt x="1212" y="13177"/>
                      <a:pt x="628" y="12893"/>
                      <a:pt x="81" y="12542"/>
                    </a:cubicBezTo>
                    <a:lnTo>
                      <a:pt x="59" y="12542"/>
                    </a:lnTo>
                    <a:cubicBezTo>
                      <a:pt x="37" y="12542"/>
                      <a:pt x="22" y="12550"/>
                      <a:pt x="15" y="12564"/>
                    </a:cubicBezTo>
                    <a:cubicBezTo>
                      <a:pt x="0" y="12586"/>
                      <a:pt x="8" y="12615"/>
                      <a:pt x="37" y="12630"/>
                    </a:cubicBezTo>
                    <a:cubicBezTo>
                      <a:pt x="409" y="12871"/>
                      <a:pt x="788" y="13082"/>
                      <a:pt x="1190" y="13272"/>
                    </a:cubicBezTo>
                    <a:cubicBezTo>
                      <a:pt x="1613" y="13476"/>
                      <a:pt x="2051" y="13659"/>
                      <a:pt x="2496" y="13812"/>
                    </a:cubicBezTo>
                    <a:cubicBezTo>
                      <a:pt x="2963" y="13980"/>
                      <a:pt x="3437" y="14111"/>
                      <a:pt x="3918" y="14228"/>
                    </a:cubicBezTo>
                    <a:cubicBezTo>
                      <a:pt x="4400" y="14345"/>
                      <a:pt x="4889" y="14432"/>
                      <a:pt x="5385" y="14490"/>
                    </a:cubicBezTo>
                    <a:cubicBezTo>
                      <a:pt x="5886" y="14550"/>
                      <a:pt x="6386" y="14582"/>
                      <a:pt x="6887" y="14582"/>
                    </a:cubicBezTo>
                    <a:cubicBezTo>
                      <a:pt x="7058" y="14582"/>
                      <a:pt x="7228" y="14578"/>
                      <a:pt x="7399" y="14571"/>
                    </a:cubicBezTo>
                    <a:cubicBezTo>
                      <a:pt x="7734" y="14556"/>
                      <a:pt x="8070" y="14520"/>
                      <a:pt x="8398" y="14461"/>
                    </a:cubicBezTo>
                    <a:cubicBezTo>
                      <a:pt x="8551" y="14432"/>
                      <a:pt x="8705" y="14403"/>
                      <a:pt x="8851" y="14359"/>
                    </a:cubicBezTo>
                    <a:cubicBezTo>
                      <a:pt x="8975" y="14323"/>
                      <a:pt x="9099" y="14279"/>
                      <a:pt x="9215" y="14228"/>
                    </a:cubicBezTo>
                    <a:cubicBezTo>
                      <a:pt x="9493" y="14629"/>
                      <a:pt x="9763" y="15030"/>
                      <a:pt x="10047" y="15424"/>
                    </a:cubicBezTo>
                    <a:cubicBezTo>
                      <a:pt x="10981" y="16723"/>
                      <a:pt x="11988" y="17978"/>
                      <a:pt x="13060" y="19167"/>
                    </a:cubicBezTo>
                    <a:lnTo>
                      <a:pt x="13002" y="19182"/>
                    </a:lnTo>
                    <a:cubicBezTo>
                      <a:pt x="12863" y="19226"/>
                      <a:pt x="12732" y="19262"/>
                      <a:pt x="12586" y="19299"/>
                    </a:cubicBezTo>
                    <a:cubicBezTo>
                      <a:pt x="12316" y="19372"/>
                      <a:pt x="12032" y="19437"/>
                      <a:pt x="11754" y="19503"/>
                    </a:cubicBezTo>
                    <a:cubicBezTo>
                      <a:pt x="10853" y="19686"/>
                      <a:pt x="9937" y="19773"/>
                      <a:pt x="9018" y="19773"/>
                    </a:cubicBezTo>
                    <a:cubicBezTo>
                      <a:pt x="8800" y="19773"/>
                      <a:pt x="8581" y="19768"/>
                      <a:pt x="8362" y="19758"/>
                    </a:cubicBezTo>
                    <a:lnTo>
                      <a:pt x="8420" y="19758"/>
                    </a:lnTo>
                    <a:lnTo>
                      <a:pt x="8216" y="19744"/>
                    </a:lnTo>
                    <a:cubicBezTo>
                      <a:pt x="7851" y="19729"/>
                      <a:pt x="7493" y="19700"/>
                      <a:pt x="7136" y="19656"/>
                    </a:cubicBezTo>
                    <a:cubicBezTo>
                      <a:pt x="6764" y="19612"/>
                      <a:pt x="6392" y="19554"/>
                      <a:pt x="6027" y="19496"/>
                    </a:cubicBezTo>
                    <a:cubicBezTo>
                      <a:pt x="5655" y="19437"/>
                      <a:pt x="5297" y="19357"/>
                      <a:pt x="4933" y="19269"/>
                    </a:cubicBezTo>
                    <a:cubicBezTo>
                      <a:pt x="4568" y="19189"/>
                      <a:pt x="4225" y="19087"/>
                      <a:pt x="3882" y="18985"/>
                    </a:cubicBezTo>
                    <a:lnTo>
                      <a:pt x="3896" y="18985"/>
                    </a:lnTo>
                    <a:cubicBezTo>
                      <a:pt x="3203" y="18766"/>
                      <a:pt x="2518" y="18496"/>
                      <a:pt x="1861" y="18182"/>
                    </a:cubicBezTo>
                    <a:lnTo>
                      <a:pt x="1839" y="18182"/>
                    </a:lnTo>
                    <a:cubicBezTo>
                      <a:pt x="1788" y="18182"/>
                      <a:pt x="1781" y="18248"/>
                      <a:pt x="1817" y="18270"/>
                    </a:cubicBezTo>
                    <a:cubicBezTo>
                      <a:pt x="2248" y="18474"/>
                      <a:pt x="2678" y="18671"/>
                      <a:pt x="3116" y="18846"/>
                    </a:cubicBezTo>
                    <a:cubicBezTo>
                      <a:pt x="3583" y="19029"/>
                      <a:pt x="4050" y="19189"/>
                      <a:pt x="4524" y="19342"/>
                    </a:cubicBezTo>
                    <a:cubicBezTo>
                      <a:pt x="4765" y="19415"/>
                      <a:pt x="5013" y="19496"/>
                      <a:pt x="5254" y="19561"/>
                    </a:cubicBezTo>
                    <a:cubicBezTo>
                      <a:pt x="5502" y="19634"/>
                      <a:pt x="5757" y="19700"/>
                      <a:pt x="6005" y="19766"/>
                    </a:cubicBezTo>
                    <a:cubicBezTo>
                      <a:pt x="6253" y="19824"/>
                      <a:pt x="6508" y="19882"/>
                      <a:pt x="6771" y="19933"/>
                    </a:cubicBezTo>
                    <a:cubicBezTo>
                      <a:pt x="7026" y="19977"/>
                      <a:pt x="7282" y="20028"/>
                      <a:pt x="7537" y="20065"/>
                    </a:cubicBezTo>
                    <a:cubicBezTo>
                      <a:pt x="8048" y="20145"/>
                      <a:pt x="8566" y="20203"/>
                      <a:pt x="9084" y="20225"/>
                    </a:cubicBezTo>
                    <a:cubicBezTo>
                      <a:pt x="9343" y="20240"/>
                      <a:pt x="9604" y="20247"/>
                      <a:pt x="9865" y="20247"/>
                    </a:cubicBezTo>
                    <a:cubicBezTo>
                      <a:pt x="10125" y="20247"/>
                      <a:pt x="10386" y="20240"/>
                      <a:pt x="10645" y="20225"/>
                    </a:cubicBezTo>
                    <a:cubicBezTo>
                      <a:pt x="11141" y="20196"/>
                      <a:pt x="11638" y="20130"/>
                      <a:pt x="12119" y="20043"/>
                    </a:cubicBezTo>
                    <a:cubicBezTo>
                      <a:pt x="12375" y="19992"/>
                      <a:pt x="12630" y="19926"/>
                      <a:pt x="12878" y="19846"/>
                    </a:cubicBezTo>
                    <a:cubicBezTo>
                      <a:pt x="12987" y="19809"/>
                      <a:pt x="13090" y="19773"/>
                      <a:pt x="13199" y="19729"/>
                    </a:cubicBezTo>
                    <a:cubicBezTo>
                      <a:pt x="13294" y="19693"/>
                      <a:pt x="13374" y="19656"/>
                      <a:pt x="13462" y="19612"/>
                    </a:cubicBezTo>
                    <a:cubicBezTo>
                      <a:pt x="14235" y="20451"/>
                      <a:pt x="15045" y="21268"/>
                      <a:pt x="15877" y="22049"/>
                    </a:cubicBezTo>
                    <a:cubicBezTo>
                      <a:pt x="16409" y="22545"/>
                      <a:pt x="16956" y="23034"/>
                      <a:pt x="17511" y="23508"/>
                    </a:cubicBezTo>
                    <a:cubicBezTo>
                      <a:pt x="17540" y="23559"/>
                      <a:pt x="17591" y="23596"/>
                      <a:pt x="17642" y="23618"/>
                    </a:cubicBezTo>
                    <a:cubicBezTo>
                      <a:pt x="18131" y="24026"/>
                      <a:pt x="18627" y="24428"/>
                      <a:pt x="19131" y="24814"/>
                    </a:cubicBezTo>
                    <a:cubicBezTo>
                      <a:pt x="20203" y="25639"/>
                      <a:pt x="21319" y="26405"/>
                      <a:pt x="22472" y="27098"/>
                    </a:cubicBezTo>
                    <a:cubicBezTo>
                      <a:pt x="22771" y="27280"/>
                      <a:pt x="23071" y="27456"/>
                      <a:pt x="23377" y="27623"/>
                    </a:cubicBezTo>
                    <a:cubicBezTo>
                      <a:pt x="23661" y="27784"/>
                      <a:pt x="23953" y="27937"/>
                      <a:pt x="24245" y="28090"/>
                    </a:cubicBezTo>
                    <a:cubicBezTo>
                      <a:pt x="24281" y="28104"/>
                      <a:pt x="24318" y="28110"/>
                      <a:pt x="24354" y="28110"/>
                    </a:cubicBezTo>
                    <a:cubicBezTo>
                      <a:pt x="24471" y="28110"/>
                      <a:pt x="24580" y="28041"/>
                      <a:pt x="24625" y="27930"/>
                    </a:cubicBezTo>
                    <a:cubicBezTo>
                      <a:pt x="24646" y="27864"/>
                      <a:pt x="24639" y="27784"/>
                      <a:pt x="24610" y="27718"/>
                    </a:cubicBezTo>
                    <a:cubicBezTo>
                      <a:pt x="24581" y="27653"/>
                      <a:pt x="24522" y="27594"/>
                      <a:pt x="24457" y="27565"/>
                    </a:cubicBezTo>
                    <a:cubicBezTo>
                      <a:pt x="24114" y="27390"/>
                      <a:pt x="23786" y="27200"/>
                      <a:pt x="23457" y="27018"/>
                    </a:cubicBezTo>
                    <a:cubicBezTo>
                      <a:pt x="21633" y="25960"/>
                      <a:pt x="19897" y="24763"/>
                      <a:pt x="18262" y="23435"/>
                    </a:cubicBezTo>
                    <a:cubicBezTo>
                      <a:pt x="18328" y="23399"/>
                      <a:pt x="18386" y="23370"/>
                      <a:pt x="18445" y="23333"/>
                    </a:cubicBezTo>
                    <a:cubicBezTo>
                      <a:pt x="18656" y="23209"/>
                      <a:pt x="18861" y="23078"/>
                      <a:pt x="19065" y="22932"/>
                    </a:cubicBezTo>
                    <a:cubicBezTo>
                      <a:pt x="19444" y="22655"/>
                      <a:pt x="19809" y="22348"/>
                      <a:pt x="20152" y="22013"/>
                    </a:cubicBezTo>
                    <a:cubicBezTo>
                      <a:pt x="20874" y="21312"/>
                      <a:pt x="21524" y="20546"/>
                      <a:pt x="22086" y="19714"/>
                    </a:cubicBezTo>
                    <a:cubicBezTo>
                      <a:pt x="22348" y="19335"/>
                      <a:pt x="22596" y="18941"/>
                      <a:pt x="22815" y="18540"/>
                    </a:cubicBezTo>
                    <a:cubicBezTo>
                      <a:pt x="22925" y="18335"/>
                      <a:pt x="23027" y="18138"/>
                      <a:pt x="23129" y="17934"/>
                    </a:cubicBezTo>
                    <a:cubicBezTo>
                      <a:pt x="23231" y="17730"/>
                      <a:pt x="23333" y="17511"/>
                      <a:pt x="23428" y="17292"/>
                    </a:cubicBezTo>
                    <a:cubicBezTo>
                      <a:pt x="23778" y="16519"/>
                      <a:pt x="24041" y="15709"/>
                      <a:pt x="24223" y="14877"/>
                    </a:cubicBezTo>
                    <a:cubicBezTo>
                      <a:pt x="24231" y="14841"/>
                      <a:pt x="24201" y="14812"/>
                      <a:pt x="24172" y="14804"/>
                    </a:cubicBezTo>
                    <a:lnTo>
                      <a:pt x="24165" y="14804"/>
                    </a:lnTo>
                    <a:cubicBezTo>
                      <a:pt x="24128" y="14812"/>
                      <a:pt x="24107" y="14833"/>
                      <a:pt x="24099" y="14863"/>
                    </a:cubicBezTo>
                    <a:cubicBezTo>
                      <a:pt x="24085" y="14950"/>
                      <a:pt x="24063" y="15045"/>
                      <a:pt x="24034" y="15140"/>
                    </a:cubicBezTo>
                    <a:lnTo>
                      <a:pt x="24034" y="15125"/>
                    </a:lnTo>
                    <a:cubicBezTo>
                      <a:pt x="23778" y="16088"/>
                      <a:pt x="23399" y="17015"/>
                      <a:pt x="22903" y="17883"/>
                    </a:cubicBezTo>
                    <a:cubicBezTo>
                      <a:pt x="22757" y="18138"/>
                      <a:pt x="22604" y="18387"/>
                      <a:pt x="22443" y="18635"/>
                    </a:cubicBezTo>
                    <a:cubicBezTo>
                      <a:pt x="22275" y="18897"/>
                      <a:pt x="22100" y="19153"/>
                      <a:pt x="21918" y="19401"/>
                    </a:cubicBezTo>
                    <a:cubicBezTo>
                      <a:pt x="21728" y="19656"/>
                      <a:pt x="21553" y="19882"/>
                      <a:pt x="21356" y="20108"/>
                    </a:cubicBezTo>
                    <a:cubicBezTo>
                      <a:pt x="21152" y="20342"/>
                      <a:pt x="20947" y="20583"/>
                      <a:pt x="20728" y="20802"/>
                    </a:cubicBezTo>
                    <a:cubicBezTo>
                      <a:pt x="20057" y="21495"/>
                      <a:pt x="19306" y="22093"/>
                      <a:pt x="18489" y="22604"/>
                    </a:cubicBezTo>
                    <a:cubicBezTo>
                      <a:pt x="18357" y="22677"/>
                      <a:pt x="18226" y="22757"/>
                      <a:pt x="18095" y="22830"/>
                    </a:cubicBezTo>
                    <a:cubicBezTo>
                      <a:pt x="17985" y="22896"/>
                      <a:pt x="17868" y="22954"/>
                      <a:pt x="17759" y="23020"/>
                    </a:cubicBezTo>
                    <a:cubicBezTo>
                      <a:pt x="17453" y="22764"/>
                      <a:pt x="17146" y="22509"/>
                      <a:pt x="16847" y="22246"/>
                    </a:cubicBezTo>
                    <a:cubicBezTo>
                      <a:pt x="16205" y="21684"/>
                      <a:pt x="15592" y="21108"/>
                      <a:pt x="14986" y="20510"/>
                    </a:cubicBezTo>
                    <a:lnTo>
                      <a:pt x="14979" y="20502"/>
                    </a:lnTo>
                    <a:cubicBezTo>
                      <a:pt x="14585" y="20116"/>
                      <a:pt x="14206" y="19729"/>
                      <a:pt x="13826" y="19328"/>
                    </a:cubicBezTo>
                    <a:lnTo>
                      <a:pt x="13863" y="19306"/>
                    </a:lnTo>
                    <a:cubicBezTo>
                      <a:pt x="13950" y="19240"/>
                      <a:pt x="14045" y="19167"/>
                      <a:pt x="14126" y="19102"/>
                    </a:cubicBezTo>
                    <a:cubicBezTo>
                      <a:pt x="14293" y="18963"/>
                      <a:pt x="14454" y="18817"/>
                      <a:pt x="14607" y="18664"/>
                    </a:cubicBezTo>
                    <a:cubicBezTo>
                      <a:pt x="14921" y="18343"/>
                      <a:pt x="15213" y="18000"/>
                      <a:pt x="15483" y="17635"/>
                    </a:cubicBezTo>
                    <a:cubicBezTo>
                      <a:pt x="15753" y="17270"/>
                      <a:pt x="15993" y="16891"/>
                      <a:pt x="16220" y="16504"/>
                    </a:cubicBezTo>
                    <a:cubicBezTo>
                      <a:pt x="16453" y="16096"/>
                      <a:pt x="16665" y="15687"/>
                      <a:pt x="16862" y="15257"/>
                    </a:cubicBezTo>
                    <a:cubicBezTo>
                      <a:pt x="17051" y="14833"/>
                      <a:pt x="17226" y="14410"/>
                      <a:pt x="17387" y="13972"/>
                    </a:cubicBezTo>
                    <a:cubicBezTo>
                      <a:pt x="17547" y="13535"/>
                      <a:pt x="17686" y="13090"/>
                      <a:pt x="17810" y="12645"/>
                    </a:cubicBezTo>
                    <a:cubicBezTo>
                      <a:pt x="18058" y="11776"/>
                      <a:pt x="18248" y="10901"/>
                      <a:pt x="18386" y="10011"/>
                    </a:cubicBezTo>
                    <a:cubicBezTo>
                      <a:pt x="18467" y="9544"/>
                      <a:pt x="18525" y="9070"/>
                      <a:pt x="18569" y="8595"/>
                    </a:cubicBezTo>
                    <a:cubicBezTo>
                      <a:pt x="18576" y="8551"/>
                      <a:pt x="18547" y="8522"/>
                      <a:pt x="18503" y="8522"/>
                    </a:cubicBezTo>
                    <a:cubicBezTo>
                      <a:pt x="18474" y="8522"/>
                      <a:pt x="18445" y="8544"/>
                      <a:pt x="18445" y="8581"/>
                    </a:cubicBezTo>
                    <a:cubicBezTo>
                      <a:pt x="18357" y="9544"/>
                      <a:pt x="18189" y="10500"/>
                      <a:pt x="17956" y="11441"/>
                    </a:cubicBezTo>
                    <a:cubicBezTo>
                      <a:pt x="17861" y="11791"/>
                      <a:pt x="17766" y="12141"/>
                      <a:pt x="17657" y="12491"/>
                    </a:cubicBezTo>
                    <a:cubicBezTo>
                      <a:pt x="17598" y="12666"/>
                      <a:pt x="17540" y="12842"/>
                      <a:pt x="17482" y="13017"/>
                    </a:cubicBezTo>
                    <a:cubicBezTo>
                      <a:pt x="17416" y="13192"/>
                      <a:pt x="17350" y="13367"/>
                      <a:pt x="17285" y="13535"/>
                    </a:cubicBezTo>
                    <a:cubicBezTo>
                      <a:pt x="17153" y="13885"/>
                      <a:pt x="17007" y="14228"/>
                      <a:pt x="16854" y="14571"/>
                    </a:cubicBezTo>
                    <a:cubicBezTo>
                      <a:pt x="16701" y="14906"/>
                      <a:pt x="16533" y="15213"/>
                      <a:pt x="16358" y="15534"/>
                    </a:cubicBezTo>
                    <a:cubicBezTo>
                      <a:pt x="16125" y="15957"/>
                      <a:pt x="15862" y="16366"/>
                      <a:pt x="15577" y="16760"/>
                    </a:cubicBezTo>
                    <a:cubicBezTo>
                      <a:pt x="15300" y="17139"/>
                      <a:pt x="15001" y="17496"/>
                      <a:pt x="14673" y="17839"/>
                    </a:cubicBezTo>
                    <a:cubicBezTo>
                      <a:pt x="14461" y="18051"/>
                      <a:pt x="14242" y="18255"/>
                      <a:pt x="14009" y="18452"/>
                    </a:cubicBezTo>
                    <a:cubicBezTo>
                      <a:pt x="13892" y="18554"/>
                      <a:pt x="13775" y="18657"/>
                      <a:pt x="13651" y="18751"/>
                    </a:cubicBezTo>
                    <a:cubicBezTo>
                      <a:pt x="13586" y="18802"/>
                      <a:pt x="13513" y="18861"/>
                      <a:pt x="13440" y="18912"/>
                    </a:cubicBezTo>
                    <a:cubicBezTo>
                      <a:pt x="12010" y="17372"/>
                      <a:pt x="10689" y="15724"/>
                      <a:pt x="9493" y="13994"/>
                    </a:cubicBezTo>
                    <a:cubicBezTo>
                      <a:pt x="9507" y="13980"/>
                      <a:pt x="9529" y="13965"/>
                      <a:pt x="9544" y="13951"/>
                    </a:cubicBezTo>
                    <a:cubicBezTo>
                      <a:pt x="9638" y="13856"/>
                      <a:pt x="9733" y="13761"/>
                      <a:pt x="9821" y="13666"/>
                    </a:cubicBezTo>
                    <a:cubicBezTo>
                      <a:pt x="9981" y="13491"/>
                      <a:pt x="10135" y="13309"/>
                      <a:pt x="10281" y="13119"/>
                    </a:cubicBezTo>
                    <a:cubicBezTo>
                      <a:pt x="10419" y="12922"/>
                      <a:pt x="10550" y="12725"/>
                      <a:pt x="10682" y="12521"/>
                    </a:cubicBezTo>
                    <a:cubicBezTo>
                      <a:pt x="10813" y="12316"/>
                      <a:pt x="10937" y="12090"/>
                      <a:pt x="11061" y="11864"/>
                    </a:cubicBezTo>
                    <a:cubicBezTo>
                      <a:pt x="11287" y="11426"/>
                      <a:pt x="11492" y="10981"/>
                      <a:pt x="11667" y="10521"/>
                    </a:cubicBezTo>
                    <a:cubicBezTo>
                      <a:pt x="11856" y="10062"/>
                      <a:pt x="12017" y="9588"/>
                      <a:pt x="12148" y="9106"/>
                    </a:cubicBezTo>
                    <a:cubicBezTo>
                      <a:pt x="12258" y="8734"/>
                      <a:pt x="12353" y="8362"/>
                      <a:pt x="12440" y="7982"/>
                    </a:cubicBezTo>
                    <a:cubicBezTo>
                      <a:pt x="12520" y="7618"/>
                      <a:pt x="12586" y="7253"/>
                      <a:pt x="12644" y="6888"/>
                    </a:cubicBezTo>
                    <a:cubicBezTo>
                      <a:pt x="12754" y="6166"/>
                      <a:pt x="12820" y="5443"/>
                      <a:pt x="12834" y="4714"/>
                    </a:cubicBezTo>
                    <a:cubicBezTo>
                      <a:pt x="12841" y="4685"/>
                      <a:pt x="12812" y="4655"/>
                      <a:pt x="12776" y="4648"/>
                    </a:cubicBezTo>
                    <a:cubicBezTo>
                      <a:pt x="12739" y="4648"/>
                      <a:pt x="12717" y="4670"/>
                      <a:pt x="12710" y="4699"/>
                    </a:cubicBezTo>
                    <a:cubicBezTo>
                      <a:pt x="12688" y="5764"/>
                      <a:pt x="12542" y="6815"/>
                      <a:pt x="12280" y="7844"/>
                    </a:cubicBezTo>
                    <a:cubicBezTo>
                      <a:pt x="12207" y="8128"/>
                      <a:pt x="12134" y="8406"/>
                      <a:pt x="12046" y="8683"/>
                    </a:cubicBezTo>
                    <a:cubicBezTo>
                      <a:pt x="11959" y="8982"/>
                      <a:pt x="11856" y="9274"/>
                      <a:pt x="11747" y="9558"/>
                    </a:cubicBezTo>
                    <a:cubicBezTo>
                      <a:pt x="11528" y="10120"/>
                      <a:pt x="11273" y="10675"/>
                      <a:pt x="10974" y="11200"/>
                    </a:cubicBezTo>
                    <a:cubicBezTo>
                      <a:pt x="10835" y="11441"/>
                      <a:pt x="10696" y="11681"/>
                      <a:pt x="10543" y="11915"/>
                    </a:cubicBezTo>
                    <a:cubicBezTo>
                      <a:pt x="10397" y="12148"/>
                      <a:pt x="10229" y="12375"/>
                      <a:pt x="10062" y="12601"/>
                    </a:cubicBezTo>
                    <a:cubicBezTo>
                      <a:pt x="9894" y="12827"/>
                      <a:pt x="9726" y="13039"/>
                      <a:pt x="9544" y="13250"/>
                    </a:cubicBezTo>
                    <a:cubicBezTo>
                      <a:pt x="9456" y="13360"/>
                      <a:pt x="9361" y="13462"/>
                      <a:pt x="9274" y="13571"/>
                    </a:cubicBezTo>
                    <a:lnTo>
                      <a:pt x="9230" y="13615"/>
                    </a:lnTo>
                    <a:cubicBezTo>
                      <a:pt x="8756" y="12907"/>
                      <a:pt x="8303" y="12185"/>
                      <a:pt x="7873" y="11448"/>
                    </a:cubicBezTo>
                    <a:lnTo>
                      <a:pt x="7873" y="11448"/>
                    </a:lnTo>
                    <a:lnTo>
                      <a:pt x="7880" y="11470"/>
                    </a:lnTo>
                    <a:cubicBezTo>
                      <a:pt x="7180" y="10281"/>
                      <a:pt x="6560" y="9048"/>
                      <a:pt x="6005" y="7785"/>
                    </a:cubicBezTo>
                    <a:cubicBezTo>
                      <a:pt x="5764" y="7238"/>
                      <a:pt x="5545" y="6676"/>
                      <a:pt x="5341" y="6115"/>
                    </a:cubicBezTo>
                    <a:cubicBezTo>
                      <a:pt x="5458" y="5991"/>
                      <a:pt x="5553" y="5859"/>
                      <a:pt x="5640" y="5721"/>
                    </a:cubicBezTo>
                    <a:cubicBezTo>
                      <a:pt x="5742" y="5553"/>
                      <a:pt x="5830" y="5378"/>
                      <a:pt x="5910" y="5195"/>
                    </a:cubicBezTo>
                    <a:cubicBezTo>
                      <a:pt x="6049" y="4845"/>
                      <a:pt x="6166" y="4480"/>
                      <a:pt x="6239" y="4108"/>
                    </a:cubicBezTo>
                    <a:cubicBezTo>
                      <a:pt x="6392" y="3357"/>
                      <a:pt x="6487" y="2591"/>
                      <a:pt x="6516" y="1825"/>
                    </a:cubicBezTo>
                    <a:cubicBezTo>
                      <a:pt x="6523" y="1803"/>
                      <a:pt x="6501" y="1781"/>
                      <a:pt x="6472" y="1773"/>
                    </a:cubicBezTo>
                    <a:cubicBezTo>
                      <a:pt x="6443" y="1773"/>
                      <a:pt x="6421" y="1795"/>
                      <a:pt x="6421" y="1817"/>
                    </a:cubicBezTo>
                    <a:cubicBezTo>
                      <a:pt x="6392" y="2445"/>
                      <a:pt x="6304" y="3065"/>
                      <a:pt x="6158" y="3678"/>
                    </a:cubicBezTo>
                    <a:cubicBezTo>
                      <a:pt x="6085" y="3955"/>
                      <a:pt x="5998" y="4232"/>
                      <a:pt x="5896" y="4495"/>
                    </a:cubicBezTo>
                    <a:cubicBezTo>
                      <a:pt x="5793" y="4750"/>
                      <a:pt x="5677" y="4998"/>
                      <a:pt x="5545" y="5239"/>
                    </a:cubicBezTo>
                    <a:cubicBezTo>
                      <a:pt x="5443" y="5421"/>
                      <a:pt x="5334" y="5589"/>
                      <a:pt x="5217" y="5757"/>
                    </a:cubicBezTo>
                    <a:cubicBezTo>
                      <a:pt x="5020" y="5188"/>
                      <a:pt x="4838" y="4612"/>
                      <a:pt x="4684" y="4028"/>
                    </a:cubicBezTo>
                    <a:lnTo>
                      <a:pt x="4684" y="4021"/>
                    </a:lnTo>
                    <a:cubicBezTo>
                      <a:pt x="4684" y="4013"/>
                      <a:pt x="4684" y="4013"/>
                      <a:pt x="4684" y="4006"/>
                    </a:cubicBezTo>
                    <a:cubicBezTo>
                      <a:pt x="4327" y="2707"/>
                      <a:pt x="4093" y="1379"/>
                      <a:pt x="3991" y="37"/>
                    </a:cubicBezTo>
                    <a:cubicBezTo>
                      <a:pt x="3991" y="15"/>
                      <a:pt x="3969" y="1"/>
                      <a:pt x="3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2"/>
              <p:cNvSpPr/>
              <p:nvPr/>
            </p:nvSpPr>
            <p:spPr>
              <a:xfrm>
                <a:off x="4684212" y="4001348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2"/>
              <p:cNvSpPr/>
              <p:nvPr/>
            </p:nvSpPr>
            <p:spPr>
              <a:xfrm>
                <a:off x="4684212" y="4001348"/>
                <a:ext cx="261" cy="490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5"/>
                    </a:moveTo>
                    <a:lnTo>
                      <a:pt x="7" y="0"/>
                    </a:lnTo>
                    <a:lnTo>
                      <a:pt x="7" y="15"/>
                    </a:lnTo>
                    <a:cubicBezTo>
                      <a:pt x="0" y="15"/>
                      <a:pt x="0" y="15"/>
                      <a:pt x="7" y="15"/>
                    </a:cubicBez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42"/>
            <p:cNvSpPr/>
            <p:nvPr/>
          </p:nvSpPr>
          <p:spPr>
            <a:xfrm>
              <a:off x="206765" y="4076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42"/>
          <p:cNvGrpSpPr/>
          <p:nvPr/>
        </p:nvGrpSpPr>
        <p:grpSpPr>
          <a:xfrm rot="1744902">
            <a:off x="475082" y="878023"/>
            <a:ext cx="851164" cy="1543713"/>
            <a:chOff x="715100" y="3360345"/>
            <a:chExt cx="702280" cy="1273691"/>
          </a:xfrm>
        </p:grpSpPr>
        <p:sp>
          <p:nvSpPr>
            <p:cNvPr id="348" name="Google Shape;348;p42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DAC1AF-4B70-6F07-7CC4-7365F1814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954" y="2627777"/>
            <a:ext cx="2759719" cy="27597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09C27E-A13F-2A47-C023-6B8B9565DAB1}"/>
              </a:ext>
            </a:extLst>
          </p:cNvPr>
          <p:cNvCxnSpPr/>
          <p:nvPr/>
        </p:nvCxnSpPr>
        <p:spPr>
          <a:xfrm>
            <a:off x="2280386" y="2022707"/>
            <a:ext cx="460695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27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3"/>
          <p:cNvGrpSpPr/>
          <p:nvPr/>
        </p:nvGrpSpPr>
        <p:grpSpPr>
          <a:xfrm>
            <a:off x="8147975" y="228595"/>
            <a:ext cx="702280" cy="1273691"/>
            <a:chOff x="715100" y="3360345"/>
            <a:chExt cx="702280" cy="1273691"/>
          </a:xfrm>
        </p:grpSpPr>
        <p:sp>
          <p:nvSpPr>
            <p:cNvPr id="1067" name="Google Shape;1067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362;p43">
            <a:extLst>
              <a:ext uri="{FF2B5EF4-FFF2-40B4-BE49-F238E27FC236}">
                <a16:creationId xmlns:a16="http://schemas.microsoft.com/office/drawing/2014/main" id="{E14B6915-71C1-59F7-A7F4-110E6973A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749" y="77077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CỦNG CỐ, DẶN DÒ</a:t>
            </a:r>
          </a:p>
        </p:txBody>
      </p:sp>
      <p:sp>
        <p:nvSpPr>
          <p:cNvPr id="36" name="Google Shape;770;p49">
            <a:extLst>
              <a:ext uri="{FF2B5EF4-FFF2-40B4-BE49-F238E27FC236}">
                <a16:creationId xmlns:a16="http://schemas.microsoft.com/office/drawing/2014/main" id="{1B3E7494-8D93-125B-BFA7-172A6109D54E}"/>
              </a:ext>
            </a:extLst>
          </p:cNvPr>
          <p:cNvSpPr/>
          <p:nvPr/>
        </p:nvSpPr>
        <p:spPr>
          <a:xfrm rot="11715215">
            <a:off x="1016723" y="1840974"/>
            <a:ext cx="3505622" cy="2301795"/>
          </a:xfrm>
          <a:custGeom>
            <a:avLst/>
            <a:gdLst/>
            <a:ahLst/>
            <a:cxnLst/>
            <a:rect l="l" t="t" r="r" b="b"/>
            <a:pathLst>
              <a:path w="53104" h="34956" extrusionOk="0">
                <a:moveTo>
                  <a:pt x="35480" y="0"/>
                </a:moveTo>
                <a:cubicBezTo>
                  <a:pt x="35083" y="0"/>
                  <a:pt x="34685" y="54"/>
                  <a:pt x="34292" y="168"/>
                </a:cubicBezTo>
                <a:lnTo>
                  <a:pt x="4120" y="8850"/>
                </a:lnTo>
                <a:cubicBezTo>
                  <a:pt x="1448" y="9615"/>
                  <a:pt x="1" y="12808"/>
                  <a:pt x="904" y="15947"/>
                </a:cubicBezTo>
                <a:lnTo>
                  <a:pt x="5092" y="30486"/>
                </a:lnTo>
                <a:cubicBezTo>
                  <a:pt x="5862" y="33155"/>
                  <a:pt x="8100" y="34956"/>
                  <a:pt x="10394" y="34956"/>
                </a:cubicBezTo>
                <a:cubicBezTo>
                  <a:pt x="10791" y="34956"/>
                  <a:pt x="11191" y="34902"/>
                  <a:pt x="11584" y="34789"/>
                </a:cubicBezTo>
                <a:lnTo>
                  <a:pt x="41757" y="26106"/>
                </a:lnTo>
                <a:cubicBezTo>
                  <a:pt x="41903" y="26068"/>
                  <a:pt x="42048" y="26015"/>
                  <a:pt x="42194" y="25953"/>
                </a:cubicBezTo>
                <a:cubicBezTo>
                  <a:pt x="43125" y="26615"/>
                  <a:pt x="44457" y="27233"/>
                  <a:pt x="46186" y="27233"/>
                </a:cubicBezTo>
                <a:cubicBezTo>
                  <a:pt x="48039" y="27233"/>
                  <a:pt x="50347" y="26523"/>
                  <a:pt x="53104" y="24392"/>
                </a:cubicBezTo>
                <a:cubicBezTo>
                  <a:pt x="53104" y="24392"/>
                  <a:pt x="53104" y="24392"/>
                  <a:pt x="53104" y="24392"/>
                </a:cubicBezTo>
                <a:cubicBezTo>
                  <a:pt x="53097" y="24392"/>
                  <a:pt x="51503" y="25439"/>
                  <a:pt x="49541" y="25439"/>
                </a:cubicBezTo>
                <a:cubicBezTo>
                  <a:pt x="48052" y="25439"/>
                  <a:pt x="46352" y="24836"/>
                  <a:pt x="44973" y="22715"/>
                </a:cubicBezTo>
                <a:cubicBezTo>
                  <a:pt x="45325" y="21505"/>
                  <a:pt x="45317" y="20219"/>
                  <a:pt x="44965" y="19009"/>
                </a:cubicBezTo>
                <a:lnTo>
                  <a:pt x="40777" y="4470"/>
                </a:lnTo>
                <a:cubicBezTo>
                  <a:pt x="40014" y="1802"/>
                  <a:pt x="37771" y="0"/>
                  <a:pt x="354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E67AA5-AF93-56AB-6056-4A69E89CB310}"/>
              </a:ext>
            </a:extLst>
          </p:cNvPr>
          <p:cNvSpPr txBox="1"/>
          <p:nvPr/>
        </p:nvSpPr>
        <p:spPr>
          <a:xfrm>
            <a:off x="1796905" y="2448996"/>
            <a:ext cx="251991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/>
              <a:t>Các em ôn lại nội dung kiến thức đã học trong buổi ngày hôm nay</a:t>
            </a:r>
          </a:p>
        </p:txBody>
      </p:sp>
      <p:sp>
        <p:nvSpPr>
          <p:cNvPr id="39" name="Google Shape;770;p49">
            <a:extLst>
              <a:ext uri="{FF2B5EF4-FFF2-40B4-BE49-F238E27FC236}">
                <a16:creationId xmlns:a16="http://schemas.microsoft.com/office/drawing/2014/main" id="{352B8B86-6BF2-A58D-B70E-E0BFED67793C}"/>
              </a:ext>
            </a:extLst>
          </p:cNvPr>
          <p:cNvSpPr/>
          <p:nvPr/>
        </p:nvSpPr>
        <p:spPr>
          <a:xfrm rot="11715215">
            <a:off x="4693160" y="1761988"/>
            <a:ext cx="3505622" cy="2301795"/>
          </a:xfrm>
          <a:custGeom>
            <a:avLst/>
            <a:gdLst/>
            <a:ahLst/>
            <a:cxnLst/>
            <a:rect l="l" t="t" r="r" b="b"/>
            <a:pathLst>
              <a:path w="53104" h="34956" extrusionOk="0">
                <a:moveTo>
                  <a:pt x="35480" y="0"/>
                </a:moveTo>
                <a:cubicBezTo>
                  <a:pt x="35083" y="0"/>
                  <a:pt x="34685" y="54"/>
                  <a:pt x="34292" y="168"/>
                </a:cubicBezTo>
                <a:lnTo>
                  <a:pt x="4120" y="8850"/>
                </a:lnTo>
                <a:cubicBezTo>
                  <a:pt x="1448" y="9615"/>
                  <a:pt x="1" y="12808"/>
                  <a:pt x="904" y="15947"/>
                </a:cubicBezTo>
                <a:lnTo>
                  <a:pt x="5092" y="30486"/>
                </a:lnTo>
                <a:cubicBezTo>
                  <a:pt x="5862" y="33155"/>
                  <a:pt x="8100" y="34956"/>
                  <a:pt x="10394" y="34956"/>
                </a:cubicBezTo>
                <a:cubicBezTo>
                  <a:pt x="10791" y="34956"/>
                  <a:pt x="11191" y="34902"/>
                  <a:pt x="11584" y="34789"/>
                </a:cubicBezTo>
                <a:lnTo>
                  <a:pt x="41757" y="26106"/>
                </a:lnTo>
                <a:cubicBezTo>
                  <a:pt x="41903" y="26068"/>
                  <a:pt x="42048" y="26015"/>
                  <a:pt x="42194" y="25953"/>
                </a:cubicBezTo>
                <a:cubicBezTo>
                  <a:pt x="43125" y="26615"/>
                  <a:pt x="44457" y="27233"/>
                  <a:pt x="46186" y="27233"/>
                </a:cubicBezTo>
                <a:cubicBezTo>
                  <a:pt x="48039" y="27233"/>
                  <a:pt x="50347" y="26523"/>
                  <a:pt x="53104" y="24392"/>
                </a:cubicBezTo>
                <a:cubicBezTo>
                  <a:pt x="53104" y="24392"/>
                  <a:pt x="53104" y="24392"/>
                  <a:pt x="53104" y="24392"/>
                </a:cubicBezTo>
                <a:cubicBezTo>
                  <a:pt x="53097" y="24392"/>
                  <a:pt x="51503" y="25439"/>
                  <a:pt x="49541" y="25439"/>
                </a:cubicBezTo>
                <a:cubicBezTo>
                  <a:pt x="48052" y="25439"/>
                  <a:pt x="46352" y="24836"/>
                  <a:pt x="44973" y="22715"/>
                </a:cubicBezTo>
                <a:cubicBezTo>
                  <a:pt x="45325" y="21505"/>
                  <a:pt x="45317" y="20219"/>
                  <a:pt x="44965" y="19009"/>
                </a:cubicBezTo>
                <a:lnTo>
                  <a:pt x="40777" y="4470"/>
                </a:lnTo>
                <a:cubicBezTo>
                  <a:pt x="40014" y="1802"/>
                  <a:pt x="37771" y="0"/>
                  <a:pt x="354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753B1D-3907-9C06-D188-B7FA1323EFB1}"/>
              </a:ext>
            </a:extLst>
          </p:cNvPr>
          <p:cNvSpPr txBox="1"/>
          <p:nvPr/>
        </p:nvSpPr>
        <p:spPr>
          <a:xfrm>
            <a:off x="5584415" y="2026816"/>
            <a:ext cx="234331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/>
              <a:t>Đọc và chuẩn bị trước cho bài học mới ( Bài 2)</a:t>
            </a:r>
          </a:p>
        </p:txBody>
      </p:sp>
      <p:grpSp>
        <p:nvGrpSpPr>
          <p:cNvPr id="41" name="Google Shape;698;p48">
            <a:extLst>
              <a:ext uri="{FF2B5EF4-FFF2-40B4-BE49-F238E27FC236}">
                <a16:creationId xmlns:a16="http://schemas.microsoft.com/office/drawing/2014/main" id="{8BB5D877-A2F1-D28F-4B42-6B2F7DFFA7A3}"/>
              </a:ext>
            </a:extLst>
          </p:cNvPr>
          <p:cNvGrpSpPr/>
          <p:nvPr/>
        </p:nvGrpSpPr>
        <p:grpSpPr>
          <a:xfrm rot="-8100000">
            <a:off x="1067571" y="1370919"/>
            <a:ext cx="1001067" cy="1635073"/>
            <a:chOff x="3328363" y="1260353"/>
            <a:chExt cx="1001077" cy="1635089"/>
          </a:xfrm>
        </p:grpSpPr>
        <p:sp>
          <p:nvSpPr>
            <p:cNvPr id="42" name="Google Shape;699;p48">
              <a:extLst>
                <a:ext uri="{FF2B5EF4-FFF2-40B4-BE49-F238E27FC236}">
                  <a16:creationId xmlns:a16="http://schemas.microsoft.com/office/drawing/2014/main" id="{459FD360-7BE4-118A-C345-4A384EEC2BEA}"/>
                </a:ext>
              </a:extLst>
            </p:cNvPr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0;p48">
              <a:extLst>
                <a:ext uri="{FF2B5EF4-FFF2-40B4-BE49-F238E27FC236}">
                  <a16:creationId xmlns:a16="http://schemas.microsoft.com/office/drawing/2014/main" id="{64CCBC51-383E-1445-175D-27DC8080FED9}"/>
                </a:ext>
              </a:extLst>
            </p:cNvPr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1;p48">
              <a:extLst>
                <a:ext uri="{FF2B5EF4-FFF2-40B4-BE49-F238E27FC236}">
                  <a16:creationId xmlns:a16="http://schemas.microsoft.com/office/drawing/2014/main" id="{5F2FFEC9-E369-B3A8-D2CF-FAD2072A2CB1}"/>
                </a:ext>
              </a:extLst>
            </p:cNvPr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2;p48">
              <a:extLst>
                <a:ext uri="{FF2B5EF4-FFF2-40B4-BE49-F238E27FC236}">
                  <a16:creationId xmlns:a16="http://schemas.microsoft.com/office/drawing/2014/main" id="{D875600A-AA42-494D-5D4D-3646D11E343C}"/>
                </a:ext>
              </a:extLst>
            </p:cNvPr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3;p48">
              <a:extLst>
                <a:ext uri="{FF2B5EF4-FFF2-40B4-BE49-F238E27FC236}">
                  <a16:creationId xmlns:a16="http://schemas.microsoft.com/office/drawing/2014/main" id="{B3C7B242-A45A-51D7-B588-962AE41C7127}"/>
                </a:ext>
              </a:extLst>
            </p:cNvPr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4;p48">
              <a:extLst>
                <a:ext uri="{FF2B5EF4-FFF2-40B4-BE49-F238E27FC236}">
                  <a16:creationId xmlns:a16="http://schemas.microsoft.com/office/drawing/2014/main" id="{E228664F-C744-F42B-9114-E01DFE9921A3}"/>
                </a:ext>
              </a:extLst>
            </p:cNvPr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5;p48">
              <a:extLst>
                <a:ext uri="{FF2B5EF4-FFF2-40B4-BE49-F238E27FC236}">
                  <a16:creationId xmlns:a16="http://schemas.microsoft.com/office/drawing/2014/main" id="{33F14EF0-4D02-F8E6-E629-B72E532AC47A}"/>
                </a:ext>
              </a:extLst>
            </p:cNvPr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6;p48">
              <a:extLst>
                <a:ext uri="{FF2B5EF4-FFF2-40B4-BE49-F238E27FC236}">
                  <a16:creationId xmlns:a16="http://schemas.microsoft.com/office/drawing/2014/main" id="{E37A76EF-37EF-A717-2F35-CC32D18E7400}"/>
                </a:ext>
              </a:extLst>
            </p:cNvPr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7;p48">
              <a:extLst>
                <a:ext uri="{FF2B5EF4-FFF2-40B4-BE49-F238E27FC236}">
                  <a16:creationId xmlns:a16="http://schemas.microsoft.com/office/drawing/2014/main" id="{11F63AEF-6A2D-DBC8-1D3D-F851CE0727DA}"/>
                </a:ext>
              </a:extLst>
            </p:cNvPr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8;p48">
              <a:extLst>
                <a:ext uri="{FF2B5EF4-FFF2-40B4-BE49-F238E27FC236}">
                  <a16:creationId xmlns:a16="http://schemas.microsoft.com/office/drawing/2014/main" id="{1D0F0F47-38F7-0639-B3DA-67BF3B0B9413}"/>
                </a:ext>
              </a:extLst>
            </p:cNvPr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9;p48">
              <a:extLst>
                <a:ext uri="{FF2B5EF4-FFF2-40B4-BE49-F238E27FC236}">
                  <a16:creationId xmlns:a16="http://schemas.microsoft.com/office/drawing/2014/main" id="{218FA3AB-0BBD-695E-3779-F03F9178B382}"/>
                </a:ext>
              </a:extLst>
            </p:cNvPr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0;p48">
              <a:extLst>
                <a:ext uri="{FF2B5EF4-FFF2-40B4-BE49-F238E27FC236}">
                  <a16:creationId xmlns:a16="http://schemas.microsoft.com/office/drawing/2014/main" id="{4A7CD23D-C14C-A50E-AF9C-C3D991336A14}"/>
                </a:ext>
              </a:extLst>
            </p:cNvPr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1;p48">
              <a:extLst>
                <a:ext uri="{FF2B5EF4-FFF2-40B4-BE49-F238E27FC236}">
                  <a16:creationId xmlns:a16="http://schemas.microsoft.com/office/drawing/2014/main" id="{375F9053-99FF-8598-49C1-4ADA92C7F916}"/>
                </a:ext>
              </a:extLst>
            </p:cNvPr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2;p48">
              <a:extLst>
                <a:ext uri="{FF2B5EF4-FFF2-40B4-BE49-F238E27FC236}">
                  <a16:creationId xmlns:a16="http://schemas.microsoft.com/office/drawing/2014/main" id="{DC5D6A4F-5A09-BDE9-6DA5-883E18A5BA52}"/>
                </a:ext>
              </a:extLst>
            </p:cNvPr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3;p48">
              <a:extLst>
                <a:ext uri="{FF2B5EF4-FFF2-40B4-BE49-F238E27FC236}">
                  <a16:creationId xmlns:a16="http://schemas.microsoft.com/office/drawing/2014/main" id="{CFAD5AF0-5A72-1B46-051B-274F60C7AB64}"/>
                </a:ext>
              </a:extLst>
            </p:cNvPr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4;p48">
              <a:extLst>
                <a:ext uri="{FF2B5EF4-FFF2-40B4-BE49-F238E27FC236}">
                  <a16:creationId xmlns:a16="http://schemas.microsoft.com/office/drawing/2014/main" id="{A0615009-6B96-EF3C-BC2B-6374F4C78897}"/>
                </a:ext>
              </a:extLst>
            </p:cNvPr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5;p48">
              <a:extLst>
                <a:ext uri="{FF2B5EF4-FFF2-40B4-BE49-F238E27FC236}">
                  <a16:creationId xmlns:a16="http://schemas.microsoft.com/office/drawing/2014/main" id="{8C45D207-297C-EBD6-E428-B495A1A3B27B}"/>
                </a:ext>
              </a:extLst>
            </p:cNvPr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6;p48">
              <a:extLst>
                <a:ext uri="{FF2B5EF4-FFF2-40B4-BE49-F238E27FC236}">
                  <a16:creationId xmlns:a16="http://schemas.microsoft.com/office/drawing/2014/main" id="{309A5E65-FB0E-5D50-3AAE-48F75A466BA3}"/>
                </a:ext>
              </a:extLst>
            </p:cNvPr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7;p48">
              <a:extLst>
                <a:ext uri="{FF2B5EF4-FFF2-40B4-BE49-F238E27FC236}">
                  <a16:creationId xmlns:a16="http://schemas.microsoft.com/office/drawing/2014/main" id="{6DE85F00-CA72-7BE5-E36D-E371EDAA64E8}"/>
                </a:ext>
              </a:extLst>
            </p:cNvPr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8;p48">
              <a:extLst>
                <a:ext uri="{FF2B5EF4-FFF2-40B4-BE49-F238E27FC236}">
                  <a16:creationId xmlns:a16="http://schemas.microsoft.com/office/drawing/2014/main" id="{5F0FEBCC-BE02-59DB-193C-24A7D0956932}"/>
                </a:ext>
              </a:extLst>
            </p:cNvPr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9;p48">
              <a:extLst>
                <a:ext uri="{FF2B5EF4-FFF2-40B4-BE49-F238E27FC236}">
                  <a16:creationId xmlns:a16="http://schemas.microsoft.com/office/drawing/2014/main" id="{C0997910-96C2-5563-3ED1-8AFAEDD2A62E}"/>
                </a:ext>
              </a:extLst>
            </p:cNvPr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0;p48">
              <a:extLst>
                <a:ext uri="{FF2B5EF4-FFF2-40B4-BE49-F238E27FC236}">
                  <a16:creationId xmlns:a16="http://schemas.microsoft.com/office/drawing/2014/main" id="{DE757E82-E938-860F-E9A2-D83FF2D6D8AB}"/>
                </a:ext>
              </a:extLst>
            </p:cNvPr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1;p48">
              <a:extLst>
                <a:ext uri="{FF2B5EF4-FFF2-40B4-BE49-F238E27FC236}">
                  <a16:creationId xmlns:a16="http://schemas.microsoft.com/office/drawing/2014/main" id="{5313E518-69F1-3E70-CB87-7D82EC08822F}"/>
                </a:ext>
              </a:extLst>
            </p:cNvPr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98;p48">
            <a:extLst>
              <a:ext uri="{FF2B5EF4-FFF2-40B4-BE49-F238E27FC236}">
                <a16:creationId xmlns:a16="http://schemas.microsoft.com/office/drawing/2014/main" id="{07DE6174-EE5E-1A26-30D4-B79CB134A8BF}"/>
              </a:ext>
            </a:extLst>
          </p:cNvPr>
          <p:cNvGrpSpPr/>
          <p:nvPr/>
        </p:nvGrpSpPr>
        <p:grpSpPr>
          <a:xfrm rot="-8100000">
            <a:off x="4887063" y="1189177"/>
            <a:ext cx="1001067" cy="1635073"/>
            <a:chOff x="3328363" y="1260353"/>
            <a:chExt cx="1001077" cy="1635089"/>
          </a:xfrm>
        </p:grpSpPr>
        <p:sp>
          <p:nvSpPr>
            <p:cNvPr id="66" name="Google Shape;699;p48">
              <a:extLst>
                <a:ext uri="{FF2B5EF4-FFF2-40B4-BE49-F238E27FC236}">
                  <a16:creationId xmlns:a16="http://schemas.microsoft.com/office/drawing/2014/main" id="{F88274C4-DDCA-530F-A539-2D952444D5F1}"/>
                </a:ext>
              </a:extLst>
            </p:cNvPr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0;p48">
              <a:extLst>
                <a:ext uri="{FF2B5EF4-FFF2-40B4-BE49-F238E27FC236}">
                  <a16:creationId xmlns:a16="http://schemas.microsoft.com/office/drawing/2014/main" id="{459D6DA1-0E78-A807-271C-78CB56A337CD}"/>
                </a:ext>
              </a:extLst>
            </p:cNvPr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1;p48">
              <a:extLst>
                <a:ext uri="{FF2B5EF4-FFF2-40B4-BE49-F238E27FC236}">
                  <a16:creationId xmlns:a16="http://schemas.microsoft.com/office/drawing/2014/main" id="{C0DEB174-C8E4-8FDC-7D3B-6A1C9781B29F}"/>
                </a:ext>
              </a:extLst>
            </p:cNvPr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2;p48">
              <a:extLst>
                <a:ext uri="{FF2B5EF4-FFF2-40B4-BE49-F238E27FC236}">
                  <a16:creationId xmlns:a16="http://schemas.microsoft.com/office/drawing/2014/main" id="{2D258A49-D9E3-CF2D-96E5-BD7FFA648313}"/>
                </a:ext>
              </a:extLst>
            </p:cNvPr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3;p48">
              <a:extLst>
                <a:ext uri="{FF2B5EF4-FFF2-40B4-BE49-F238E27FC236}">
                  <a16:creationId xmlns:a16="http://schemas.microsoft.com/office/drawing/2014/main" id="{E3B4E836-8172-69DF-5B89-A3C7101FD243}"/>
                </a:ext>
              </a:extLst>
            </p:cNvPr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4;p48">
              <a:extLst>
                <a:ext uri="{FF2B5EF4-FFF2-40B4-BE49-F238E27FC236}">
                  <a16:creationId xmlns:a16="http://schemas.microsoft.com/office/drawing/2014/main" id="{DAAEEE19-DB0E-27F5-BC80-26B638C63877}"/>
                </a:ext>
              </a:extLst>
            </p:cNvPr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5;p48">
              <a:extLst>
                <a:ext uri="{FF2B5EF4-FFF2-40B4-BE49-F238E27FC236}">
                  <a16:creationId xmlns:a16="http://schemas.microsoft.com/office/drawing/2014/main" id="{4E6DDC1E-81D5-DF19-F38F-709BB16856DD}"/>
                </a:ext>
              </a:extLst>
            </p:cNvPr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6;p48">
              <a:extLst>
                <a:ext uri="{FF2B5EF4-FFF2-40B4-BE49-F238E27FC236}">
                  <a16:creationId xmlns:a16="http://schemas.microsoft.com/office/drawing/2014/main" id="{64911495-5AC7-7262-5F15-94DEB2BEAADE}"/>
                </a:ext>
              </a:extLst>
            </p:cNvPr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7;p48">
              <a:extLst>
                <a:ext uri="{FF2B5EF4-FFF2-40B4-BE49-F238E27FC236}">
                  <a16:creationId xmlns:a16="http://schemas.microsoft.com/office/drawing/2014/main" id="{C9267696-6893-C7DF-3BD2-3FD1C6967C5C}"/>
                </a:ext>
              </a:extLst>
            </p:cNvPr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8;p48">
              <a:extLst>
                <a:ext uri="{FF2B5EF4-FFF2-40B4-BE49-F238E27FC236}">
                  <a16:creationId xmlns:a16="http://schemas.microsoft.com/office/drawing/2014/main" id="{F9F08B93-245E-26CB-3D84-110D41F98F14}"/>
                </a:ext>
              </a:extLst>
            </p:cNvPr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09;p48">
              <a:extLst>
                <a:ext uri="{FF2B5EF4-FFF2-40B4-BE49-F238E27FC236}">
                  <a16:creationId xmlns:a16="http://schemas.microsoft.com/office/drawing/2014/main" id="{B00E457A-E9B5-D339-C089-DCB7C2230D12}"/>
                </a:ext>
              </a:extLst>
            </p:cNvPr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0;p48">
              <a:extLst>
                <a:ext uri="{FF2B5EF4-FFF2-40B4-BE49-F238E27FC236}">
                  <a16:creationId xmlns:a16="http://schemas.microsoft.com/office/drawing/2014/main" id="{2D7BBA1A-4893-5D43-3F4C-58FB2FD9A29B}"/>
                </a:ext>
              </a:extLst>
            </p:cNvPr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1;p48">
              <a:extLst>
                <a:ext uri="{FF2B5EF4-FFF2-40B4-BE49-F238E27FC236}">
                  <a16:creationId xmlns:a16="http://schemas.microsoft.com/office/drawing/2014/main" id="{C1509541-8EAA-1749-316C-1B9F79992680}"/>
                </a:ext>
              </a:extLst>
            </p:cNvPr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2;p48">
              <a:extLst>
                <a:ext uri="{FF2B5EF4-FFF2-40B4-BE49-F238E27FC236}">
                  <a16:creationId xmlns:a16="http://schemas.microsoft.com/office/drawing/2014/main" id="{45415BFA-3369-CEEC-DF3F-6E918A8F480C}"/>
                </a:ext>
              </a:extLst>
            </p:cNvPr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3;p48">
              <a:extLst>
                <a:ext uri="{FF2B5EF4-FFF2-40B4-BE49-F238E27FC236}">
                  <a16:creationId xmlns:a16="http://schemas.microsoft.com/office/drawing/2014/main" id="{D3F732AD-1BD9-5834-ECF1-777850BB7E6D}"/>
                </a:ext>
              </a:extLst>
            </p:cNvPr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4;p48">
              <a:extLst>
                <a:ext uri="{FF2B5EF4-FFF2-40B4-BE49-F238E27FC236}">
                  <a16:creationId xmlns:a16="http://schemas.microsoft.com/office/drawing/2014/main" id="{13608E9A-781D-37CA-E05F-F1DA81B1D79A}"/>
                </a:ext>
              </a:extLst>
            </p:cNvPr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5;p48">
              <a:extLst>
                <a:ext uri="{FF2B5EF4-FFF2-40B4-BE49-F238E27FC236}">
                  <a16:creationId xmlns:a16="http://schemas.microsoft.com/office/drawing/2014/main" id="{9AC2CEDA-5413-578D-7EF0-64EE49B97ED1}"/>
                </a:ext>
              </a:extLst>
            </p:cNvPr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16;p48">
              <a:extLst>
                <a:ext uri="{FF2B5EF4-FFF2-40B4-BE49-F238E27FC236}">
                  <a16:creationId xmlns:a16="http://schemas.microsoft.com/office/drawing/2014/main" id="{D61FC15A-2F4D-577F-F33D-F468F2DDCD9B}"/>
                </a:ext>
              </a:extLst>
            </p:cNvPr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17;p48">
              <a:extLst>
                <a:ext uri="{FF2B5EF4-FFF2-40B4-BE49-F238E27FC236}">
                  <a16:creationId xmlns:a16="http://schemas.microsoft.com/office/drawing/2014/main" id="{F4A2F659-139E-F3BE-5D00-162D0E9C2D62}"/>
                </a:ext>
              </a:extLst>
            </p:cNvPr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18;p48">
              <a:extLst>
                <a:ext uri="{FF2B5EF4-FFF2-40B4-BE49-F238E27FC236}">
                  <a16:creationId xmlns:a16="http://schemas.microsoft.com/office/drawing/2014/main" id="{533A3192-62E8-B1CD-AF07-CD136E3DDD53}"/>
                </a:ext>
              </a:extLst>
            </p:cNvPr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19;p48">
              <a:extLst>
                <a:ext uri="{FF2B5EF4-FFF2-40B4-BE49-F238E27FC236}">
                  <a16:creationId xmlns:a16="http://schemas.microsoft.com/office/drawing/2014/main" id="{9DDE49FE-F04E-BA2E-08D8-6E9D3203EC2E}"/>
                </a:ext>
              </a:extLst>
            </p:cNvPr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0;p48">
              <a:extLst>
                <a:ext uri="{FF2B5EF4-FFF2-40B4-BE49-F238E27FC236}">
                  <a16:creationId xmlns:a16="http://schemas.microsoft.com/office/drawing/2014/main" id="{4949AE41-D792-3D68-603E-FBF88F65FB7C}"/>
                </a:ext>
              </a:extLst>
            </p:cNvPr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1;p48">
              <a:extLst>
                <a:ext uri="{FF2B5EF4-FFF2-40B4-BE49-F238E27FC236}">
                  <a16:creationId xmlns:a16="http://schemas.microsoft.com/office/drawing/2014/main" id="{F2DA585D-B83D-76ED-8022-806C7B3C5A87}"/>
                </a:ext>
              </a:extLst>
            </p:cNvPr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149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6" grpId="0" animBg="1"/>
      <p:bldP spid="21" grpId="0"/>
      <p:bldP spid="39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7"/>
          <p:cNvSpPr txBox="1">
            <a:spLocks noGrp="1"/>
          </p:cNvSpPr>
          <p:nvPr>
            <p:ph type="title"/>
          </p:nvPr>
        </p:nvSpPr>
        <p:spPr>
          <a:xfrm>
            <a:off x="1822999" y="1769641"/>
            <a:ext cx="5672100" cy="141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tx1"/>
                </a:solidFill>
                <a:latin typeface="+mj-lt"/>
              </a:rPr>
              <a:t>C</a:t>
            </a:r>
            <a:r>
              <a:rPr lang="en" b="1">
                <a:solidFill>
                  <a:schemeClr val="tx1"/>
                </a:solidFill>
                <a:latin typeface="+mj-lt"/>
              </a:rPr>
              <a:t>ảm ơn các em đã chú ý lắng nghe!</a:t>
            </a:r>
            <a:endParaRPr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15" name="Google Shape;615;p47"/>
          <p:cNvGrpSpPr/>
          <p:nvPr/>
        </p:nvGrpSpPr>
        <p:grpSpPr>
          <a:xfrm>
            <a:off x="208368" y="1454044"/>
            <a:ext cx="1257530" cy="1247897"/>
            <a:chOff x="826975" y="600900"/>
            <a:chExt cx="708627" cy="703199"/>
          </a:xfrm>
        </p:grpSpPr>
        <p:sp>
          <p:nvSpPr>
            <p:cNvPr id="616" name="Google Shape;616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953341" y="743818"/>
              <a:ext cx="452114" cy="419276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7"/>
          <p:cNvGrpSpPr/>
          <p:nvPr/>
        </p:nvGrpSpPr>
        <p:grpSpPr>
          <a:xfrm>
            <a:off x="1534339" y="711725"/>
            <a:ext cx="577319" cy="572896"/>
            <a:chOff x="826975" y="600900"/>
            <a:chExt cx="708627" cy="703199"/>
          </a:xfrm>
        </p:grpSpPr>
        <p:sp>
          <p:nvSpPr>
            <p:cNvPr id="619" name="Google Shape;619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/>
            <p:nvPr/>
          </p:nvSpPr>
          <p:spPr>
            <a:xfrm flipH="1">
              <a:off x="897223" y="743818"/>
              <a:ext cx="56118" cy="111949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47"/>
          <p:cNvGrpSpPr/>
          <p:nvPr/>
        </p:nvGrpSpPr>
        <p:grpSpPr>
          <a:xfrm rot="-8404449">
            <a:off x="6002216" y="-395936"/>
            <a:ext cx="1213780" cy="2530393"/>
            <a:chOff x="1117397" y="404909"/>
            <a:chExt cx="1041999" cy="2172279"/>
          </a:xfrm>
        </p:grpSpPr>
        <p:sp>
          <p:nvSpPr>
            <p:cNvPr id="622" name="Google Shape;622;p4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572C481-2503-4F43-84EB-3A4C7743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14" y="2013825"/>
            <a:ext cx="3587973" cy="358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384;p44">
            <a:extLst>
              <a:ext uri="{FF2B5EF4-FFF2-40B4-BE49-F238E27FC236}">
                <a16:creationId xmlns:a16="http://schemas.microsoft.com/office/drawing/2014/main" id="{DBFBE9CA-A76E-B4B9-3FCD-B0A38F8E296C}"/>
              </a:ext>
            </a:extLst>
          </p:cNvPr>
          <p:cNvSpPr/>
          <p:nvPr/>
        </p:nvSpPr>
        <p:spPr>
          <a:xfrm>
            <a:off x="2097999" y="4211658"/>
            <a:ext cx="566351" cy="592041"/>
          </a:xfrm>
          <a:prstGeom prst="ellipse">
            <a:avLst/>
          </a:prstGeom>
          <a:solidFill>
            <a:srgbClr val="FF63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84;p44">
            <a:extLst>
              <a:ext uri="{FF2B5EF4-FFF2-40B4-BE49-F238E27FC236}">
                <a16:creationId xmlns:a16="http://schemas.microsoft.com/office/drawing/2014/main" id="{873CB6F3-DCD0-FC05-D2C8-E66445B18E62}"/>
              </a:ext>
            </a:extLst>
          </p:cNvPr>
          <p:cNvSpPr/>
          <p:nvPr/>
        </p:nvSpPr>
        <p:spPr>
          <a:xfrm>
            <a:off x="2084745" y="3432548"/>
            <a:ext cx="566351" cy="592041"/>
          </a:xfrm>
          <a:prstGeom prst="ellipse">
            <a:avLst/>
          </a:prstGeom>
          <a:solidFill>
            <a:srgbClr val="FCB4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84;p44">
            <a:extLst>
              <a:ext uri="{FF2B5EF4-FFF2-40B4-BE49-F238E27FC236}">
                <a16:creationId xmlns:a16="http://schemas.microsoft.com/office/drawing/2014/main" id="{1FB5FDFF-F3A7-5F2F-4DEF-1938358B6D0C}"/>
              </a:ext>
            </a:extLst>
          </p:cNvPr>
          <p:cNvSpPr/>
          <p:nvPr/>
        </p:nvSpPr>
        <p:spPr>
          <a:xfrm>
            <a:off x="2084745" y="2649540"/>
            <a:ext cx="566351" cy="592041"/>
          </a:xfrm>
          <a:prstGeom prst="ellipse">
            <a:avLst/>
          </a:prstGeom>
          <a:solidFill>
            <a:srgbClr val="AB7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84;p44">
            <a:extLst>
              <a:ext uri="{FF2B5EF4-FFF2-40B4-BE49-F238E27FC236}">
                <a16:creationId xmlns:a16="http://schemas.microsoft.com/office/drawing/2014/main" id="{BFAF2DD2-C381-CD39-7D55-FA0DF4E1777B}"/>
              </a:ext>
            </a:extLst>
          </p:cNvPr>
          <p:cNvSpPr/>
          <p:nvPr/>
        </p:nvSpPr>
        <p:spPr>
          <a:xfrm>
            <a:off x="2098000" y="1819982"/>
            <a:ext cx="566351" cy="592041"/>
          </a:xfrm>
          <a:prstGeom prst="ellipse">
            <a:avLst/>
          </a:prstGeom>
          <a:solidFill>
            <a:srgbClr val="ADB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4"/>
          <p:cNvSpPr/>
          <p:nvPr/>
        </p:nvSpPr>
        <p:spPr>
          <a:xfrm>
            <a:off x="2091789" y="988279"/>
            <a:ext cx="566351" cy="592041"/>
          </a:xfrm>
          <a:prstGeom prst="ellipse">
            <a:avLst/>
          </a:prstGeom>
          <a:solidFill>
            <a:srgbClr val="5DB2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title"/>
          </p:nvPr>
        </p:nvSpPr>
        <p:spPr>
          <a:xfrm>
            <a:off x="3045864" y="1148254"/>
            <a:ext cx="4870456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+mj-lt"/>
              </a:rPr>
              <a:t>MỘT SỐ HÌNH THỨC TRANG TRÍ CHỮ</a:t>
            </a:r>
          </a:p>
        </p:txBody>
      </p:sp>
      <p:sp>
        <p:nvSpPr>
          <p:cNvPr id="386" name="Google Shape;386;p44"/>
          <p:cNvSpPr txBox="1">
            <a:spLocks noGrp="1"/>
          </p:cNvSpPr>
          <p:nvPr>
            <p:ph type="title" idx="2"/>
          </p:nvPr>
        </p:nvSpPr>
        <p:spPr>
          <a:xfrm>
            <a:off x="1949776" y="1107542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+mj-lt"/>
              </a:rPr>
              <a:t>01</a:t>
            </a:r>
            <a:endParaRPr sz="2500" b="1">
              <a:latin typeface="+mj-lt"/>
            </a:endParaRPr>
          </a:p>
        </p:txBody>
      </p:sp>
      <p:sp>
        <p:nvSpPr>
          <p:cNvPr id="388" name="Google Shape;388;p44"/>
          <p:cNvSpPr txBox="1">
            <a:spLocks noGrp="1"/>
          </p:cNvSpPr>
          <p:nvPr>
            <p:ph type="title" idx="3"/>
          </p:nvPr>
        </p:nvSpPr>
        <p:spPr>
          <a:xfrm>
            <a:off x="3045863" y="3577951"/>
            <a:ext cx="4828283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>
                <a:solidFill>
                  <a:schemeClr val="tx1">
                    <a:lumMod val="50000"/>
                  </a:schemeClr>
                </a:solidFill>
                <a:latin typeface="+mn-lt"/>
              </a:rPr>
              <a:t>TRƯNG BÀY SẢN PHẨM VÀ CHIA SẺ</a:t>
            </a:r>
          </a:p>
        </p:txBody>
      </p:sp>
      <p:sp>
        <p:nvSpPr>
          <p:cNvPr id="390" name="Google Shape;390;p44"/>
          <p:cNvSpPr txBox="1">
            <a:spLocks noGrp="1"/>
          </p:cNvSpPr>
          <p:nvPr>
            <p:ph type="subTitle" idx="5"/>
          </p:nvPr>
        </p:nvSpPr>
        <p:spPr>
          <a:xfrm>
            <a:off x="3045863" y="4276506"/>
            <a:ext cx="1972704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+mj-lt"/>
              </a:rPr>
              <a:t>VẬN DỤNG </a:t>
            </a:r>
          </a:p>
        </p:txBody>
      </p:sp>
      <p:sp>
        <p:nvSpPr>
          <p:cNvPr id="391" name="Google Shape;391;p44"/>
          <p:cNvSpPr txBox="1">
            <a:spLocks noGrp="1"/>
          </p:cNvSpPr>
          <p:nvPr>
            <p:ph type="title" idx="6"/>
          </p:nvPr>
        </p:nvSpPr>
        <p:spPr>
          <a:xfrm>
            <a:off x="3045863" y="1890409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+mj-lt"/>
              </a:rPr>
              <a:t>CÁCH PHA MÀU THỨ CẤP</a:t>
            </a:r>
          </a:p>
        </p:txBody>
      </p:sp>
      <p:sp>
        <p:nvSpPr>
          <p:cNvPr id="393" name="Google Shape;393;p44"/>
          <p:cNvSpPr txBox="1">
            <a:spLocks noGrp="1"/>
          </p:cNvSpPr>
          <p:nvPr>
            <p:ph type="subTitle" idx="8"/>
          </p:nvPr>
        </p:nvSpPr>
        <p:spPr>
          <a:xfrm>
            <a:off x="3046026" y="2752419"/>
            <a:ext cx="4125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+mj-lt"/>
              </a:rPr>
              <a:t>LUYỆN TẬP</a:t>
            </a:r>
          </a:p>
        </p:txBody>
      </p:sp>
      <p:sp>
        <p:nvSpPr>
          <p:cNvPr id="397" name="Google Shape;397;p4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tx1">
                    <a:lumMod val="50000"/>
                  </a:schemeClr>
                </a:solidFill>
                <a:latin typeface="+mj-lt"/>
              </a:rPr>
              <a:t>N</a:t>
            </a:r>
            <a:r>
              <a:rPr lang="en" sz="2500" b="1">
                <a:solidFill>
                  <a:schemeClr val="tx1">
                    <a:lumMod val="50000"/>
                  </a:schemeClr>
                </a:solidFill>
                <a:latin typeface="+mj-lt"/>
              </a:rPr>
              <a:t>ội dung bài học </a:t>
            </a:r>
            <a:endParaRPr sz="2500" b="1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8" name="Google Shape;398;p44"/>
          <p:cNvSpPr/>
          <p:nvPr/>
        </p:nvSpPr>
        <p:spPr>
          <a:xfrm>
            <a:off x="1227681" y="1246903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44"/>
          <p:cNvGrpSpPr/>
          <p:nvPr/>
        </p:nvGrpSpPr>
        <p:grpSpPr>
          <a:xfrm>
            <a:off x="285100" y="428950"/>
            <a:ext cx="1231722" cy="924593"/>
            <a:chOff x="285100" y="428950"/>
            <a:chExt cx="1231722" cy="924593"/>
          </a:xfrm>
        </p:grpSpPr>
        <p:sp>
          <p:nvSpPr>
            <p:cNvPr id="400" name="Google Shape;400;p44"/>
            <p:cNvSpPr/>
            <p:nvPr/>
          </p:nvSpPr>
          <p:spPr>
            <a:xfrm>
              <a:off x="285385" y="428950"/>
              <a:ext cx="1231437" cy="924270"/>
            </a:xfrm>
            <a:custGeom>
              <a:avLst/>
              <a:gdLst/>
              <a:ahLst/>
              <a:cxnLst/>
              <a:rect l="l" t="t" r="r" b="b"/>
              <a:pathLst>
                <a:path w="30236" h="22694" extrusionOk="0">
                  <a:moveTo>
                    <a:pt x="19629" y="1"/>
                  </a:moveTo>
                  <a:cubicBezTo>
                    <a:pt x="19589" y="1"/>
                    <a:pt x="19549" y="1"/>
                    <a:pt x="19509" y="2"/>
                  </a:cubicBezTo>
                  <a:cubicBezTo>
                    <a:pt x="19172" y="10"/>
                    <a:pt x="18835" y="56"/>
                    <a:pt x="18506" y="140"/>
                  </a:cubicBezTo>
                  <a:lnTo>
                    <a:pt x="18521" y="132"/>
                  </a:lnTo>
                  <a:lnTo>
                    <a:pt x="18521" y="132"/>
                  </a:lnTo>
                  <a:cubicBezTo>
                    <a:pt x="18146" y="224"/>
                    <a:pt x="17786" y="354"/>
                    <a:pt x="17442" y="523"/>
                  </a:cubicBezTo>
                  <a:cubicBezTo>
                    <a:pt x="16783" y="860"/>
                    <a:pt x="16201" y="1311"/>
                    <a:pt x="15719" y="1862"/>
                  </a:cubicBezTo>
                  <a:cubicBezTo>
                    <a:pt x="15206" y="2444"/>
                    <a:pt x="14800" y="3103"/>
                    <a:pt x="14509" y="3815"/>
                  </a:cubicBezTo>
                  <a:cubicBezTo>
                    <a:pt x="14364" y="4175"/>
                    <a:pt x="14241" y="4550"/>
                    <a:pt x="14150" y="4933"/>
                  </a:cubicBezTo>
                  <a:cubicBezTo>
                    <a:pt x="13843" y="4703"/>
                    <a:pt x="13529" y="4489"/>
                    <a:pt x="13192" y="4297"/>
                  </a:cubicBezTo>
                  <a:cubicBezTo>
                    <a:pt x="12741" y="4044"/>
                    <a:pt x="12274" y="3822"/>
                    <a:pt x="11791" y="3639"/>
                  </a:cubicBezTo>
                  <a:cubicBezTo>
                    <a:pt x="10949" y="3302"/>
                    <a:pt x="10053" y="3103"/>
                    <a:pt x="9150" y="3057"/>
                  </a:cubicBezTo>
                  <a:cubicBezTo>
                    <a:pt x="9077" y="3053"/>
                    <a:pt x="9004" y="3052"/>
                    <a:pt x="8931" y="3052"/>
                  </a:cubicBezTo>
                  <a:cubicBezTo>
                    <a:pt x="8530" y="3052"/>
                    <a:pt x="8130" y="3104"/>
                    <a:pt x="7741" y="3195"/>
                  </a:cubicBezTo>
                  <a:cubicBezTo>
                    <a:pt x="7504" y="3256"/>
                    <a:pt x="7274" y="3325"/>
                    <a:pt x="7052" y="3417"/>
                  </a:cubicBezTo>
                  <a:cubicBezTo>
                    <a:pt x="6432" y="3677"/>
                    <a:pt x="5866" y="4052"/>
                    <a:pt x="5376" y="4511"/>
                  </a:cubicBezTo>
                  <a:cubicBezTo>
                    <a:pt x="4442" y="5384"/>
                    <a:pt x="3752" y="6471"/>
                    <a:pt x="3140" y="7520"/>
                  </a:cubicBezTo>
                  <a:cubicBezTo>
                    <a:pt x="2826" y="8064"/>
                    <a:pt x="2512" y="8638"/>
                    <a:pt x="2214" y="9189"/>
                  </a:cubicBezTo>
                  <a:cubicBezTo>
                    <a:pt x="1892" y="9787"/>
                    <a:pt x="1555" y="10407"/>
                    <a:pt x="1211" y="11004"/>
                  </a:cubicBezTo>
                  <a:cubicBezTo>
                    <a:pt x="881" y="11555"/>
                    <a:pt x="529" y="12091"/>
                    <a:pt x="139" y="12604"/>
                  </a:cubicBezTo>
                  <a:cubicBezTo>
                    <a:pt x="123" y="12635"/>
                    <a:pt x="108" y="12665"/>
                    <a:pt x="93" y="12704"/>
                  </a:cubicBezTo>
                  <a:cubicBezTo>
                    <a:pt x="24" y="12780"/>
                    <a:pt x="1" y="12887"/>
                    <a:pt x="32" y="12987"/>
                  </a:cubicBezTo>
                  <a:cubicBezTo>
                    <a:pt x="192" y="13530"/>
                    <a:pt x="384" y="14066"/>
                    <a:pt x="613" y="14587"/>
                  </a:cubicBezTo>
                  <a:cubicBezTo>
                    <a:pt x="1088" y="15628"/>
                    <a:pt x="1701" y="16608"/>
                    <a:pt x="2436" y="17496"/>
                  </a:cubicBezTo>
                  <a:cubicBezTo>
                    <a:pt x="3186" y="18392"/>
                    <a:pt x="4043" y="19196"/>
                    <a:pt x="5000" y="19870"/>
                  </a:cubicBezTo>
                  <a:cubicBezTo>
                    <a:pt x="6738" y="21118"/>
                    <a:pt x="8775" y="21975"/>
                    <a:pt x="11049" y="22411"/>
                  </a:cubicBezTo>
                  <a:cubicBezTo>
                    <a:pt x="12062" y="22600"/>
                    <a:pt x="13086" y="22694"/>
                    <a:pt x="14109" y="22694"/>
                  </a:cubicBezTo>
                  <a:cubicBezTo>
                    <a:pt x="15251" y="22694"/>
                    <a:pt x="16392" y="22577"/>
                    <a:pt x="17518" y="22343"/>
                  </a:cubicBezTo>
                  <a:cubicBezTo>
                    <a:pt x="17733" y="22297"/>
                    <a:pt x="17947" y="22243"/>
                    <a:pt x="18169" y="22197"/>
                  </a:cubicBezTo>
                  <a:cubicBezTo>
                    <a:pt x="20006" y="21753"/>
                    <a:pt x="21767" y="20995"/>
                    <a:pt x="23360" y="19969"/>
                  </a:cubicBezTo>
                  <a:cubicBezTo>
                    <a:pt x="26774" y="17780"/>
                    <a:pt x="29179" y="14411"/>
                    <a:pt x="29959" y="10721"/>
                  </a:cubicBezTo>
                  <a:cubicBezTo>
                    <a:pt x="30044" y="10322"/>
                    <a:pt x="30105" y="9924"/>
                    <a:pt x="30158" y="9480"/>
                  </a:cubicBezTo>
                  <a:cubicBezTo>
                    <a:pt x="30197" y="9128"/>
                    <a:pt x="30220" y="8791"/>
                    <a:pt x="30235" y="8462"/>
                  </a:cubicBezTo>
                  <a:lnTo>
                    <a:pt x="30235" y="8309"/>
                  </a:lnTo>
                  <a:cubicBezTo>
                    <a:pt x="30235" y="7995"/>
                    <a:pt x="30235" y="7689"/>
                    <a:pt x="30212" y="7367"/>
                  </a:cubicBezTo>
                  <a:lnTo>
                    <a:pt x="30212" y="7321"/>
                  </a:lnTo>
                  <a:lnTo>
                    <a:pt x="30204" y="7214"/>
                  </a:lnTo>
                  <a:lnTo>
                    <a:pt x="30204" y="7168"/>
                  </a:lnTo>
                  <a:lnTo>
                    <a:pt x="30197" y="7122"/>
                  </a:lnTo>
                  <a:lnTo>
                    <a:pt x="30197" y="7069"/>
                  </a:lnTo>
                  <a:lnTo>
                    <a:pt x="30189" y="7007"/>
                  </a:lnTo>
                  <a:cubicBezTo>
                    <a:pt x="30189" y="6992"/>
                    <a:pt x="30189" y="6977"/>
                    <a:pt x="30189" y="6961"/>
                  </a:cubicBezTo>
                  <a:cubicBezTo>
                    <a:pt x="30166" y="6724"/>
                    <a:pt x="30136" y="6487"/>
                    <a:pt x="30105" y="6257"/>
                  </a:cubicBezTo>
                  <a:lnTo>
                    <a:pt x="30082" y="6150"/>
                  </a:lnTo>
                  <a:lnTo>
                    <a:pt x="30074" y="6089"/>
                  </a:lnTo>
                  <a:lnTo>
                    <a:pt x="30067" y="6050"/>
                  </a:lnTo>
                  <a:lnTo>
                    <a:pt x="30051" y="5936"/>
                  </a:lnTo>
                  <a:lnTo>
                    <a:pt x="30036" y="5882"/>
                  </a:lnTo>
                  <a:lnTo>
                    <a:pt x="30021" y="5836"/>
                  </a:lnTo>
                  <a:lnTo>
                    <a:pt x="30013" y="5790"/>
                  </a:lnTo>
                  <a:lnTo>
                    <a:pt x="30005" y="5752"/>
                  </a:lnTo>
                  <a:lnTo>
                    <a:pt x="29990" y="5652"/>
                  </a:lnTo>
                  <a:lnTo>
                    <a:pt x="29982" y="5614"/>
                  </a:lnTo>
                  <a:cubicBezTo>
                    <a:pt x="29975" y="5576"/>
                    <a:pt x="29967" y="5537"/>
                    <a:pt x="29959" y="5507"/>
                  </a:cubicBezTo>
                  <a:lnTo>
                    <a:pt x="29944" y="5430"/>
                  </a:lnTo>
                  <a:lnTo>
                    <a:pt x="29929" y="5392"/>
                  </a:lnTo>
                  <a:lnTo>
                    <a:pt x="29921" y="5338"/>
                  </a:lnTo>
                  <a:cubicBezTo>
                    <a:pt x="29898" y="5216"/>
                    <a:pt x="29814" y="5116"/>
                    <a:pt x="29691" y="5086"/>
                  </a:cubicBezTo>
                  <a:cubicBezTo>
                    <a:pt x="29668" y="5063"/>
                    <a:pt x="29638" y="5040"/>
                    <a:pt x="29600" y="5032"/>
                  </a:cubicBezTo>
                  <a:cubicBezTo>
                    <a:pt x="29094" y="4864"/>
                    <a:pt x="28604" y="4649"/>
                    <a:pt x="28145" y="4397"/>
                  </a:cubicBezTo>
                  <a:cubicBezTo>
                    <a:pt x="27287" y="3914"/>
                    <a:pt x="26468" y="3302"/>
                    <a:pt x="25672" y="2705"/>
                  </a:cubicBezTo>
                  <a:cubicBezTo>
                    <a:pt x="25174" y="2337"/>
                    <a:pt x="24669" y="1954"/>
                    <a:pt x="24148" y="1602"/>
                  </a:cubicBezTo>
                  <a:cubicBezTo>
                    <a:pt x="23475" y="1135"/>
                    <a:pt x="22747" y="745"/>
                    <a:pt x="21982" y="446"/>
                  </a:cubicBezTo>
                  <a:cubicBezTo>
                    <a:pt x="21231" y="147"/>
                    <a:pt x="20431" y="1"/>
                    <a:pt x="1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285100" y="552840"/>
              <a:ext cx="1013748" cy="800703"/>
            </a:xfrm>
            <a:custGeom>
              <a:avLst/>
              <a:gdLst/>
              <a:ahLst/>
              <a:cxnLst/>
              <a:rect l="l" t="t" r="r" b="b"/>
              <a:pathLst>
                <a:path w="24891" h="19660" extrusionOk="0">
                  <a:moveTo>
                    <a:pt x="8907" y="0"/>
                  </a:moveTo>
                  <a:cubicBezTo>
                    <a:pt x="8275" y="0"/>
                    <a:pt x="7653" y="123"/>
                    <a:pt x="7067" y="359"/>
                  </a:cubicBezTo>
                  <a:lnTo>
                    <a:pt x="7059" y="367"/>
                  </a:lnTo>
                  <a:cubicBezTo>
                    <a:pt x="6439" y="627"/>
                    <a:pt x="5865" y="1002"/>
                    <a:pt x="5375" y="1469"/>
                  </a:cubicBezTo>
                  <a:cubicBezTo>
                    <a:pt x="4456" y="2335"/>
                    <a:pt x="3759" y="3422"/>
                    <a:pt x="3147" y="4471"/>
                  </a:cubicBezTo>
                  <a:cubicBezTo>
                    <a:pt x="2825" y="5030"/>
                    <a:pt x="2512" y="5604"/>
                    <a:pt x="2221" y="6147"/>
                  </a:cubicBezTo>
                  <a:lnTo>
                    <a:pt x="2182" y="6209"/>
                  </a:lnTo>
                  <a:cubicBezTo>
                    <a:pt x="1868" y="6790"/>
                    <a:pt x="1547" y="7388"/>
                    <a:pt x="1210" y="7954"/>
                  </a:cubicBezTo>
                  <a:cubicBezTo>
                    <a:pt x="888" y="8505"/>
                    <a:pt x="536" y="9049"/>
                    <a:pt x="146" y="9562"/>
                  </a:cubicBezTo>
                  <a:cubicBezTo>
                    <a:pt x="123" y="9593"/>
                    <a:pt x="107" y="9623"/>
                    <a:pt x="100" y="9654"/>
                  </a:cubicBezTo>
                  <a:cubicBezTo>
                    <a:pt x="23" y="9730"/>
                    <a:pt x="0" y="9845"/>
                    <a:pt x="31" y="9945"/>
                  </a:cubicBezTo>
                  <a:cubicBezTo>
                    <a:pt x="192" y="10488"/>
                    <a:pt x="391" y="11024"/>
                    <a:pt x="620" y="11545"/>
                  </a:cubicBezTo>
                  <a:cubicBezTo>
                    <a:pt x="1095" y="12594"/>
                    <a:pt x="1708" y="13574"/>
                    <a:pt x="2435" y="14462"/>
                  </a:cubicBezTo>
                  <a:cubicBezTo>
                    <a:pt x="3185" y="15358"/>
                    <a:pt x="4050" y="16162"/>
                    <a:pt x="5000" y="16835"/>
                  </a:cubicBezTo>
                  <a:cubicBezTo>
                    <a:pt x="6745" y="18083"/>
                    <a:pt x="8782" y="18941"/>
                    <a:pt x="11056" y="19377"/>
                  </a:cubicBezTo>
                  <a:cubicBezTo>
                    <a:pt x="12069" y="19565"/>
                    <a:pt x="13095" y="19659"/>
                    <a:pt x="14119" y="19659"/>
                  </a:cubicBezTo>
                  <a:cubicBezTo>
                    <a:pt x="15262" y="19659"/>
                    <a:pt x="16403" y="19542"/>
                    <a:pt x="17525" y="19308"/>
                  </a:cubicBezTo>
                  <a:cubicBezTo>
                    <a:pt x="17740" y="19262"/>
                    <a:pt x="17962" y="19209"/>
                    <a:pt x="18176" y="19163"/>
                  </a:cubicBezTo>
                  <a:cubicBezTo>
                    <a:pt x="20021" y="18719"/>
                    <a:pt x="21774" y="17961"/>
                    <a:pt x="23374" y="16935"/>
                  </a:cubicBezTo>
                  <a:cubicBezTo>
                    <a:pt x="23903" y="16598"/>
                    <a:pt x="24408" y="16230"/>
                    <a:pt x="24890" y="15825"/>
                  </a:cubicBezTo>
                  <a:lnTo>
                    <a:pt x="24890" y="15825"/>
                  </a:lnTo>
                  <a:cubicBezTo>
                    <a:pt x="23995" y="16246"/>
                    <a:pt x="23076" y="16613"/>
                    <a:pt x="22134" y="16912"/>
                  </a:cubicBezTo>
                  <a:cubicBezTo>
                    <a:pt x="20840" y="17333"/>
                    <a:pt x="19508" y="17632"/>
                    <a:pt x="18161" y="17808"/>
                  </a:cubicBezTo>
                  <a:cubicBezTo>
                    <a:pt x="17379" y="17911"/>
                    <a:pt x="16591" y="17964"/>
                    <a:pt x="15803" y="17964"/>
                  </a:cubicBezTo>
                  <a:cubicBezTo>
                    <a:pt x="15249" y="17964"/>
                    <a:pt x="14694" y="17938"/>
                    <a:pt x="14141" y="17884"/>
                  </a:cubicBezTo>
                  <a:cubicBezTo>
                    <a:pt x="12840" y="17762"/>
                    <a:pt x="11569" y="17432"/>
                    <a:pt x="10367" y="16927"/>
                  </a:cubicBezTo>
                  <a:cubicBezTo>
                    <a:pt x="9777" y="16667"/>
                    <a:pt x="9211" y="16361"/>
                    <a:pt x="8675" y="16001"/>
                  </a:cubicBezTo>
                  <a:cubicBezTo>
                    <a:pt x="8131" y="15633"/>
                    <a:pt x="7626" y="15212"/>
                    <a:pt x="7159" y="14745"/>
                  </a:cubicBezTo>
                  <a:cubicBezTo>
                    <a:pt x="6676" y="14248"/>
                    <a:pt x="6240" y="13712"/>
                    <a:pt x="5865" y="13130"/>
                  </a:cubicBezTo>
                  <a:cubicBezTo>
                    <a:pt x="5643" y="12793"/>
                    <a:pt x="5444" y="12448"/>
                    <a:pt x="5268" y="12096"/>
                  </a:cubicBezTo>
                  <a:cubicBezTo>
                    <a:pt x="5069" y="11690"/>
                    <a:pt x="4900" y="11269"/>
                    <a:pt x="4762" y="10833"/>
                  </a:cubicBezTo>
                  <a:cubicBezTo>
                    <a:pt x="4510" y="9983"/>
                    <a:pt x="4380" y="9103"/>
                    <a:pt x="4395" y="8215"/>
                  </a:cubicBezTo>
                  <a:cubicBezTo>
                    <a:pt x="4410" y="7357"/>
                    <a:pt x="4540" y="6492"/>
                    <a:pt x="4793" y="5673"/>
                  </a:cubicBezTo>
                  <a:cubicBezTo>
                    <a:pt x="5038" y="4861"/>
                    <a:pt x="5390" y="4088"/>
                    <a:pt x="5842" y="3376"/>
                  </a:cubicBezTo>
                  <a:cubicBezTo>
                    <a:pt x="6278" y="2679"/>
                    <a:pt x="6814" y="2051"/>
                    <a:pt x="7427" y="1515"/>
                  </a:cubicBezTo>
                  <a:cubicBezTo>
                    <a:pt x="7725" y="1255"/>
                    <a:pt x="8039" y="1025"/>
                    <a:pt x="8368" y="819"/>
                  </a:cubicBezTo>
                  <a:cubicBezTo>
                    <a:pt x="8698" y="612"/>
                    <a:pt x="9042" y="436"/>
                    <a:pt x="9402" y="298"/>
                  </a:cubicBezTo>
                  <a:cubicBezTo>
                    <a:pt x="9601" y="214"/>
                    <a:pt x="9800" y="145"/>
                    <a:pt x="10007" y="91"/>
                  </a:cubicBezTo>
                  <a:cubicBezTo>
                    <a:pt x="9731" y="45"/>
                    <a:pt x="9448" y="15"/>
                    <a:pt x="9165" y="7"/>
                  </a:cubicBezTo>
                  <a:cubicBezTo>
                    <a:pt x="9079" y="3"/>
                    <a:pt x="8992" y="0"/>
                    <a:pt x="8907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386102" y="707153"/>
              <a:ext cx="1034356" cy="496631"/>
            </a:xfrm>
            <a:custGeom>
              <a:avLst/>
              <a:gdLst/>
              <a:ahLst/>
              <a:cxnLst/>
              <a:rect l="l" t="t" r="r" b="b"/>
              <a:pathLst>
                <a:path w="25397" h="12194" extrusionOk="0">
                  <a:moveTo>
                    <a:pt x="25358" y="0"/>
                  </a:moveTo>
                  <a:lnTo>
                    <a:pt x="25343" y="16"/>
                  </a:lnTo>
                  <a:lnTo>
                    <a:pt x="25365" y="16"/>
                  </a:lnTo>
                  <a:cubicBezTo>
                    <a:pt x="25363" y="10"/>
                    <a:pt x="25361" y="5"/>
                    <a:pt x="25358" y="0"/>
                  </a:cubicBezTo>
                  <a:close/>
                  <a:moveTo>
                    <a:pt x="25365" y="16"/>
                  </a:moveTo>
                  <a:cubicBezTo>
                    <a:pt x="25365" y="16"/>
                    <a:pt x="25365" y="16"/>
                    <a:pt x="25365" y="16"/>
                  </a:cubicBezTo>
                  <a:lnTo>
                    <a:pt x="25365" y="16"/>
                  </a:lnTo>
                  <a:cubicBezTo>
                    <a:pt x="25366" y="16"/>
                    <a:pt x="25366" y="16"/>
                    <a:pt x="25366" y="16"/>
                  </a:cubicBezTo>
                  <a:close/>
                  <a:moveTo>
                    <a:pt x="25365" y="16"/>
                  </a:moveTo>
                  <a:cubicBezTo>
                    <a:pt x="25212" y="238"/>
                    <a:pt x="25036" y="452"/>
                    <a:pt x="24845" y="643"/>
                  </a:cubicBezTo>
                  <a:cubicBezTo>
                    <a:pt x="24386" y="1103"/>
                    <a:pt x="23880" y="1509"/>
                    <a:pt x="23344" y="1868"/>
                  </a:cubicBezTo>
                  <a:cubicBezTo>
                    <a:pt x="22433" y="2473"/>
                    <a:pt x="21476" y="3001"/>
                    <a:pt x="20481" y="3453"/>
                  </a:cubicBezTo>
                  <a:cubicBezTo>
                    <a:pt x="19493" y="3913"/>
                    <a:pt x="18475" y="4326"/>
                    <a:pt x="17449" y="4686"/>
                  </a:cubicBezTo>
                  <a:cubicBezTo>
                    <a:pt x="16393" y="5061"/>
                    <a:pt x="15321" y="5398"/>
                    <a:pt x="14234" y="5689"/>
                  </a:cubicBezTo>
                  <a:cubicBezTo>
                    <a:pt x="13146" y="5980"/>
                    <a:pt x="12059" y="6240"/>
                    <a:pt x="10957" y="6454"/>
                  </a:cubicBezTo>
                  <a:cubicBezTo>
                    <a:pt x="9870" y="6669"/>
                    <a:pt x="8782" y="6845"/>
                    <a:pt x="7680" y="6975"/>
                  </a:cubicBezTo>
                  <a:cubicBezTo>
                    <a:pt x="6616" y="7097"/>
                    <a:pt x="5544" y="7174"/>
                    <a:pt x="4472" y="7197"/>
                  </a:cubicBezTo>
                  <a:cubicBezTo>
                    <a:pt x="4344" y="7199"/>
                    <a:pt x="4215" y="7200"/>
                    <a:pt x="4086" y="7200"/>
                  </a:cubicBezTo>
                  <a:cubicBezTo>
                    <a:pt x="3669" y="7200"/>
                    <a:pt x="3249" y="7190"/>
                    <a:pt x="2834" y="7166"/>
                  </a:cubicBezTo>
                  <a:cubicBezTo>
                    <a:pt x="2305" y="7136"/>
                    <a:pt x="1777" y="7075"/>
                    <a:pt x="1249" y="6990"/>
                  </a:cubicBezTo>
                  <a:cubicBezTo>
                    <a:pt x="996" y="6944"/>
                    <a:pt x="736" y="6898"/>
                    <a:pt x="483" y="6830"/>
                  </a:cubicBezTo>
                  <a:cubicBezTo>
                    <a:pt x="322" y="6791"/>
                    <a:pt x="162" y="6745"/>
                    <a:pt x="1" y="6692"/>
                  </a:cubicBezTo>
                  <a:lnTo>
                    <a:pt x="1" y="6692"/>
                  </a:lnTo>
                  <a:cubicBezTo>
                    <a:pt x="200" y="7059"/>
                    <a:pt x="422" y="7404"/>
                    <a:pt x="667" y="7741"/>
                  </a:cubicBezTo>
                  <a:cubicBezTo>
                    <a:pt x="1877" y="9356"/>
                    <a:pt x="3668" y="10619"/>
                    <a:pt x="5843" y="11385"/>
                  </a:cubicBezTo>
                  <a:cubicBezTo>
                    <a:pt x="6823" y="11729"/>
                    <a:pt x="7841" y="11959"/>
                    <a:pt x="8874" y="12082"/>
                  </a:cubicBezTo>
                  <a:cubicBezTo>
                    <a:pt x="9485" y="12157"/>
                    <a:pt x="10100" y="12194"/>
                    <a:pt x="10718" y="12194"/>
                  </a:cubicBezTo>
                  <a:cubicBezTo>
                    <a:pt x="11170" y="12194"/>
                    <a:pt x="11622" y="12174"/>
                    <a:pt x="12075" y="12135"/>
                  </a:cubicBezTo>
                  <a:cubicBezTo>
                    <a:pt x="14157" y="11967"/>
                    <a:pt x="16201" y="11408"/>
                    <a:pt x="18085" y="10489"/>
                  </a:cubicBezTo>
                  <a:cubicBezTo>
                    <a:pt x="19011" y="10045"/>
                    <a:pt x="19884" y="9502"/>
                    <a:pt x="20703" y="8874"/>
                  </a:cubicBezTo>
                  <a:cubicBezTo>
                    <a:pt x="21530" y="8246"/>
                    <a:pt x="22288" y="7519"/>
                    <a:pt x="22954" y="6722"/>
                  </a:cubicBezTo>
                  <a:cubicBezTo>
                    <a:pt x="23766" y="5742"/>
                    <a:pt x="24409" y="4640"/>
                    <a:pt x="24853" y="3446"/>
                  </a:cubicBezTo>
                  <a:lnTo>
                    <a:pt x="24868" y="3415"/>
                  </a:lnTo>
                  <a:cubicBezTo>
                    <a:pt x="24968" y="3124"/>
                    <a:pt x="25052" y="2864"/>
                    <a:pt x="25113" y="2619"/>
                  </a:cubicBezTo>
                  <a:lnTo>
                    <a:pt x="25121" y="2580"/>
                  </a:lnTo>
                  <a:lnTo>
                    <a:pt x="25136" y="2519"/>
                  </a:lnTo>
                  <a:lnTo>
                    <a:pt x="25167" y="2412"/>
                  </a:lnTo>
                  <a:cubicBezTo>
                    <a:pt x="25213" y="2198"/>
                    <a:pt x="25258" y="2014"/>
                    <a:pt x="25289" y="1822"/>
                  </a:cubicBezTo>
                  <a:lnTo>
                    <a:pt x="25289" y="1777"/>
                  </a:lnTo>
                  <a:lnTo>
                    <a:pt x="25304" y="1708"/>
                  </a:lnTo>
                  <a:lnTo>
                    <a:pt x="25304" y="1654"/>
                  </a:lnTo>
                  <a:cubicBezTo>
                    <a:pt x="25343" y="1409"/>
                    <a:pt x="25373" y="1164"/>
                    <a:pt x="25389" y="919"/>
                  </a:cubicBezTo>
                  <a:lnTo>
                    <a:pt x="25389" y="873"/>
                  </a:lnTo>
                  <a:lnTo>
                    <a:pt x="25389" y="819"/>
                  </a:lnTo>
                  <a:lnTo>
                    <a:pt x="25396" y="774"/>
                  </a:lnTo>
                  <a:lnTo>
                    <a:pt x="25396" y="728"/>
                  </a:lnTo>
                  <a:lnTo>
                    <a:pt x="25396" y="682"/>
                  </a:lnTo>
                  <a:lnTo>
                    <a:pt x="25396" y="628"/>
                  </a:lnTo>
                  <a:lnTo>
                    <a:pt x="25396" y="574"/>
                  </a:lnTo>
                  <a:lnTo>
                    <a:pt x="25396" y="521"/>
                  </a:lnTo>
                  <a:lnTo>
                    <a:pt x="25396" y="161"/>
                  </a:lnTo>
                  <a:cubicBezTo>
                    <a:pt x="25396" y="107"/>
                    <a:pt x="25384" y="58"/>
                    <a:pt x="25365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375513" y="699171"/>
              <a:ext cx="1046819" cy="318693"/>
            </a:xfrm>
            <a:custGeom>
              <a:avLst/>
              <a:gdLst/>
              <a:ahLst/>
              <a:cxnLst/>
              <a:rect l="l" t="t" r="r" b="b"/>
              <a:pathLst>
                <a:path w="25703" h="7825" extrusionOk="0">
                  <a:moveTo>
                    <a:pt x="25310" y="1"/>
                  </a:moveTo>
                  <a:cubicBezTo>
                    <a:pt x="25291" y="1"/>
                    <a:pt x="25271" y="2"/>
                    <a:pt x="25251" y="5"/>
                  </a:cubicBezTo>
                  <a:cubicBezTo>
                    <a:pt x="25228" y="13"/>
                    <a:pt x="25205" y="20"/>
                    <a:pt x="25189" y="36"/>
                  </a:cubicBezTo>
                  <a:lnTo>
                    <a:pt x="25174" y="28"/>
                  </a:lnTo>
                  <a:lnTo>
                    <a:pt x="25128" y="51"/>
                  </a:lnTo>
                  <a:lnTo>
                    <a:pt x="25067" y="81"/>
                  </a:lnTo>
                  <a:lnTo>
                    <a:pt x="25029" y="112"/>
                  </a:lnTo>
                  <a:lnTo>
                    <a:pt x="24990" y="127"/>
                  </a:lnTo>
                  <a:lnTo>
                    <a:pt x="24937" y="158"/>
                  </a:lnTo>
                  <a:lnTo>
                    <a:pt x="24814" y="212"/>
                  </a:lnTo>
                  <a:lnTo>
                    <a:pt x="24699" y="265"/>
                  </a:lnTo>
                  <a:cubicBezTo>
                    <a:pt x="24408" y="403"/>
                    <a:pt x="24125" y="541"/>
                    <a:pt x="23834" y="679"/>
                  </a:cubicBezTo>
                  <a:cubicBezTo>
                    <a:pt x="23306" y="924"/>
                    <a:pt x="22724" y="1176"/>
                    <a:pt x="22058" y="1444"/>
                  </a:cubicBezTo>
                  <a:cubicBezTo>
                    <a:pt x="21170" y="1812"/>
                    <a:pt x="20282" y="2149"/>
                    <a:pt x="19409" y="2455"/>
                  </a:cubicBezTo>
                  <a:cubicBezTo>
                    <a:pt x="17587" y="3090"/>
                    <a:pt x="15634" y="3680"/>
                    <a:pt x="13613" y="4193"/>
                  </a:cubicBezTo>
                  <a:cubicBezTo>
                    <a:pt x="13368" y="4254"/>
                    <a:pt x="13116" y="4315"/>
                    <a:pt x="12871" y="4377"/>
                  </a:cubicBezTo>
                  <a:cubicBezTo>
                    <a:pt x="10987" y="4836"/>
                    <a:pt x="9104" y="5211"/>
                    <a:pt x="7251" y="5494"/>
                  </a:cubicBezTo>
                  <a:cubicBezTo>
                    <a:pt x="6003" y="5686"/>
                    <a:pt x="4724" y="5846"/>
                    <a:pt x="3476" y="5954"/>
                  </a:cubicBezTo>
                  <a:cubicBezTo>
                    <a:pt x="3017" y="6000"/>
                    <a:pt x="2581" y="6030"/>
                    <a:pt x="2144" y="6053"/>
                  </a:cubicBezTo>
                  <a:lnTo>
                    <a:pt x="2075" y="6061"/>
                  </a:lnTo>
                  <a:cubicBezTo>
                    <a:pt x="1693" y="6076"/>
                    <a:pt x="1310" y="6091"/>
                    <a:pt x="927" y="6107"/>
                  </a:cubicBezTo>
                  <a:lnTo>
                    <a:pt x="850" y="6107"/>
                  </a:lnTo>
                  <a:lnTo>
                    <a:pt x="559" y="6122"/>
                  </a:lnTo>
                  <a:cubicBezTo>
                    <a:pt x="553" y="6120"/>
                    <a:pt x="546" y="6119"/>
                    <a:pt x="539" y="6119"/>
                  </a:cubicBezTo>
                  <a:cubicBezTo>
                    <a:pt x="523" y="6119"/>
                    <a:pt x="507" y="6124"/>
                    <a:pt x="491" y="6130"/>
                  </a:cubicBezTo>
                  <a:cubicBezTo>
                    <a:pt x="434" y="6101"/>
                    <a:pt x="373" y="6086"/>
                    <a:pt x="314" y="6086"/>
                  </a:cubicBezTo>
                  <a:cubicBezTo>
                    <a:pt x="293" y="6086"/>
                    <a:pt x="273" y="6088"/>
                    <a:pt x="253" y="6091"/>
                  </a:cubicBezTo>
                  <a:cubicBezTo>
                    <a:pt x="230" y="6099"/>
                    <a:pt x="207" y="6107"/>
                    <a:pt x="184" y="6122"/>
                  </a:cubicBezTo>
                  <a:cubicBezTo>
                    <a:pt x="47" y="6214"/>
                    <a:pt x="1" y="6405"/>
                    <a:pt x="85" y="6551"/>
                  </a:cubicBezTo>
                  <a:cubicBezTo>
                    <a:pt x="207" y="6796"/>
                    <a:pt x="345" y="7049"/>
                    <a:pt x="498" y="7286"/>
                  </a:cubicBezTo>
                  <a:cubicBezTo>
                    <a:pt x="797" y="7393"/>
                    <a:pt x="1095" y="7470"/>
                    <a:pt x="1402" y="7538"/>
                  </a:cubicBezTo>
                  <a:lnTo>
                    <a:pt x="1379" y="7538"/>
                  </a:lnTo>
                  <a:cubicBezTo>
                    <a:pt x="1869" y="7638"/>
                    <a:pt x="2374" y="7707"/>
                    <a:pt x="2872" y="7753"/>
                  </a:cubicBezTo>
                  <a:cubicBezTo>
                    <a:pt x="3362" y="7791"/>
                    <a:pt x="3844" y="7822"/>
                    <a:pt x="4326" y="7822"/>
                  </a:cubicBezTo>
                  <a:cubicBezTo>
                    <a:pt x="4449" y="7824"/>
                    <a:pt x="4571" y="7825"/>
                    <a:pt x="4694" y="7825"/>
                  </a:cubicBezTo>
                  <a:cubicBezTo>
                    <a:pt x="5527" y="7825"/>
                    <a:pt x="6354" y="7780"/>
                    <a:pt x="7182" y="7707"/>
                  </a:cubicBezTo>
                  <a:cubicBezTo>
                    <a:pt x="8239" y="7615"/>
                    <a:pt x="9287" y="7477"/>
                    <a:pt x="10336" y="7293"/>
                  </a:cubicBezTo>
                  <a:cubicBezTo>
                    <a:pt x="11393" y="7117"/>
                    <a:pt x="12449" y="6895"/>
                    <a:pt x="13491" y="6643"/>
                  </a:cubicBezTo>
                  <a:cubicBezTo>
                    <a:pt x="15566" y="6145"/>
                    <a:pt x="17610" y="5494"/>
                    <a:pt x="19593" y="4698"/>
                  </a:cubicBezTo>
                  <a:cubicBezTo>
                    <a:pt x="20496" y="4331"/>
                    <a:pt x="21392" y="3917"/>
                    <a:pt x="22257" y="3458"/>
                  </a:cubicBezTo>
                  <a:cubicBezTo>
                    <a:pt x="23092" y="3014"/>
                    <a:pt x="23888" y="2501"/>
                    <a:pt x="24638" y="1919"/>
                  </a:cubicBezTo>
                  <a:lnTo>
                    <a:pt x="24638" y="1919"/>
                  </a:lnTo>
                  <a:lnTo>
                    <a:pt x="24615" y="1927"/>
                  </a:lnTo>
                  <a:cubicBezTo>
                    <a:pt x="25021" y="1613"/>
                    <a:pt x="25381" y="1253"/>
                    <a:pt x="25695" y="847"/>
                  </a:cubicBezTo>
                  <a:lnTo>
                    <a:pt x="25695" y="824"/>
                  </a:lnTo>
                  <a:lnTo>
                    <a:pt x="25695" y="770"/>
                  </a:lnTo>
                  <a:lnTo>
                    <a:pt x="25695" y="725"/>
                  </a:lnTo>
                  <a:lnTo>
                    <a:pt x="25695" y="357"/>
                  </a:lnTo>
                  <a:cubicBezTo>
                    <a:pt x="25702" y="196"/>
                    <a:pt x="25587" y="51"/>
                    <a:pt x="25419" y="28"/>
                  </a:cubicBezTo>
                  <a:cubicBezTo>
                    <a:pt x="25383" y="7"/>
                    <a:pt x="25348" y="1"/>
                    <a:pt x="25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44"/>
          <p:cNvGrpSpPr/>
          <p:nvPr/>
        </p:nvGrpSpPr>
        <p:grpSpPr>
          <a:xfrm>
            <a:off x="7784350" y="4080163"/>
            <a:ext cx="1131335" cy="797088"/>
            <a:chOff x="7784350" y="4080163"/>
            <a:chExt cx="1131335" cy="797088"/>
          </a:xfrm>
        </p:grpSpPr>
        <p:sp>
          <p:nvSpPr>
            <p:cNvPr id="405" name="Google Shape;405;p44"/>
            <p:cNvSpPr/>
            <p:nvPr/>
          </p:nvSpPr>
          <p:spPr>
            <a:xfrm>
              <a:off x="7784350" y="4080163"/>
              <a:ext cx="1131335" cy="797088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4"/>
            <p:cNvSpPr/>
            <p:nvPr/>
          </p:nvSpPr>
          <p:spPr>
            <a:xfrm>
              <a:off x="7998727" y="4239074"/>
              <a:ext cx="695150" cy="478350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44"/>
          <p:cNvGrpSpPr/>
          <p:nvPr/>
        </p:nvGrpSpPr>
        <p:grpSpPr>
          <a:xfrm>
            <a:off x="7998875" y="254407"/>
            <a:ext cx="702280" cy="1273691"/>
            <a:chOff x="715100" y="3360345"/>
            <a:chExt cx="702280" cy="1273691"/>
          </a:xfrm>
        </p:grpSpPr>
        <p:sp>
          <p:nvSpPr>
            <p:cNvPr id="408" name="Google Shape;408;p44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4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4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4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386;p44">
            <a:extLst>
              <a:ext uri="{FF2B5EF4-FFF2-40B4-BE49-F238E27FC236}">
                <a16:creationId xmlns:a16="http://schemas.microsoft.com/office/drawing/2014/main" id="{AB53CEB1-25AC-9E4A-693E-A6511C426A3C}"/>
              </a:ext>
            </a:extLst>
          </p:cNvPr>
          <p:cNvSpPr txBox="1">
            <a:spLocks/>
          </p:cNvSpPr>
          <p:nvPr/>
        </p:nvSpPr>
        <p:spPr>
          <a:xfrm>
            <a:off x="1955357" y="1919595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2500" b="1">
                <a:latin typeface="+mj-lt"/>
              </a:rPr>
              <a:t>02</a:t>
            </a:r>
          </a:p>
        </p:txBody>
      </p:sp>
      <p:sp>
        <p:nvSpPr>
          <p:cNvPr id="58" name="Google Shape;386;p44">
            <a:extLst>
              <a:ext uri="{FF2B5EF4-FFF2-40B4-BE49-F238E27FC236}">
                <a16:creationId xmlns:a16="http://schemas.microsoft.com/office/drawing/2014/main" id="{D5FEB991-E606-BF5C-7A95-2B743CE5C74A}"/>
              </a:ext>
            </a:extLst>
          </p:cNvPr>
          <p:cNvSpPr txBox="1">
            <a:spLocks/>
          </p:cNvSpPr>
          <p:nvPr/>
        </p:nvSpPr>
        <p:spPr>
          <a:xfrm>
            <a:off x="1943250" y="2762006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2500" b="1">
                <a:latin typeface="+mj-lt"/>
              </a:rPr>
              <a:t>03</a:t>
            </a:r>
          </a:p>
        </p:txBody>
      </p:sp>
      <p:sp>
        <p:nvSpPr>
          <p:cNvPr id="59" name="Google Shape;386;p44">
            <a:extLst>
              <a:ext uri="{FF2B5EF4-FFF2-40B4-BE49-F238E27FC236}">
                <a16:creationId xmlns:a16="http://schemas.microsoft.com/office/drawing/2014/main" id="{7FE8C1B3-A711-80E4-DD8A-0DE105FD515D}"/>
              </a:ext>
            </a:extLst>
          </p:cNvPr>
          <p:cNvSpPr txBox="1">
            <a:spLocks/>
          </p:cNvSpPr>
          <p:nvPr/>
        </p:nvSpPr>
        <p:spPr>
          <a:xfrm>
            <a:off x="1943250" y="3554119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2500" b="1">
                <a:latin typeface="+mj-lt"/>
              </a:rPr>
              <a:t>04</a:t>
            </a:r>
          </a:p>
        </p:txBody>
      </p:sp>
      <p:sp>
        <p:nvSpPr>
          <p:cNvPr id="60" name="Google Shape;386;p44">
            <a:extLst>
              <a:ext uri="{FF2B5EF4-FFF2-40B4-BE49-F238E27FC236}">
                <a16:creationId xmlns:a16="http://schemas.microsoft.com/office/drawing/2014/main" id="{17EB3314-39CF-38F5-AD28-13DA13B30251}"/>
              </a:ext>
            </a:extLst>
          </p:cNvPr>
          <p:cNvSpPr txBox="1">
            <a:spLocks/>
          </p:cNvSpPr>
          <p:nvPr/>
        </p:nvSpPr>
        <p:spPr>
          <a:xfrm>
            <a:off x="1961255" y="4349575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2500" b="1">
                <a:latin typeface="+mj-lt"/>
              </a:rPr>
              <a:t>05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1" grpId="0" animBg="1"/>
      <p:bldP spid="384" grpId="0" animBg="1"/>
      <p:bldP spid="385" grpId="0"/>
      <p:bldP spid="386" grpId="0"/>
      <p:bldP spid="388" grpId="0"/>
      <p:bldP spid="390" grpId="0" build="p"/>
      <p:bldP spid="391" grpId="0"/>
      <p:bldP spid="393" grpId="0" build="p"/>
      <p:bldP spid="397" grpId="0"/>
      <p:bldP spid="57" grpId="0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 PHÁ MỘT SỐ HÌNH THỨC TRANG TRÍ CHỮ</a:t>
            </a:r>
            <a:b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4" name="Google Shape;364;p43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43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366" name="Google Shape;366;p43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373" name="Google Shape;373;p43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3EA109-0D03-C718-A039-1E3BF285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9" y="1571048"/>
            <a:ext cx="1823910" cy="1246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4A438-F094-6D23-1753-D6AF4A39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622" y="1527315"/>
            <a:ext cx="1076378" cy="148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58966-58A4-F58F-6983-0C91EB8BC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465" y="2194293"/>
            <a:ext cx="3562350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9D262-F6F2-B156-B034-750B30AD7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189" y="3720191"/>
            <a:ext cx="4637556" cy="1036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FCE35-124F-220B-2B72-B5CEE5665BB6}"/>
              </a:ext>
            </a:extLst>
          </p:cNvPr>
          <p:cNvSpPr txBox="1"/>
          <p:nvPr/>
        </p:nvSpPr>
        <p:spPr>
          <a:xfrm>
            <a:off x="3022487" y="1298381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Quan sát các mẫu chữ trang trí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92AC20-240F-D0CF-5C96-2C66C7125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60" y="2769872"/>
            <a:ext cx="600977" cy="600977"/>
          </a:xfrm>
          <a:prstGeom prst="rect">
            <a:avLst/>
          </a:prstGeom>
        </p:spPr>
      </p:pic>
      <p:pic>
        <p:nvPicPr>
          <p:cNvPr id="1028" name="Picture 4" descr="Daisy">
            <a:extLst>
              <a:ext uri="{FF2B5EF4-FFF2-40B4-BE49-F238E27FC236}">
                <a16:creationId xmlns:a16="http://schemas.microsoft.com/office/drawing/2014/main" id="{B6BAC6E9-AB90-A1FA-B274-B5FB725E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66" y="2039586"/>
            <a:ext cx="600977" cy="6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isy">
            <a:extLst>
              <a:ext uri="{FF2B5EF4-FFF2-40B4-BE49-F238E27FC236}">
                <a16:creationId xmlns:a16="http://schemas.microsoft.com/office/drawing/2014/main" id="{AA2B6EBB-79F3-6C89-165E-497BE2B8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22" y="2876610"/>
            <a:ext cx="600977" cy="6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isy">
            <a:extLst>
              <a:ext uri="{FF2B5EF4-FFF2-40B4-BE49-F238E27FC236}">
                <a16:creationId xmlns:a16="http://schemas.microsoft.com/office/drawing/2014/main" id="{D2B7A4D6-BBEC-EE2D-8A2F-89EDA174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70" y="3419702"/>
            <a:ext cx="600977" cy="6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7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364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 PHÁ MỘT SỐ HÌNH THỨC TRANG TRÍ CHỮ</a:t>
            </a:r>
            <a:b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4" name="Google Shape;364;p43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43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366" name="Google Shape;366;p43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373" name="Google Shape;373;p43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8FCE35-124F-220B-2B72-B5CEE5665BB6}"/>
              </a:ext>
            </a:extLst>
          </p:cNvPr>
          <p:cNvSpPr txBox="1"/>
          <p:nvPr/>
        </p:nvSpPr>
        <p:spPr>
          <a:xfrm>
            <a:off x="1246268" y="2282610"/>
            <a:ext cx="2214509" cy="1424503"/>
          </a:xfrm>
          <a:prstGeom prst="roundRect">
            <a:avLst/>
          </a:prstGeom>
          <a:solidFill>
            <a:srgbClr val="ADBFC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/>
              <a:t>Trong các chữ trên, em ấn tượng với mẫu chữ nào?</a:t>
            </a: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51046-F451-C8DC-59BC-17582359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7317">
            <a:off x="7383708" y="1087555"/>
            <a:ext cx="1194552" cy="14198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46E9E2-9A64-DC37-1FA1-12254EDD2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83" y="3906960"/>
            <a:ext cx="3542973" cy="7915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051D86-F346-AFC5-9FFB-4FB030A11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57" y="1381109"/>
            <a:ext cx="1123077" cy="767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70D0F5-D0D9-0686-5112-91C04EA1DF8C}"/>
              </a:ext>
            </a:extLst>
          </p:cNvPr>
          <p:cNvSpPr txBox="1"/>
          <p:nvPr/>
        </p:nvSpPr>
        <p:spPr>
          <a:xfrm>
            <a:off x="5823398" y="2382533"/>
            <a:ext cx="2214509" cy="1424503"/>
          </a:xfrm>
          <a:prstGeom prst="roundRect">
            <a:avLst/>
          </a:prstGeom>
          <a:solidFill>
            <a:srgbClr val="ADBFC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/>
              <a:t>Chữ đó có các nét đều, nét thanh hay nét đậm?</a:t>
            </a: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A497B-1524-AFB7-4667-D458692A7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58092">
            <a:off x="3484903" y="1549525"/>
            <a:ext cx="1950149" cy="1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52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12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 PHÁ MỘT SỐ HÌNH THỨC TRANG TRÍ CHỮ</a:t>
            </a:r>
            <a:b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4" name="Google Shape;364;p43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43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366" name="Google Shape;366;p43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373" name="Google Shape;373;p43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8FCE35-124F-220B-2B72-B5CEE5665BB6}"/>
              </a:ext>
            </a:extLst>
          </p:cNvPr>
          <p:cNvSpPr txBox="1"/>
          <p:nvPr/>
        </p:nvSpPr>
        <p:spPr>
          <a:xfrm>
            <a:off x="2535145" y="1284752"/>
            <a:ext cx="4073710" cy="964803"/>
          </a:xfrm>
          <a:prstGeom prst="roundRect">
            <a:avLst/>
          </a:prstGeom>
          <a:solidFill>
            <a:srgbClr val="ADBFC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/>
              <a:t>Em thường thấy kiểu chữ trang trí được sử dụng ở đâu?</a:t>
            </a:r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33D80F-366A-1ECE-0BF8-13164ACB7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" y="1642749"/>
            <a:ext cx="2544415" cy="1696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37F0-FFB1-8F9B-0A54-7A3FA702F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07" y="2516582"/>
            <a:ext cx="1395599" cy="1674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9ECFF5-0CA5-0CD1-842C-186F0E6A0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403" y="1284752"/>
            <a:ext cx="1895412" cy="1895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0993D-613A-EBC4-6AE9-DEA49E219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543" y="3486513"/>
            <a:ext cx="2636610" cy="9095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C2FEE7-A076-09A2-CDE4-18A74D8A256C}"/>
              </a:ext>
            </a:extLst>
          </p:cNvPr>
          <p:cNvSpPr txBox="1"/>
          <p:nvPr/>
        </p:nvSpPr>
        <p:spPr>
          <a:xfrm>
            <a:off x="781982" y="3321216"/>
            <a:ext cx="205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Vỏ hộp bánh kẹo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C7D2ED-E3C0-15BB-12F9-A7875C1B7272}"/>
              </a:ext>
            </a:extLst>
          </p:cNvPr>
          <p:cNvSpPr txBox="1"/>
          <p:nvPr/>
        </p:nvSpPr>
        <p:spPr>
          <a:xfrm>
            <a:off x="2535145" y="4360421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Trang trí báo tường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0453CB-FA99-8BFE-255F-3BE763A29F72}"/>
              </a:ext>
            </a:extLst>
          </p:cNvPr>
          <p:cNvSpPr txBox="1"/>
          <p:nvPr/>
        </p:nvSpPr>
        <p:spPr>
          <a:xfrm>
            <a:off x="5702808" y="432914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Đồ trang trí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4AD427-B268-AA47-3FA6-B21A932D6015}"/>
              </a:ext>
            </a:extLst>
          </p:cNvPr>
          <p:cNvSpPr txBox="1"/>
          <p:nvPr/>
        </p:nvSpPr>
        <p:spPr>
          <a:xfrm>
            <a:off x="7327075" y="32498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Quần áo</a:t>
            </a:r>
          </a:p>
        </p:txBody>
      </p:sp>
    </p:spTree>
    <p:extLst>
      <p:ext uri="{BB962C8B-B14F-4D97-AF65-F5344CB8AC3E}">
        <p14:creationId xmlns:p14="http://schemas.microsoft.com/office/powerpoint/2010/main" val="2940853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12" grpId="0" animBg="1"/>
      <p:bldP spid="19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DDD846-028F-715F-200C-AC32013E7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6" b="17425"/>
          <a:stretch/>
        </p:blipFill>
        <p:spPr>
          <a:xfrm>
            <a:off x="532080" y="2749196"/>
            <a:ext cx="2443925" cy="1937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9B96C-A378-1D8B-EBC8-F659BEAB3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46"/>
          <a:stretch/>
        </p:blipFill>
        <p:spPr>
          <a:xfrm>
            <a:off x="5016447" y="900287"/>
            <a:ext cx="3265434" cy="3115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B328C-AF57-87D1-189A-23079F08B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17" r="14031"/>
          <a:stretch/>
        </p:blipFill>
        <p:spPr>
          <a:xfrm rot="21162072">
            <a:off x="6994573" y="2555374"/>
            <a:ext cx="1682273" cy="232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 PHÁ MỘT SỐ HÌNH THỨC TRANG TRÍ CHỮ</a:t>
            </a:r>
            <a:b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4" name="Google Shape;364;p43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43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366" name="Google Shape;366;p43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373" name="Google Shape;373;p43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5EA123-536C-A227-6F4D-5CE02CAF30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9" t="48326" r="6617" b="2228"/>
          <a:stretch/>
        </p:blipFill>
        <p:spPr>
          <a:xfrm>
            <a:off x="360141" y="1381454"/>
            <a:ext cx="3190632" cy="1224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42A7DF-C647-5BEA-F641-5AC66DB7A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3175">
            <a:off x="5001829" y="2450974"/>
            <a:ext cx="1701248" cy="2357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F64F1-7BC5-C4E2-DD70-26741040D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744" y="2347395"/>
            <a:ext cx="1942703" cy="1457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BCF9E-2393-6547-F503-29FB19D9D300}"/>
              </a:ext>
            </a:extLst>
          </p:cNvPr>
          <p:cNvSpPr txBox="1"/>
          <p:nvPr/>
        </p:nvSpPr>
        <p:spPr>
          <a:xfrm>
            <a:off x="3373665" y="3671885"/>
            <a:ext cx="1394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Quan sát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364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 PHÁ MỘT SỐ HÌNH THỨC TRANG TRÍ CHỮ</a:t>
            </a:r>
            <a:b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65" name="Google Shape;365;p43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366" name="Google Shape;366;p43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373" name="Google Shape;373;p43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D6939D-2ECC-2C10-963D-2713C92A74B4}"/>
              </a:ext>
            </a:extLst>
          </p:cNvPr>
          <p:cNvSpPr txBox="1"/>
          <p:nvPr/>
        </p:nvSpPr>
        <p:spPr>
          <a:xfrm>
            <a:off x="3829649" y="1584251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KẾT LUẬN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CD02C-FAFF-D58E-E526-63A06F13A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71" r="28936"/>
          <a:stretch/>
        </p:blipFill>
        <p:spPr>
          <a:xfrm>
            <a:off x="935563" y="1316405"/>
            <a:ext cx="1798596" cy="356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372771-7A3C-B517-6A7B-ED7BA83D9F72}"/>
              </a:ext>
            </a:extLst>
          </p:cNvPr>
          <p:cNvSpPr txBox="1"/>
          <p:nvPr/>
        </p:nvSpPr>
        <p:spPr>
          <a:xfrm>
            <a:off x="2978491" y="2274441"/>
            <a:ext cx="3431352" cy="1571424"/>
          </a:xfrm>
          <a:prstGeom prst="roundRect">
            <a:avLst/>
          </a:prstGeom>
          <a:solidFill>
            <a:srgbClr val="ADBFC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effectLst/>
                <a:latin typeface="+mj-lt"/>
                <a:ea typeface="Calibri" panose="020F0502020204030204" pitchFamily="34" charset="0"/>
              </a:rPr>
              <a:t>Chữ có nhiều kiểu chữ với hình thức trang trí và màu sắc khác nhau.</a:t>
            </a:r>
            <a:endParaRPr lang="en-US" sz="200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274B1E-5805-2F27-C827-D715BBC82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404" y="3207831"/>
            <a:ext cx="1798596" cy="17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11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48"/>
          <p:cNvGrpSpPr/>
          <p:nvPr/>
        </p:nvGrpSpPr>
        <p:grpSpPr>
          <a:xfrm rot="-8100000">
            <a:off x="8038680" y="-223074"/>
            <a:ext cx="1001067" cy="1635073"/>
            <a:chOff x="3328363" y="1260353"/>
            <a:chExt cx="1001077" cy="1635089"/>
          </a:xfrm>
        </p:grpSpPr>
        <p:sp>
          <p:nvSpPr>
            <p:cNvPr id="699" name="Google Shape;699;p48"/>
            <p:cNvSpPr/>
            <p:nvPr/>
          </p:nvSpPr>
          <p:spPr>
            <a:xfrm>
              <a:off x="3888568" y="1260353"/>
              <a:ext cx="176854" cy="499502"/>
            </a:xfrm>
            <a:custGeom>
              <a:avLst/>
              <a:gdLst/>
              <a:ahLst/>
              <a:cxnLst/>
              <a:rect l="l" t="t" r="r" b="b"/>
              <a:pathLst>
                <a:path w="5415" h="15294" extrusionOk="0">
                  <a:moveTo>
                    <a:pt x="4065" y="1"/>
                  </a:moveTo>
                  <a:cubicBezTo>
                    <a:pt x="4067" y="1"/>
                    <a:pt x="4069" y="1"/>
                    <a:pt x="4071" y="1"/>
                  </a:cubicBezTo>
                  <a:lnTo>
                    <a:pt x="4071" y="1"/>
                  </a:lnTo>
                  <a:cubicBezTo>
                    <a:pt x="4074" y="1"/>
                    <a:pt x="4076" y="1"/>
                    <a:pt x="4079" y="1"/>
                  </a:cubicBezTo>
                  <a:close/>
                  <a:moveTo>
                    <a:pt x="4071" y="1"/>
                  </a:moveTo>
                  <a:cubicBezTo>
                    <a:pt x="3972" y="1"/>
                    <a:pt x="3880" y="9"/>
                    <a:pt x="3787" y="30"/>
                  </a:cubicBezTo>
                  <a:cubicBezTo>
                    <a:pt x="3678" y="52"/>
                    <a:pt x="3568" y="88"/>
                    <a:pt x="3474" y="132"/>
                  </a:cubicBezTo>
                  <a:cubicBezTo>
                    <a:pt x="3371" y="176"/>
                    <a:pt x="3277" y="227"/>
                    <a:pt x="3189" y="285"/>
                  </a:cubicBezTo>
                  <a:cubicBezTo>
                    <a:pt x="2744" y="577"/>
                    <a:pt x="2401" y="993"/>
                    <a:pt x="2124" y="1365"/>
                  </a:cubicBezTo>
                  <a:cubicBezTo>
                    <a:pt x="1832" y="1774"/>
                    <a:pt x="1562" y="2211"/>
                    <a:pt x="1336" y="2656"/>
                  </a:cubicBezTo>
                  <a:cubicBezTo>
                    <a:pt x="1153" y="2999"/>
                    <a:pt x="993" y="3350"/>
                    <a:pt x="854" y="3707"/>
                  </a:cubicBezTo>
                  <a:cubicBezTo>
                    <a:pt x="548" y="4502"/>
                    <a:pt x="322" y="5327"/>
                    <a:pt x="190" y="6166"/>
                  </a:cubicBezTo>
                  <a:cubicBezTo>
                    <a:pt x="66" y="6976"/>
                    <a:pt x="8" y="7786"/>
                    <a:pt x="8" y="8603"/>
                  </a:cubicBezTo>
                  <a:cubicBezTo>
                    <a:pt x="1" y="10259"/>
                    <a:pt x="234" y="11930"/>
                    <a:pt x="460" y="13549"/>
                  </a:cubicBezTo>
                  <a:cubicBezTo>
                    <a:pt x="497" y="13805"/>
                    <a:pt x="533" y="14067"/>
                    <a:pt x="570" y="14330"/>
                  </a:cubicBezTo>
                  <a:cubicBezTo>
                    <a:pt x="584" y="14454"/>
                    <a:pt x="606" y="14600"/>
                    <a:pt x="621" y="14739"/>
                  </a:cubicBezTo>
                  <a:cubicBezTo>
                    <a:pt x="621" y="14790"/>
                    <a:pt x="613" y="14841"/>
                    <a:pt x="613" y="14892"/>
                  </a:cubicBezTo>
                  <a:cubicBezTo>
                    <a:pt x="613" y="14936"/>
                    <a:pt x="628" y="14972"/>
                    <a:pt x="650" y="14994"/>
                  </a:cubicBezTo>
                  <a:cubicBezTo>
                    <a:pt x="665" y="15067"/>
                    <a:pt x="672" y="15147"/>
                    <a:pt x="679" y="15220"/>
                  </a:cubicBezTo>
                  <a:cubicBezTo>
                    <a:pt x="679" y="15257"/>
                    <a:pt x="716" y="15293"/>
                    <a:pt x="752" y="15293"/>
                  </a:cubicBezTo>
                  <a:cubicBezTo>
                    <a:pt x="774" y="15293"/>
                    <a:pt x="796" y="15286"/>
                    <a:pt x="818" y="15264"/>
                  </a:cubicBezTo>
                  <a:cubicBezTo>
                    <a:pt x="825" y="15257"/>
                    <a:pt x="832" y="15235"/>
                    <a:pt x="832" y="15220"/>
                  </a:cubicBezTo>
                  <a:lnTo>
                    <a:pt x="825" y="15125"/>
                  </a:lnTo>
                  <a:lnTo>
                    <a:pt x="810" y="15038"/>
                  </a:lnTo>
                  <a:cubicBezTo>
                    <a:pt x="869" y="15016"/>
                    <a:pt x="905" y="14958"/>
                    <a:pt x="905" y="14899"/>
                  </a:cubicBezTo>
                  <a:cubicBezTo>
                    <a:pt x="920" y="14673"/>
                    <a:pt x="942" y="14432"/>
                    <a:pt x="978" y="14177"/>
                  </a:cubicBezTo>
                  <a:cubicBezTo>
                    <a:pt x="1132" y="13046"/>
                    <a:pt x="1489" y="11850"/>
                    <a:pt x="2087" y="10412"/>
                  </a:cubicBezTo>
                  <a:lnTo>
                    <a:pt x="2087" y="10412"/>
                  </a:lnTo>
                  <a:lnTo>
                    <a:pt x="2080" y="10441"/>
                  </a:lnTo>
                  <a:cubicBezTo>
                    <a:pt x="2408" y="9683"/>
                    <a:pt x="2751" y="8931"/>
                    <a:pt x="3050" y="8296"/>
                  </a:cubicBezTo>
                  <a:lnTo>
                    <a:pt x="3087" y="8223"/>
                  </a:lnTo>
                  <a:cubicBezTo>
                    <a:pt x="3408" y="7545"/>
                    <a:pt x="3736" y="6852"/>
                    <a:pt x="4035" y="6159"/>
                  </a:cubicBezTo>
                  <a:cubicBezTo>
                    <a:pt x="4210" y="5757"/>
                    <a:pt x="4356" y="5400"/>
                    <a:pt x="4488" y="5071"/>
                  </a:cubicBezTo>
                  <a:cubicBezTo>
                    <a:pt x="4553" y="4889"/>
                    <a:pt x="4626" y="4707"/>
                    <a:pt x="4692" y="4517"/>
                  </a:cubicBezTo>
                  <a:lnTo>
                    <a:pt x="4787" y="4254"/>
                  </a:lnTo>
                  <a:cubicBezTo>
                    <a:pt x="4962" y="3780"/>
                    <a:pt x="5115" y="3299"/>
                    <a:pt x="5246" y="2810"/>
                  </a:cubicBezTo>
                  <a:cubicBezTo>
                    <a:pt x="5312" y="2525"/>
                    <a:pt x="5363" y="2241"/>
                    <a:pt x="5385" y="1949"/>
                  </a:cubicBezTo>
                  <a:cubicBezTo>
                    <a:pt x="5414" y="1686"/>
                    <a:pt x="5407" y="1416"/>
                    <a:pt x="5363" y="1146"/>
                  </a:cubicBezTo>
                  <a:cubicBezTo>
                    <a:pt x="5341" y="1044"/>
                    <a:pt x="5312" y="942"/>
                    <a:pt x="5268" y="840"/>
                  </a:cubicBezTo>
                  <a:cubicBezTo>
                    <a:pt x="5246" y="774"/>
                    <a:pt x="5210" y="716"/>
                    <a:pt x="5181" y="650"/>
                  </a:cubicBezTo>
                  <a:cubicBezTo>
                    <a:pt x="5144" y="584"/>
                    <a:pt x="5101" y="526"/>
                    <a:pt x="5050" y="468"/>
                  </a:cubicBezTo>
                  <a:cubicBezTo>
                    <a:pt x="4889" y="278"/>
                    <a:pt x="4685" y="139"/>
                    <a:pt x="4451" y="59"/>
                  </a:cubicBezTo>
                  <a:cubicBezTo>
                    <a:pt x="4329" y="23"/>
                    <a:pt x="4200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534476" y="1977845"/>
              <a:ext cx="267387" cy="570472"/>
            </a:xfrm>
            <a:custGeom>
              <a:avLst/>
              <a:gdLst/>
              <a:ahLst/>
              <a:cxnLst/>
              <a:rect l="l" t="t" r="r" b="b"/>
              <a:pathLst>
                <a:path w="8187" h="17467" extrusionOk="0">
                  <a:moveTo>
                    <a:pt x="1920" y="0"/>
                  </a:moveTo>
                  <a:cubicBezTo>
                    <a:pt x="1868" y="0"/>
                    <a:pt x="1817" y="7"/>
                    <a:pt x="1774" y="7"/>
                  </a:cubicBezTo>
                  <a:cubicBezTo>
                    <a:pt x="1642" y="22"/>
                    <a:pt x="1518" y="58"/>
                    <a:pt x="1394" y="102"/>
                  </a:cubicBezTo>
                  <a:cubicBezTo>
                    <a:pt x="1263" y="153"/>
                    <a:pt x="1139" y="212"/>
                    <a:pt x="1022" y="292"/>
                  </a:cubicBezTo>
                  <a:cubicBezTo>
                    <a:pt x="811" y="438"/>
                    <a:pt x="635" y="628"/>
                    <a:pt x="497" y="839"/>
                  </a:cubicBezTo>
                  <a:cubicBezTo>
                    <a:pt x="358" y="1058"/>
                    <a:pt x="256" y="1284"/>
                    <a:pt x="190" y="1532"/>
                  </a:cubicBezTo>
                  <a:cubicBezTo>
                    <a:pt x="117" y="1795"/>
                    <a:pt x="66" y="2058"/>
                    <a:pt x="44" y="2328"/>
                  </a:cubicBezTo>
                  <a:cubicBezTo>
                    <a:pt x="1" y="2867"/>
                    <a:pt x="23" y="3415"/>
                    <a:pt x="103" y="3955"/>
                  </a:cubicBezTo>
                  <a:cubicBezTo>
                    <a:pt x="139" y="4195"/>
                    <a:pt x="183" y="4429"/>
                    <a:pt x="234" y="4655"/>
                  </a:cubicBezTo>
                  <a:cubicBezTo>
                    <a:pt x="278" y="4881"/>
                    <a:pt x="351" y="5129"/>
                    <a:pt x="446" y="5414"/>
                  </a:cubicBezTo>
                  <a:cubicBezTo>
                    <a:pt x="665" y="6100"/>
                    <a:pt x="935" y="6771"/>
                    <a:pt x="1248" y="7413"/>
                  </a:cubicBezTo>
                  <a:cubicBezTo>
                    <a:pt x="1803" y="8573"/>
                    <a:pt x="2518" y="9748"/>
                    <a:pt x="3568" y="11229"/>
                  </a:cubicBezTo>
                  <a:cubicBezTo>
                    <a:pt x="4035" y="11885"/>
                    <a:pt x="4524" y="12549"/>
                    <a:pt x="4998" y="13191"/>
                  </a:cubicBezTo>
                  <a:cubicBezTo>
                    <a:pt x="5268" y="13563"/>
                    <a:pt x="5546" y="13936"/>
                    <a:pt x="5816" y="14308"/>
                  </a:cubicBezTo>
                  <a:cubicBezTo>
                    <a:pt x="6509" y="15256"/>
                    <a:pt x="7231" y="16278"/>
                    <a:pt x="7866" y="17350"/>
                  </a:cubicBezTo>
                  <a:cubicBezTo>
                    <a:pt x="7873" y="17365"/>
                    <a:pt x="7888" y="17379"/>
                    <a:pt x="7902" y="17379"/>
                  </a:cubicBezTo>
                  <a:cubicBezTo>
                    <a:pt x="7924" y="17430"/>
                    <a:pt x="7975" y="17467"/>
                    <a:pt x="8034" y="17467"/>
                  </a:cubicBezTo>
                  <a:cubicBezTo>
                    <a:pt x="8077" y="17467"/>
                    <a:pt x="8114" y="17445"/>
                    <a:pt x="8143" y="17416"/>
                  </a:cubicBezTo>
                  <a:cubicBezTo>
                    <a:pt x="8172" y="17394"/>
                    <a:pt x="8187" y="17357"/>
                    <a:pt x="8187" y="17314"/>
                  </a:cubicBezTo>
                  <a:lnTo>
                    <a:pt x="8180" y="17066"/>
                  </a:lnTo>
                  <a:cubicBezTo>
                    <a:pt x="8180" y="16956"/>
                    <a:pt x="8180" y="16847"/>
                    <a:pt x="8172" y="16737"/>
                  </a:cubicBezTo>
                  <a:cubicBezTo>
                    <a:pt x="8165" y="16526"/>
                    <a:pt x="8150" y="16314"/>
                    <a:pt x="8143" y="16102"/>
                  </a:cubicBezTo>
                  <a:cubicBezTo>
                    <a:pt x="8121" y="15738"/>
                    <a:pt x="8092" y="15336"/>
                    <a:pt x="8041" y="14877"/>
                  </a:cubicBezTo>
                  <a:cubicBezTo>
                    <a:pt x="7968" y="14089"/>
                    <a:pt x="7851" y="13264"/>
                    <a:pt x="7705" y="12418"/>
                  </a:cubicBezTo>
                  <a:cubicBezTo>
                    <a:pt x="7413" y="10776"/>
                    <a:pt x="7019" y="9157"/>
                    <a:pt x="6516" y="7566"/>
                  </a:cubicBezTo>
                  <a:cubicBezTo>
                    <a:pt x="6042" y="6041"/>
                    <a:pt x="5487" y="4538"/>
                    <a:pt x="4838" y="3079"/>
                  </a:cubicBezTo>
                  <a:cubicBezTo>
                    <a:pt x="4641" y="2634"/>
                    <a:pt x="4422" y="2196"/>
                    <a:pt x="4174" y="1780"/>
                  </a:cubicBezTo>
                  <a:cubicBezTo>
                    <a:pt x="4021" y="1540"/>
                    <a:pt x="3860" y="1306"/>
                    <a:pt x="3685" y="1080"/>
                  </a:cubicBezTo>
                  <a:cubicBezTo>
                    <a:pt x="3525" y="868"/>
                    <a:pt x="3342" y="679"/>
                    <a:pt x="3145" y="511"/>
                  </a:cubicBezTo>
                  <a:cubicBezTo>
                    <a:pt x="3050" y="431"/>
                    <a:pt x="2941" y="350"/>
                    <a:pt x="2832" y="285"/>
                  </a:cubicBezTo>
                  <a:cubicBezTo>
                    <a:pt x="2722" y="212"/>
                    <a:pt x="2598" y="153"/>
                    <a:pt x="2474" y="102"/>
                  </a:cubicBezTo>
                  <a:cubicBezTo>
                    <a:pt x="2372" y="66"/>
                    <a:pt x="2270" y="37"/>
                    <a:pt x="2168" y="22"/>
                  </a:cubicBezTo>
                  <a:cubicBezTo>
                    <a:pt x="2080" y="15"/>
                    <a:pt x="2000" y="7"/>
                    <a:pt x="1920" y="7"/>
                  </a:cubicBezTo>
                  <a:lnTo>
                    <a:pt x="19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876190" y="1712358"/>
              <a:ext cx="362232" cy="297925"/>
            </a:xfrm>
            <a:custGeom>
              <a:avLst/>
              <a:gdLst/>
              <a:ahLst/>
              <a:cxnLst/>
              <a:rect l="l" t="t" r="r" b="b"/>
              <a:pathLst>
                <a:path w="11091" h="9122" extrusionOk="0">
                  <a:moveTo>
                    <a:pt x="9065" y="0"/>
                  </a:moveTo>
                  <a:cubicBezTo>
                    <a:pt x="9040" y="0"/>
                    <a:pt x="9014" y="1"/>
                    <a:pt x="8989" y="1"/>
                  </a:cubicBezTo>
                  <a:lnTo>
                    <a:pt x="8952" y="1"/>
                  </a:lnTo>
                  <a:cubicBezTo>
                    <a:pt x="8697" y="1"/>
                    <a:pt x="8442" y="31"/>
                    <a:pt x="8194" y="82"/>
                  </a:cubicBezTo>
                  <a:cubicBezTo>
                    <a:pt x="7574" y="198"/>
                    <a:pt x="6983" y="403"/>
                    <a:pt x="6421" y="680"/>
                  </a:cubicBezTo>
                  <a:cubicBezTo>
                    <a:pt x="5407" y="1161"/>
                    <a:pt x="4422" y="1927"/>
                    <a:pt x="3502" y="2956"/>
                  </a:cubicBezTo>
                  <a:cubicBezTo>
                    <a:pt x="3086" y="3430"/>
                    <a:pt x="2692" y="3941"/>
                    <a:pt x="2335" y="4466"/>
                  </a:cubicBezTo>
                  <a:cubicBezTo>
                    <a:pt x="1977" y="4999"/>
                    <a:pt x="1649" y="5546"/>
                    <a:pt x="1350" y="6108"/>
                  </a:cubicBezTo>
                  <a:cubicBezTo>
                    <a:pt x="854" y="7042"/>
                    <a:pt x="409" y="7998"/>
                    <a:pt x="22" y="8983"/>
                  </a:cubicBezTo>
                  <a:cubicBezTo>
                    <a:pt x="0" y="9034"/>
                    <a:pt x="15" y="9085"/>
                    <a:pt x="66" y="9114"/>
                  </a:cubicBezTo>
                  <a:cubicBezTo>
                    <a:pt x="80" y="9121"/>
                    <a:pt x="88" y="9121"/>
                    <a:pt x="110" y="9121"/>
                  </a:cubicBezTo>
                  <a:cubicBezTo>
                    <a:pt x="139" y="9121"/>
                    <a:pt x="175" y="9107"/>
                    <a:pt x="190" y="9070"/>
                  </a:cubicBezTo>
                  <a:lnTo>
                    <a:pt x="212" y="9070"/>
                  </a:lnTo>
                  <a:cubicBezTo>
                    <a:pt x="218" y="9072"/>
                    <a:pt x="224" y="9072"/>
                    <a:pt x="231" y="9072"/>
                  </a:cubicBezTo>
                  <a:cubicBezTo>
                    <a:pt x="260" y="9072"/>
                    <a:pt x="289" y="9058"/>
                    <a:pt x="307" y="9034"/>
                  </a:cubicBezTo>
                  <a:cubicBezTo>
                    <a:pt x="438" y="8902"/>
                    <a:pt x="591" y="8771"/>
                    <a:pt x="781" y="8611"/>
                  </a:cubicBezTo>
                  <a:cubicBezTo>
                    <a:pt x="1314" y="8173"/>
                    <a:pt x="1890" y="7793"/>
                    <a:pt x="2495" y="7465"/>
                  </a:cubicBezTo>
                  <a:cubicBezTo>
                    <a:pt x="2831" y="7283"/>
                    <a:pt x="3174" y="7108"/>
                    <a:pt x="3459" y="6969"/>
                  </a:cubicBezTo>
                  <a:cubicBezTo>
                    <a:pt x="3780" y="6809"/>
                    <a:pt x="4093" y="6655"/>
                    <a:pt x="4422" y="6509"/>
                  </a:cubicBezTo>
                  <a:cubicBezTo>
                    <a:pt x="4692" y="6385"/>
                    <a:pt x="4954" y="6269"/>
                    <a:pt x="5224" y="6145"/>
                  </a:cubicBezTo>
                  <a:cubicBezTo>
                    <a:pt x="5611" y="5977"/>
                    <a:pt x="5998" y="5802"/>
                    <a:pt x="6377" y="5627"/>
                  </a:cubicBezTo>
                  <a:cubicBezTo>
                    <a:pt x="6698" y="5473"/>
                    <a:pt x="7019" y="5320"/>
                    <a:pt x="7325" y="5160"/>
                  </a:cubicBezTo>
                  <a:cubicBezTo>
                    <a:pt x="7588" y="5028"/>
                    <a:pt x="7836" y="4890"/>
                    <a:pt x="8092" y="4751"/>
                  </a:cubicBezTo>
                  <a:cubicBezTo>
                    <a:pt x="8580" y="4481"/>
                    <a:pt x="9062" y="4175"/>
                    <a:pt x="9522" y="3846"/>
                  </a:cubicBezTo>
                  <a:cubicBezTo>
                    <a:pt x="10113" y="3409"/>
                    <a:pt x="10514" y="3000"/>
                    <a:pt x="10784" y="2555"/>
                  </a:cubicBezTo>
                  <a:cubicBezTo>
                    <a:pt x="10922" y="2336"/>
                    <a:pt x="11017" y="2081"/>
                    <a:pt x="11054" y="1818"/>
                  </a:cubicBezTo>
                  <a:cubicBezTo>
                    <a:pt x="11090" y="1533"/>
                    <a:pt x="11054" y="1249"/>
                    <a:pt x="10937" y="979"/>
                  </a:cubicBezTo>
                  <a:cubicBezTo>
                    <a:pt x="10893" y="870"/>
                    <a:pt x="10828" y="760"/>
                    <a:pt x="10747" y="658"/>
                  </a:cubicBezTo>
                  <a:cubicBezTo>
                    <a:pt x="10660" y="556"/>
                    <a:pt x="10565" y="461"/>
                    <a:pt x="10455" y="388"/>
                  </a:cubicBezTo>
                  <a:cubicBezTo>
                    <a:pt x="10353" y="315"/>
                    <a:pt x="10244" y="257"/>
                    <a:pt x="10127" y="206"/>
                  </a:cubicBezTo>
                  <a:cubicBezTo>
                    <a:pt x="10003" y="147"/>
                    <a:pt x="9872" y="103"/>
                    <a:pt x="9733" y="74"/>
                  </a:cubicBezTo>
                  <a:cubicBezTo>
                    <a:pt x="9517" y="28"/>
                    <a:pt x="9289" y="0"/>
                    <a:pt x="9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794933" y="2231118"/>
              <a:ext cx="461845" cy="356517"/>
            </a:xfrm>
            <a:custGeom>
              <a:avLst/>
              <a:gdLst/>
              <a:ahLst/>
              <a:cxnLst/>
              <a:rect l="l" t="t" r="r" b="b"/>
              <a:pathLst>
                <a:path w="14141" h="10916" extrusionOk="0">
                  <a:moveTo>
                    <a:pt x="11543" y="1"/>
                  </a:moveTo>
                  <a:lnTo>
                    <a:pt x="11535" y="8"/>
                  </a:lnTo>
                  <a:cubicBezTo>
                    <a:pt x="11141" y="8"/>
                    <a:pt x="10747" y="52"/>
                    <a:pt x="10361" y="132"/>
                  </a:cubicBezTo>
                  <a:cubicBezTo>
                    <a:pt x="9835" y="242"/>
                    <a:pt x="9325" y="409"/>
                    <a:pt x="8836" y="636"/>
                  </a:cubicBezTo>
                  <a:cubicBezTo>
                    <a:pt x="8318" y="876"/>
                    <a:pt x="7814" y="1161"/>
                    <a:pt x="7340" y="1482"/>
                  </a:cubicBezTo>
                  <a:cubicBezTo>
                    <a:pt x="6844" y="1825"/>
                    <a:pt x="6370" y="2197"/>
                    <a:pt x="5917" y="2598"/>
                  </a:cubicBezTo>
                  <a:cubicBezTo>
                    <a:pt x="5450" y="3007"/>
                    <a:pt x="5013" y="3437"/>
                    <a:pt x="4589" y="3897"/>
                  </a:cubicBezTo>
                  <a:cubicBezTo>
                    <a:pt x="3750" y="4809"/>
                    <a:pt x="2970" y="5779"/>
                    <a:pt x="2277" y="6808"/>
                  </a:cubicBezTo>
                  <a:cubicBezTo>
                    <a:pt x="1642" y="7713"/>
                    <a:pt x="1073" y="8654"/>
                    <a:pt x="562" y="9632"/>
                  </a:cubicBezTo>
                  <a:cubicBezTo>
                    <a:pt x="394" y="9953"/>
                    <a:pt x="248" y="10252"/>
                    <a:pt x="117" y="10544"/>
                  </a:cubicBezTo>
                  <a:cubicBezTo>
                    <a:pt x="102" y="10573"/>
                    <a:pt x="102" y="10602"/>
                    <a:pt x="102" y="10638"/>
                  </a:cubicBezTo>
                  <a:cubicBezTo>
                    <a:pt x="29" y="10675"/>
                    <a:pt x="0" y="10770"/>
                    <a:pt x="44" y="10843"/>
                  </a:cubicBezTo>
                  <a:cubicBezTo>
                    <a:pt x="73" y="10886"/>
                    <a:pt x="124" y="10908"/>
                    <a:pt x="175" y="10916"/>
                  </a:cubicBezTo>
                  <a:cubicBezTo>
                    <a:pt x="197" y="10916"/>
                    <a:pt x="226" y="10908"/>
                    <a:pt x="248" y="10886"/>
                  </a:cubicBezTo>
                  <a:cubicBezTo>
                    <a:pt x="1576" y="9843"/>
                    <a:pt x="3065" y="9041"/>
                    <a:pt x="4473" y="8304"/>
                  </a:cubicBezTo>
                  <a:cubicBezTo>
                    <a:pt x="4947" y="8056"/>
                    <a:pt x="5429" y="7815"/>
                    <a:pt x="5910" y="7574"/>
                  </a:cubicBezTo>
                  <a:cubicBezTo>
                    <a:pt x="6457" y="7304"/>
                    <a:pt x="7004" y="7027"/>
                    <a:pt x="7544" y="6742"/>
                  </a:cubicBezTo>
                  <a:cubicBezTo>
                    <a:pt x="8814" y="6078"/>
                    <a:pt x="10047" y="5341"/>
                    <a:pt x="11236" y="4532"/>
                  </a:cubicBezTo>
                  <a:cubicBezTo>
                    <a:pt x="11601" y="4284"/>
                    <a:pt x="11929" y="4043"/>
                    <a:pt x="12236" y="3802"/>
                  </a:cubicBezTo>
                  <a:cubicBezTo>
                    <a:pt x="12549" y="3554"/>
                    <a:pt x="12849" y="3291"/>
                    <a:pt x="13133" y="3021"/>
                  </a:cubicBezTo>
                  <a:cubicBezTo>
                    <a:pt x="13374" y="2781"/>
                    <a:pt x="13600" y="2518"/>
                    <a:pt x="13790" y="2241"/>
                  </a:cubicBezTo>
                  <a:cubicBezTo>
                    <a:pt x="13943" y="2029"/>
                    <a:pt x="14045" y="1788"/>
                    <a:pt x="14089" y="1533"/>
                  </a:cubicBezTo>
                  <a:cubicBezTo>
                    <a:pt x="14140" y="1278"/>
                    <a:pt x="14082" y="1015"/>
                    <a:pt x="13943" y="803"/>
                  </a:cubicBezTo>
                  <a:cubicBezTo>
                    <a:pt x="13761" y="563"/>
                    <a:pt x="13520" y="387"/>
                    <a:pt x="13235" y="293"/>
                  </a:cubicBezTo>
                  <a:cubicBezTo>
                    <a:pt x="12819" y="132"/>
                    <a:pt x="12382" y="37"/>
                    <a:pt x="11929" y="15"/>
                  </a:cubicBezTo>
                  <a:cubicBezTo>
                    <a:pt x="11798" y="8"/>
                    <a:pt x="11674" y="1"/>
                    <a:pt x="1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62367" y="1648639"/>
              <a:ext cx="211865" cy="201708"/>
            </a:xfrm>
            <a:custGeom>
              <a:avLst/>
              <a:gdLst/>
              <a:ahLst/>
              <a:cxnLst/>
              <a:rect l="l" t="t" r="r" b="b"/>
              <a:pathLst>
                <a:path w="6487" h="6176" extrusionOk="0">
                  <a:moveTo>
                    <a:pt x="3320" y="1"/>
                  </a:moveTo>
                  <a:cubicBezTo>
                    <a:pt x="2123" y="1"/>
                    <a:pt x="1038" y="690"/>
                    <a:pt x="526" y="1777"/>
                  </a:cubicBezTo>
                  <a:cubicBezTo>
                    <a:pt x="0" y="2908"/>
                    <a:pt x="205" y="4251"/>
                    <a:pt x="1044" y="5170"/>
                  </a:cubicBezTo>
                  <a:cubicBezTo>
                    <a:pt x="1640" y="5823"/>
                    <a:pt x="2469" y="6176"/>
                    <a:pt x="3318" y="6176"/>
                  </a:cubicBezTo>
                  <a:cubicBezTo>
                    <a:pt x="3673" y="6176"/>
                    <a:pt x="4032" y="6114"/>
                    <a:pt x="4378" y="5987"/>
                  </a:cubicBezTo>
                  <a:cubicBezTo>
                    <a:pt x="5553" y="5564"/>
                    <a:pt x="6355" y="4469"/>
                    <a:pt x="6414" y="3222"/>
                  </a:cubicBezTo>
                  <a:cubicBezTo>
                    <a:pt x="6487" y="1522"/>
                    <a:pt x="5166" y="77"/>
                    <a:pt x="3466" y="4"/>
                  </a:cubicBezTo>
                  <a:cubicBezTo>
                    <a:pt x="3417" y="2"/>
                    <a:pt x="3369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4092296" y="1943422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22" y="0"/>
                  </a:moveTo>
                  <a:cubicBezTo>
                    <a:pt x="2124" y="0"/>
                    <a:pt x="1038" y="696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8" y="6181"/>
                    <a:pt x="3331" y="6181"/>
                  </a:cubicBezTo>
                  <a:cubicBezTo>
                    <a:pt x="3684" y="6181"/>
                    <a:pt x="4041" y="6120"/>
                    <a:pt x="4386" y="5994"/>
                  </a:cubicBezTo>
                  <a:cubicBezTo>
                    <a:pt x="5560" y="5570"/>
                    <a:pt x="6356" y="4476"/>
                    <a:pt x="6414" y="3228"/>
                  </a:cubicBezTo>
                  <a:cubicBezTo>
                    <a:pt x="6487" y="1521"/>
                    <a:pt x="5166" y="76"/>
                    <a:pt x="3466" y="3"/>
                  </a:cubicBezTo>
                  <a:cubicBezTo>
                    <a:pt x="3418" y="1"/>
                    <a:pt x="3370" y="0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328363" y="2335399"/>
              <a:ext cx="211865" cy="201871"/>
            </a:xfrm>
            <a:custGeom>
              <a:avLst/>
              <a:gdLst/>
              <a:ahLst/>
              <a:cxnLst/>
              <a:rect l="l" t="t" r="r" b="b"/>
              <a:pathLst>
                <a:path w="6487" h="6181" extrusionOk="0">
                  <a:moveTo>
                    <a:pt x="3338" y="1"/>
                  </a:moveTo>
                  <a:cubicBezTo>
                    <a:pt x="2140" y="1"/>
                    <a:pt x="1040" y="692"/>
                    <a:pt x="526" y="1784"/>
                  </a:cubicBezTo>
                  <a:cubicBezTo>
                    <a:pt x="1" y="2915"/>
                    <a:pt x="205" y="4257"/>
                    <a:pt x="1051" y="5176"/>
                  </a:cubicBezTo>
                  <a:cubicBezTo>
                    <a:pt x="1644" y="5826"/>
                    <a:pt x="2474" y="6181"/>
                    <a:pt x="3325" y="6181"/>
                  </a:cubicBezTo>
                  <a:cubicBezTo>
                    <a:pt x="3678" y="6181"/>
                    <a:pt x="4034" y="6120"/>
                    <a:pt x="4378" y="5994"/>
                  </a:cubicBezTo>
                  <a:cubicBezTo>
                    <a:pt x="5553" y="5570"/>
                    <a:pt x="6355" y="4476"/>
                    <a:pt x="6414" y="3236"/>
                  </a:cubicBezTo>
                  <a:cubicBezTo>
                    <a:pt x="6487" y="1528"/>
                    <a:pt x="5166" y="84"/>
                    <a:pt x="3466" y="11"/>
                  </a:cubicBezTo>
                  <a:lnTo>
                    <a:pt x="3466" y="3"/>
                  </a:lnTo>
                  <a:cubicBezTo>
                    <a:pt x="3424" y="2"/>
                    <a:pt x="3381" y="1"/>
                    <a:pt x="3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539015" y="1649946"/>
              <a:ext cx="237373" cy="200434"/>
            </a:xfrm>
            <a:custGeom>
              <a:avLst/>
              <a:gdLst/>
              <a:ahLst/>
              <a:cxnLst/>
              <a:rect l="l" t="t" r="r" b="b"/>
              <a:pathLst>
                <a:path w="7268" h="6137" extrusionOk="0">
                  <a:moveTo>
                    <a:pt x="4611" y="1"/>
                  </a:moveTo>
                  <a:lnTo>
                    <a:pt x="4611" y="1"/>
                  </a:lnTo>
                  <a:cubicBezTo>
                    <a:pt x="4684" y="23"/>
                    <a:pt x="4765" y="52"/>
                    <a:pt x="4838" y="88"/>
                  </a:cubicBezTo>
                  <a:cubicBezTo>
                    <a:pt x="5188" y="242"/>
                    <a:pt x="5502" y="468"/>
                    <a:pt x="5750" y="760"/>
                  </a:cubicBezTo>
                  <a:cubicBezTo>
                    <a:pt x="6122" y="1183"/>
                    <a:pt x="6333" y="1715"/>
                    <a:pt x="6370" y="2270"/>
                  </a:cubicBezTo>
                  <a:cubicBezTo>
                    <a:pt x="6384" y="2481"/>
                    <a:pt x="6370" y="2686"/>
                    <a:pt x="6333" y="2890"/>
                  </a:cubicBezTo>
                  <a:cubicBezTo>
                    <a:pt x="6297" y="3080"/>
                    <a:pt x="6246" y="3262"/>
                    <a:pt x="6165" y="3437"/>
                  </a:cubicBezTo>
                  <a:cubicBezTo>
                    <a:pt x="6093" y="3605"/>
                    <a:pt x="6005" y="3766"/>
                    <a:pt x="5903" y="3911"/>
                  </a:cubicBezTo>
                  <a:cubicBezTo>
                    <a:pt x="5596" y="4335"/>
                    <a:pt x="5166" y="4663"/>
                    <a:pt x="4670" y="4831"/>
                  </a:cubicBezTo>
                  <a:cubicBezTo>
                    <a:pt x="4560" y="4875"/>
                    <a:pt x="4451" y="4904"/>
                    <a:pt x="4334" y="4926"/>
                  </a:cubicBezTo>
                  <a:cubicBezTo>
                    <a:pt x="4239" y="4940"/>
                    <a:pt x="4137" y="4955"/>
                    <a:pt x="4035" y="4969"/>
                  </a:cubicBezTo>
                  <a:cubicBezTo>
                    <a:pt x="3973" y="4975"/>
                    <a:pt x="3910" y="4977"/>
                    <a:pt x="3847" y="4977"/>
                  </a:cubicBezTo>
                  <a:cubicBezTo>
                    <a:pt x="3732" y="4977"/>
                    <a:pt x="3615" y="4969"/>
                    <a:pt x="3502" y="4955"/>
                  </a:cubicBezTo>
                  <a:cubicBezTo>
                    <a:pt x="3298" y="4926"/>
                    <a:pt x="3101" y="4875"/>
                    <a:pt x="2911" y="4802"/>
                  </a:cubicBezTo>
                  <a:cubicBezTo>
                    <a:pt x="2751" y="4743"/>
                    <a:pt x="2590" y="4663"/>
                    <a:pt x="2444" y="4568"/>
                  </a:cubicBezTo>
                  <a:cubicBezTo>
                    <a:pt x="2284" y="4459"/>
                    <a:pt x="2131" y="4335"/>
                    <a:pt x="1992" y="4189"/>
                  </a:cubicBezTo>
                  <a:cubicBezTo>
                    <a:pt x="1861" y="4057"/>
                    <a:pt x="1751" y="3911"/>
                    <a:pt x="1657" y="3751"/>
                  </a:cubicBezTo>
                  <a:cubicBezTo>
                    <a:pt x="1649" y="3736"/>
                    <a:pt x="1642" y="3722"/>
                    <a:pt x="1635" y="3707"/>
                  </a:cubicBezTo>
                  <a:cubicBezTo>
                    <a:pt x="1584" y="3634"/>
                    <a:pt x="1547" y="3561"/>
                    <a:pt x="1511" y="3481"/>
                  </a:cubicBezTo>
                  <a:cubicBezTo>
                    <a:pt x="1511" y="3474"/>
                    <a:pt x="1503" y="3459"/>
                    <a:pt x="1496" y="3452"/>
                  </a:cubicBezTo>
                  <a:cubicBezTo>
                    <a:pt x="1460" y="3372"/>
                    <a:pt x="1430" y="3284"/>
                    <a:pt x="1401" y="3196"/>
                  </a:cubicBezTo>
                  <a:cubicBezTo>
                    <a:pt x="1387" y="3153"/>
                    <a:pt x="1379" y="3109"/>
                    <a:pt x="1365" y="3058"/>
                  </a:cubicBezTo>
                  <a:cubicBezTo>
                    <a:pt x="1350" y="3014"/>
                    <a:pt x="1350" y="2992"/>
                    <a:pt x="1343" y="2956"/>
                  </a:cubicBezTo>
                  <a:cubicBezTo>
                    <a:pt x="1321" y="2854"/>
                    <a:pt x="1306" y="2751"/>
                    <a:pt x="1299" y="2649"/>
                  </a:cubicBezTo>
                  <a:lnTo>
                    <a:pt x="1299" y="2627"/>
                  </a:lnTo>
                  <a:cubicBezTo>
                    <a:pt x="1284" y="2474"/>
                    <a:pt x="1284" y="2328"/>
                    <a:pt x="1299" y="2175"/>
                  </a:cubicBezTo>
                  <a:cubicBezTo>
                    <a:pt x="1306" y="2117"/>
                    <a:pt x="1314" y="2051"/>
                    <a:pt x="1328" y="1993"/>
                  </a:cubicBezTo>
                  <a:cubicBezTo>
                    <a:pt x="1328" y="1985"/>
                    <a:pt x="1328" y="1971"/>
                    <a:pt x="1335" y="1963"/>
                  </a:cubicBezTo>
                  <a:cubicBezTo>
                    <a:pt x="1357" y="1847"/>
                    <a:pt x="1387" y="1737"/>
                    <a:pt x="1423" y="1620"/>
                  </a:cubicBezTo>
                  <a:cubicBezTo>
                    <a:pt x="1445" y="1562"/>
                    <a:pt x="1467" y="1504"/>
                    <a:pt x="1489" y="1445"/>
                  </a:cubicBezTo>
                  <a:cubicBezTo>
                    <a:pt x="1496" y="1438"/>
                    <a:pt x="1496" y="1431"/>
                    <a:pt x="1496" y="1423"/>
                  </a:cubicBezTo>
                  <a:cubicBezTo>
                    <a:pt x="1532" y="1343"/>
                    <a:pt x="1569" y="1263"/>
                    <a:pt x="1613" y="1190"/>
                  </a:cubicBezTo>
                  <a:lnTo>
                    <a:pt x="1642" y="1139"/>
                  </a:lnTo>
                  <a:cubicBezTo>
                    <a:pt x="1678" y="1081"/>
                    <a:pt x="1722" y="1015"/>
                    <a:pt x="1759" y="957"/>
                  </a:cubicBezTo>
                  <a:lnTo>
                    <a:pt x="1759" y="957"/>
                  </a:lnTo>
                  <a:cubicBezTo>
                    <a:pt x="0" y="2897"/>
                    <a:pt x="1292" y="6013"/>
                    <a:pt x="3904" y="6137"/>
                  </a:cubicBezTo>
                  <a:lnTo>
                    <a:pt x="4042" y="6137"/>
                  </a:lnTo>
                  <a:cubicBezTo>
                    <a:pt x="5640" y="6137"/>
                    <a:pt x="6968" y="4918"/>
                    <a:pt x="7114" y="3328"/>
                  </a:cubicBezTo>
                  <a:cubicBezTo>
                    <a:pt x="7267" y="1737"/>
                    <a:pt x="6180" y="300"/>
                    <a:pt x="461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333360" y="2335268"/>
              <a:ext cx="205203" cy="202100"/>
            </a:xfrm>
            <a:custGeom>
              <a:avLst/>
              <a:gdLst/>
              <a:ahLst/>
              <a:cxnLst/>
              <a:rect l="l" t="t" r="r" b="b"/>
              <a:pathLst>
                <a:path w="6283" h="6188" extrusionOk="0">
                  <a:moveTo>
                    <a:pt x="3160" y="0"/>
                  </a:moveTo>
                  <a:cubicBezTo>
                    <a:pt x="2890" y="0"/>
                    <a:pt x="2627" y="37"/>
                    <a:pt x="2365" y="102"/>
                  </a:cubicBezTo>
                  <a:lnTo>
                    <a:pt x="2372" y="102"/>
                  </a:lnTo>
                  <a:cubicBezTo>
                    <a:pt x="2496" y="88"/>
                    <a:pt x="2613" y="80"/>
                    <a:pt x="2737" y="80"/>
                  </a:cubicBezTo>
                  <a:cubicBezTo>
                    <a:pt x="2919" y="80"/>
                    <a:pt x="3102" y="95"/>
                    <a:pt x="3277" y="139"/>
                  </a:cubicBezTo>
                  <a:cubicBezTo>
                    <a:pt x="3481" y="183"/>
                    <a:pt x="3671" y="248"/>
                    <a:pt x="3860" y="343"/>
                  </a:cubicBezTo>
                  <a:cubicBezTo>
                    <a:pt x="4028" y="423"/>
                    <a:pt x="4189" y="525"/>
                    <a:pt x="4335" y="642"/>
                  </a:cubicBezTo>
                  <a:cubicBezTo>
                    <a:pt x="4481" y="766"/>
                    <a:pt x="4619" y="905"/>
                    <a:pt x="4736" y="1058"/>
                  </a:cubicBezTo>
                  <a:cubicBezTo>
                    <a:pt x="4845" y="1197"/>
                    <a:pt x="4933" y="1343"/>
                    <a:pt x="5013" y="1503"/>
                  </a:cubicBezTo>
                  <a:cubicBezTo>
                    <a:pt x="5181" y="1846"/>
                    <a:pt x="5276" y="2225"/>
                    <a:pt x="5276" y="2612"/>
                  </a:cubicBezTo>
                  <a:cubicBezTo>
                    <a:pt x="5276" y="2824"/>
                    <a:pt x="5254" y="3028"/>
                    <a:pt x="5203" y="3232"/>
                  </a:cubicBezTo>
                  <a:cubicBezTo>
                    <a:pt x="5181" y="3327"/>
                    <a:pt x="5152" y="3415"/>
                    <a:pt x="5123" y="3502"/>
                  </a:cubicBezTo>
                  <a:cubicBezTo>
                    <a:pt x="5086" y="3590"/>
                    <a:pt x="5057" y="3670"/>
                    <a:pt x="5013" y="3750"/>
                  </a:cubicBezTo>
                  <a:cubicBezTo>
                    <a:pt x="4933" y="3911"/>
                    <a:pt x="4838" y="4064"/>
                    <a:pt x="4729" y="4210"/>
                  </a:cubicBezTo>
                  <a:cubicBezTo>
                    <a:pt x="4619" y="4341"/>
                    <a:pt x="4502" y="4458"/>
                    <a:pt x="4378" y="4575"/>
                  </a:cubicBezTo>
                  <a:cubicBezTo>
                    <a:pt x="4225" y="4699"/>
                    <a:pt x="4065" y="4808"/>
                    <a:pt x="3890" y="4896"/>
                  </a:cubicBezTo>
                  <a:cubicBezTo>
                    <a:pt x="3539" y="5078"/>
                    <a:pt x="3145" y="5173"/>
                    <a:pt x="2744" y="5173"/>
                  </a:cubicBezTo>
                  <a:cubicBezTo>
                    <a:pt x="2722" y="5174"/>
                    <a:pt x="2700" y="5174"/>
                    <a:pt x="2678" y="5174"/>
                  </a:cubicBezTo>
                  <a:cubicBezTo>
                    <a:pt x="2532" y="5174"/>
                    <a:pt x="2387" y="5155"/>
                    <a:pt x="2248" y="5129"/>
                  </a:cubicBezTo>
                  <a:cubicBezTo>
                    <a:pt x="2036" y="5093"/>
                    <a:pt x="1832" y="5027"/>
                    <a:pt x="1642" y="4932"/>
                  </a:cubicBezTo>
                  <a:cubicBezTo>
                    <a:pt x="1482" y="4859"/>
                    <a:pt x="1329" y="4764"/>
                    <a:pt x="1190" y="4662"/>
                  </a:cubicBezTo>
                  <a:cubicBezTo>
                    <a:pt x="1030" y="4538"/>
                    <a:pt x="891" y="4407"/>
                    <a:pt x="767" y="4254"/>
                  </a:cubicBezTo>
                  <a:cubicBezTo>
                    <a:pt x="650" y="4115"/>
                    <a:pt x="548" y="3962"/>
                    <a:pt x="468" y="3801"/>
                  </a:cubicBezTo>
                  <a:cubicBezTo>
                    <a:pt x="373" y="3619"/>
                    <a:pt x="307" y="3429"/>
                    <a:pt x="263" y="3240"/>
                  </a:cubicBezTo>
                  <a:cubicBezTo>
                    <a:pt x="220" y="3065"/>
                    <a:pt x="191" y="2897"/>
                    <a:pt x="191" y="2722"/>
                  </a:cubicBezTo>
                  <a:cubicBezTo>
                    <a:pt x="191" y="2722"/>
                    <a:pt x="191" y="2722"/>
                    <a:pt x="191" y="2714"/>
                  </a:cubicBezTo>
                  <a:lnTo>
                    <a:pt x="191" y="2692"/>
                  </a:lnTo>
                  <a:cubicBezTo>
                    <a:pt x="183" y="2510"/>
                    <a:pt x="198" y="2328"/>
                    <a:pt x="234" y="2152"/>
                  </a:cubicBezTo>
                  <a:cubicBezTo>
                    <a:pt x="227" y="2145"/>
                    <a:pt x="227" y="2138"/>
                    <a:pt x="234" y="2131"/>
                  </a:cubicBezTo>
                  <a:cubicBezTo>
                    <a:pt x="234" y="2123"/>
                    <a:pt x="234" y="2123"/>
                    <a:pt x="234" y="2116"/>
                  </a:cubicBezTo>
                  <a:lnTo>
                    <a:pt x="234" y="2109"/>
                  </a:lnTo>
                  <a:cubicBezTo>
                    <a:pt x="139" y="2386"/>
                    <a:pt x="88" y="2671"/>
                    <a:pt x="74" y="2955"/>
                  </a:cubicBezTo>
                  <a:cubicBezTo>
                    <a:pt x="1" y="4662"/>
                    <a:pt x="1321" y="6107"/>
                    <a:pt x="3029" y="6187"/>
                  </a:cubicBezTo>
                  <a:lnTo>
                    <a:pt x="3167" y="6187"/>
                  </a:lnTo>
                  <a:cubicBezTo>
                    <a:pt x="4845" y="6180"/>
                    <a:pt x="6210" y="4837"/>
                    <a:pt x="6246" y="3159"/>
                  </a:cubicBezTo>
                  <a:cubicBezTo>
                    <a:pt x="6283" y="1481"/>
                    <a:pt x="4977" y="80"/>
                    <a:pt x="330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457269" y="235025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4097554" y="1943749"/>
              <a:ext cx="231886" cy="201643"/>
            </a:xfrm>
            <a:custGeom>
              <a:avLst/>
              <a:gdLst/>
              <a:ahLst/>
              <a:cxnLst/>
              <a:rect l="l" t="t" r="r" b="b"/>
              <a:pathLst>
                <a:path w="7100" h="6174" extrusionOk="0">
                  <a:moveTo>
                    <a:pt x="3138" y="1"/>
                  </a:moveTo>
                  <a:cubicBezTo>
                    <a:pt x="1488" y="1"/>
                    <a:pt x="131" y="1304"/>
                    <a:pt x="59" y="2956"/>
                  </a:cubicBezTo>
                  <a:lnTo>
                    <a:pt x="73" y="2948"/>
                  </a:lnTo>
                  <a:lnTo>
                    <a:pt x="73" y="2948"/>
                  </a:lnTo>
                  <a:cubicBezTo>
                    <a:pt x="0" y="4656"/>
                    <a:pt x="1321" y="6093"/>
                    <a:pt x="3028" y="6173"/>
                  </a:cubicBezTo>
                  <a:lnTo>
                    <a:pt x="3167" y="6173"/>
                  </a:lnTo>
                  <a:cubicBezTo>
                    <a:pt x="5618" y="6173"/>
                    <a:pt x="7099" y="3459"/>
                    <a:pt x="5764" y="1402"/>
                  </a:cubicBezTo>
                  <a:lnTo>
                    <a:pt x="5764" y="1402"/>
                  </a:lnTo>
                  <a:cubicBezTo>
                    <a:pt x="5801" y="1475"/>
                    <a:pt x="5837" y="1555"/>
                    <a:pt x="5866" y="1635"/>
                  </a:cubicBezTo>
                  <a:cubicBezTo>
                    <a:pt x="5932" y="1810"/>
                    <a:pt x="5976" y="1993"/>
                    <a:pt x="6005" y="2175"/>
                  </a:cubicBezTo>
                  <a:cubicBezTo>
                    <a:pt x="6056" y="2569"/>
                    <a:pt x="6027" y="2963"/>
                    <a:pt x="5903" y="3335"/>
                  </a:cubicBezTo>
                  <a:cubicBezTo>
                    <a:pt x="5837" y="3525"/>
                    <a:pt x="5757" y="3700"/>
                    <a:pt x="5655" y="3868"/>
                  </a:cubicBezTo>
                  <a:cubicBezTo>
                    <a:pt x="5458" y="4181"/>
                    <a:pt x="5202" y="4451"/>
                    <a:pt x="4889" y="4656"/>
                  </a:cubicBezTo>
                  <a:cubicBezTo>
                    <a:pt x="4735" y="4765"/>
                    <a:pt x="4568" y="4853"/>
                    <a:pt x="4385" y="4918"/>
                  </a:cubicBezTo>
                  <a:cubicBezTo>
                    <a:pt x="4203" y="4991"/>
                    <a:pt x="4006" y="5035"/>
                    <a:pt x="3809" y="5064"/>
                  </a:cubicBezTo>
                  <a:cubicBezTo>
                    <a:pt x="3699" y="5077"/>
                    <a:pt x="3588" y="5085"/>
                    <a:pt x="3477" y="5085"/>
                  </a:cubicBezTo>
                  <a:cubicBezTo>
                    <a:pt x="3396" y="5085"/>
                    <a:pt x="3315" y="5081"/>
                    <a:pt x="3232" y="5072"/>
                  </a:cubicBezTo>
                  <a:cubicBezTo>
                    <a:pt x="3050" y="5057"/>
                    <a:pt x="2860" y="5013"/>
                    <a:pt x="2678" y="4955"/>
                  </a:cubicBezTo>
                  <a:cubicBezTo>
                    <a:pt x="2503" y="4896"/>
                    <a:pt x="2335" y="4816"/>
                    <a:pt x="2174" y="4721"/>
                  </a:cubicBezTo>
                  <a:cubicBezTo>
                    <a:pt x="1846" y="4524"/>
                    <a:pt x="1576" y="4262"/>
                    <a:pt x="1365" y="3948"/>
                  </a:cubicBezTo>
                  <a:cubicBezTo>
                    <a:pt x="1299" y="3860"/>
                    <a:pt x="1248" y="3766"/>
                    <a:pt x="1197" y="3663"/>
                  </a:cubicBezTo>
                  <a:cubicBezTo>
                    <a:pt x="1153" y="3576"/>
                    <a:pt x="1124" y="3488"/>
                    <a:pt x="1087" y="3401"/>
                  </a:cubicBezTo>
                  <a:cubicBezTo>
                    <a:pt x="1022" y="3218"/>
                    <a:pt x="978" y="3029"/>
                    <a:pt x="956" y="2839"/>
                  </a:cubicBezTo>
                  <a:cubicBezTo>
                    <a:pt x="905" y="2430"/>
                    <a:pt x="956" y="2014"/>
                    <a:pt x="1102" y="1635"/>
                  </a:cubicBezTo>
                  <a:cubicBezTo>
                    <a:pt x="1168" y="1460"/>
                    <a:pt x="1255" y="1292"/>
                    <a:pt x="1357" y="1139"/>
                  </a:cubicBezTo>
                  <a:cubicBezTo>
                    <a:pt x="1408" y="1059"/>
                    <a:pt x="1467" y="978"/>
                    <a:pt x="1525" y="905"/>
                  </a:cubicBezTo>
                  <a:cubicBezTo>
                    <a:pt x="1576" y="840"/>
                    <a:pt x="1635" y="781"/>
                    <a:pt x="1693" y="723"/>
                  </a:cubicBezTo>
                  <a:lnTo>
                    <a:pt x="1722" y="694"/>
                  </a:lnTo>
                  <a:cubicBezTo>
                    <a:pt x="1795" y="621"/>
                    <a:pt x="1875" y="555"/>
                    <a:pt x="1956" y="497"/>
                  </a:cubicBezTo>
                  <a:cubicBezTo>
                    <a:pt x="2014" y="453"/>
                    <a:pt x="2080" y="409"/>
                    <a:pt x="2138" y="373"/>
                  </a:cubicBezTo>
                  <a:lnTo>
                    <a:pt x="2174" y="351"/>
                  </a:lnTo>
                  <a:cubicBezTo>
                    <a:pt x="2247" y="300"/>
                    <a:pt x="2328" y="263"/>
                    <a:pt x="2408" y="227"/>
                  </a:cubicBezTo>
                  <a:cubicBezTo>
                    <a:pt x="2474" y="198"/>
                    <a:pt x="2539" y="169"/>
                    <a:pt x="2612" y="139"/>
                  </a:cubicBezTo>
                  <a:cubicBezTo>
                    <a:pt x="2729" y="96"/>
                    <a:pt x="2853" y="59"/>
                    <a:pt x="2977" y="37"/>
                  </a:cubicBezTo>
                  <a:lnTo>
                    <a:pt x="2999" y="37"/>
                  </a:lnTo>
                  <a:cubicBezTo>
                    <a:pt x="3065" y="23"/>
                    <a:pt x="3130" y="15"/>
                    <a:pt x="3203" y="8"/>
                  </a:cubicBezTo>
                  <a:lnTo>
                    <a:pt x="3313" y="1"/>
                  </a:lnTo>
                  <a:lnTo>
                    <a:pt x="3152" y="1"/>
                  </a:lnTo>
                  <a:cubicBezTo>
                    <a:pt x="3148" y="1"/>
                    <a:pt x="3143" y="1"/>
                    <a:pt x="31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697935" y="1771242"/>
              <a:ext cx="156115" cy="538531"/>
            </a:xfrm>
            <a:custGeom>
              <a:avLst/>
              <a:gdLst/>
              <a:ahLst/>
              <a:cxnLst/>
              <a:rect l="l" t="t" r="r" b="b"/>
              <a:pathLst>
                <a:path w="4780" h="16489" extrusionOk="0">
                  <a:moveTo>
                    <a:pt x="1178" y="1688"/>
                  </a:moveTo>
                  <a:cubicBezTo>
                    <a:pt x="1180" y="1695"/>
                    <a:pt x="1185" y="1703"/>
                    <a:pt x="1190" y="1708"/>
                  </a:cubicBezTo>
                  <a:cubicBezTo>
                    <a:pt x="1186" y="1701"/>
                    <a:pt x="1182" y="1694"/>
                    <a:pt x="1178" y="1688"/>
                  </a:cubicBezTo>
                  <a:close/>
                  <a:moveTo>
                    <a:pt x="132" y="0"/>
                  </a:moveTo>
                  <a:cubicBezTo>
                    <a:pt x="103" y="0"/>
                    <a:pt x="81" y="8"/>
                    <a:pt x="59" y="22"/>
                  </a:cubicBezTo>
                  <a:cubicBezTo>
                    <a:pt x="8" y="66"/>
                    <a:pt x="1" y="139"/>
                    <a:pt x="45" y="183"/>
                  </a:cubicBezTo>
                  <a:cubicBezTo>
                    <a:pt x="463" y="651"/>
                    <a:pt x="845" y="1155"/>
                    <a:pt x="1178" y="1688"/>
                  </a:cubicBezTo>
                  <a:lnTo>
                    <a:pt x="1178" y="1688"/>
                  </a:lnTo>
                  <a:cubicBezTo>
                    <a:pt x="1176" y="1684"/>
                    <a:pt x="1175" y="1681"/>
                    <a:pt x="1175" y="1679"/>
                  </a:cubicBezTo>
                  <a:lnTo>
                    <a:pt x="1175" y="1679"/>
                  </a:lnTo>
                  <a:cubicBezTo>
                    <a:pt x="1905" y="2846"/>
                    <a:pt x="2438" y="4123"/>
                    <a:pt x="2846" y="5436"/>
                  </a:cubicBezTo>
                  <a:cubicBezTo>
                    <a:pt x="3043" y="6063"/>
                    <a:pt x="3204" y="6706"/>
                    <a:pt x="3335" y="7348"/>
                  </a:cubicBezTo>
                  <a:cubicBezTo>
                    <a:pt x="3466" y="7990"/>
                    <a:pt x="3598" y="8668"/>
                    <a:pt x="3678" y="9332"/>
                  </a:cubicBezTo>
                  <a:cubicBezTo>
                    <a:pt x="3758" y="10003"/>
                    <a:pt x="3831" y="10660"/>
                    <a:pt x="3890" y="11324"/>
                  </a:cubicBezTo>
                  <a:cubicBezTo>
                    <a:pt x="3941" y="11973"/>
                    <a:pt x="3977" y="12615"/>
                    <a:pt x="4006" y="13265"/>
                  </a:cubicBezTo>
                  <a:cubicBezTo>
                    <a:pt x="4021" y="13535"/>
                    <a:pt x="4028" y="13812"/>
                    <a:pt x="4043" y="14082"/>
                  </a:cubicBezTo>
                  <a:lnTo>
                    <a:pt x="4043" y="13987"/>
                  </a:lnTo>
                  <a:cubicBezTo>
                    <a:pt x="4057" y="14359"/>
                    <a:pt x="4065" y="14738"/>
                    <a:pt x="4065" y="15111"/>
                  </a:cubicBezTo>
                  <a:cubicBezTo>
                    <a:pt x="4065" y="15286"/>
                    <a:pt x="4065" y="15461"/>
                    <a:pt x="4057" y="15636"/>
                  </a:cubicBezTo>
                  <a:cubicBezTo>
                    <a:pt x="4050" y="15811"/>
                    <a:pt x="4057" y="16001"/>
                    <a:pt x="4036" y="16176"/>
                  </a:cubicBezTo>
                  <a:cubicBezTo>
                    <a:pt x="4020" y="16379"/>
                    <a:pt x="4174" y="16488"/>
                    <a:pt x="4326" y="16488"/>
                  </a:cubicBezTo>
                  <a:cubicBezTo>
                    <a:pt x="4458" y="16488"/>
                    <a:pt x="4588" y="16407"/>
                    <a:pt x="4605" y="16234"/>
                  </a:cubicBezTo>
                  <a:cubicBezTo>
                    <a:pt x="4612" y="16096"/>
                    <a:pt x="4634" y="15964"/>
                    <a:pt x="4648" y="15833"/>
                  </a:cubicBezTo>
                  <a:cubicBezTo>
                    <a:pt x="4663" y="15694"/>
                    <a:pt x="4678" y="15534"/>
                    <a:pt x="4692" y="15380"/>
                  </a:cubicBezTo>
                  <a:cubicBezTo>
                    <a:pt x="4714" y="15089"/>
                    <a:pt x="4736" y="14790"/>
                    <a:pt x="4751" y="14498"/>
                  </a:cubicBezTo>
                  <a:cubicBezTo>
                    <a:pt x="4780" y="13848"/>
                    <a:pt x="4772" y="13206"/>
                    <a:pt x="4743" y="12557"/>
                  </a:cubicBezTo>
                  <a:cubicBezTo>
                    <a:pt x="4707" y="11908"/>
                    <a:pt x="4634" y="11258"/>
                    <a:pt x="4546" y="10609"/>
                  </a:cubicBezTo>
                  <a:cubicBezTo>
                    <a:pt x="4451" y="9945"/>
                    <a:pt x="4313" y="9296"/>
                    <a:pt x="4167" y="8639"/>
                  </a:cubicBezTo>
                  <a:cubicBezTo>
                    <a:pt x="3882" y="7333"/>
                    <a:pt x="3496" y="6042"/>
                    <a:pt x="3021" y="4794"/>
                  </a:cubicBezTo>
                  <a:cubicBezTo>
                    <a:pt x="2584" y="3619"/>
                    <a:pt x="2022" y="2503"/>
                    <a:pt x="1336" y="1452"/>
                  </a:cubicBezTo>
                  <a:cubicBezTo>
                    <a:pt x="1008" y="956"/>
                    <a:pt x="636" y="482"/>
                    <a:pt x="227" y="37"/>
                  </a:cubicBezTo>
                  <a:cubicBezTo>
                    <a:pt x="198" y="15"/>
                    <a:pt x="169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601689" y="2044796"/>
              <a:ext cx="218071" cy="563842"/>
            </a:xfrm>
            <a:custGeom>
              <a:avLst/>
              <a:gdLst/>
              <a:ahLst/>
              <a:cxnLst/>
              <a:rect l="l" t="t" r="r" b="b"/>
              <a:pathLst>
                <a:path w="6677" h="17264" extrusionOk="0">
                  <a:moveTo>
                    <a:pt x="95" y="0"/>
                  </a:moveTo>
                  <a:cubicBezTo>
                    <a:pt x="37" y="0"/>
                    <a:pt x="0" y="59"/>
                    <a:pt x="22" y="110"/>
                  </a:cubicBezTo>
                  <a:lnTo>
                    <a:pt x="29" y="117"/>
                  </a:lnTo>
                  <a:cubicBezTo>
                    <a:pt x="343" y="796"/>
                    <a:pt x="657" y="1474"/>
                    <a:pt x="985" y="2145"/>
                  </a:cubicBezTo>
                  <a:cubicBezTo>
                    <a:pt x="1321" y="2853"/>
                    <a:pt x="1671" y="3553"/>
                    <a:pt x="2007" y="4261"/>
                  </a:cubicBezTo>
                  <a:cubicBezTo>
                    <a:pt x="2707" y="5706"/>
                    <a:pt x="3378" y="7165"/>
                    <a:pt x="3977" y="8661"/>
                  </a:cubicBezTo>
                  <a:cubicBezTo>
                    <a:pt x="4122" y="9018"/>
                    <a:pt x="4254" y="9383"/>
                    <a:pt x="4385" y="9748"/>
                  </a:cubicBezTo>
                  <a:cubicBezTo>
                    <a:pt x="4516" y="10113"/>
                    <a:pt x="4655" y="10499"/>
                    <a:pt x="4772" y="10886"/>
                  </a:cubicBezTo>
                  <a:lnTo>
                    <a:pt x="4750" y="10798"/>
                  </a:lnTo>
                  <a:lnTo>
                    <a:pt x="4750" y="10798"/>
                  </a:lnTo>
                  <a:cubicBezTo>
                    <a:pt x="5064" y="11798"/>
                    <a:pt x="5319" y="12819"/>
                    <a:pt x="5516" y="13848"/>
                  </a:cubicBezTo>
                  <a:cubicBezTo>
                    <a:pt x="5604" y="14344"/>
                    <a:pt x="5684" y="14855"/>
                    <a:pt x="5749" y="15351"/>
                  </a:cubicBezTo>
                  <a:cubicBezTo>
                    <a:pt x="5815" y="15855"/>
                    <a:pt x="5852" y="16358"/>
                    <a:pt x="5888" y="16861"/>
                  </a:cubicBezTo>
                  <a:lnTo>
                    <a:pt x="5888" y="16934"/>
                  </a:lnTo>
                  <a:cubicBezTo>
                    <a:pt x="5903" y="17007"/>
                    <a:pt x="5932" y="17066"/>
                    <a:pt x="5976" y="17117"/>
                  </a:cubicBezTo>
                  <a:cubicBezTo>
                    <a:pt x="6041" y="17197"/>
                    <a:pt x="6136" y="17248"/>
                    <a:pt x="6238" y="17263"/>
                  </a:cubicBezTo>
                  <a:cubicBezTo>
                    <a:pt x="6247" y="17263"/>
                    <a:pt x="6256" y="17264"/>
                    <a:pt x="6264" y="17264"/>
                  </a:cubicBezTo>
                  <a:cubicBezTo>
                    <a:pt x="6358" y="17264"/>
                    <a:pt x="6449" y="17228"/>
                    <a:pt x="6523" y="17168"/>
                  </a:cubicBezTo>
                  <a:cubicBezTo>
                    <a:pt x="6603" y="17102"/>
                    <a:pt x="6654" y="17007"/>
                    <a:pt x="6661" y="16905"/>
                  </a:cubicBezTo>
                  <a:cubicBezTo>
                    <a:pt x="6661" y="16810"/>
                    <a:pt x="6669" y="16723"/>
                    <a:pt x="6676" y="16628"/>
                  </a:cubicBezTo>
                  <a:cubicBezTo>
                    <a:pt x="6676" y="16540"/>
                    <a:pt x="6676" y="16446"/>
                    <a:pt x="6676" y="16358"/>
                  </a:cubicBezTo>
                  <a:cubicBezTo>
                    <a:pt x="6676" y="16139"/>
                    <a:pt x="6661" y="15913"/>
                    <a:pt x="6647" y="15694"/>
                  </a:cubicBezTo>
                  <a:cubicBezTo>
                    <a:pt x="6625" y="15315"/>
                    <a:pt x="6589" y="14935"/>
                    <a:pt x="6530" y="14556"/>
                  </a:cubicBezTo>
                  <a:cubicBezTo>
                    <a:pt x="6399" y="13790"/>
                    <a:pt x="6216" y="13031"/>
                    <a:pt x="5983" y="12294"/>
                  </a:cubicBezTo>
                  <a:cubicBezTo>
                    <a:pt x="5742" y="11521"/>
                    <a:pt x="5450" y="10769"/>
                    <a:pt x="5144" y="10018"/>
                  </a:cubicBezTo>
                  <a:cubicBezTo>
                    <a:pt x="4837" y="9274"/>
                    <a:pt x="4502" y="8551"/>
                    <a:pt x="4159" y="7822"/>
                  </a:cubicBezTo>
                  <a:cubicBezTo>
                    <a:pt x="3510" y="6479"/>
                    <a:pt x="2795" y="5159"/>
                    <a:pt x="2101" y="3838"/>
                  </a:cubicBezTo>
                  <a:cubicBezTo>
                    <a:pt x="1766" y="3203"/>
                    <a:pt x="1423" y="2576"/>
                    <a:pt x="1095" y="1934"/>
                  </a:cubicBezTo>
                  <a:cubicBezTo>
                    <a:pt x="774" y="1314"/>
                    <a:pt x="460" y="686"/>
                    <a:pt x="161" y="44"/>
                  </a:cubicBezTo>
                  <a:cubicBezTo>
                    <a:pt x="146" y="15"/>
                    <a:pt x="12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868809" y="1751222"/>
              <a:ext cx="294528" cy="275618"/>
            </a:xfrm>
            <a:custGeom>
              <a:avLst/>
              <a:gdLst/>
              <a:ahLst/>
              <a:cxnLst/>
              <a:rect l="l" t="t" r="r" b="b"/>
              <a:pathLst>
                <a:path w="9018" h="8439" extrusionOk="0">
                  <a:moveTo>
                    <a:pt x="8916" y="1"/>
                  </a:moveTo>
                  <a:cubicBezTo>
                    <a:pt x="8901" y="1"/>
                    <a:pt x="8894" y="1"/>
                    <a:pt x="8879" y="8"/>
                  </a:cubicBezTo>
                  <a:cubicBezTo>
                    <a:pt x="8215" y="409"/>
                    <a:pt x="7544" y="803"/>
                    <a:pt x="6888" y="1212"/>
                  </a:cubicBezTo>
                  <a:cubicBezTo>
                    <a:pt x="6552" y="1416"/>
                    <a:pt x="6224" y="1628"/>
                    <a:pt x="5888" y="1839"/>
                  </a:cubicBezTo>
                  <a:cubicBezTo>
                    <a:pt x="5545" y="2058"/>
                    <a:pt x="5195" y="2277"/>
                    <a:pt x="4859" y="2510"/>
                  </a:cubicBezTo>
                  <a:lnTo>
                    <a:pt x="4897" y="2485"/>
                  </a:lnTo>
                  <a:lnTo>
                    <a:pt x="4897" y="2485"/>
                  </a:lnTo>
                  <a:cubicBezTo>
                    <a:pt x="4637" y="2659"/>
                    <a:pt x="4376" y="2833"/>
                    <a:pt x="4122" y="3021"/>
                  </a:cubicBezTo>
                  <a:cubicBezTo>
                    <a:pt x="3874" y="3211"/>
                    <a:pt x="3626" y="3393"/>
                    <a:pt x="3385" y="3590"/>
                  </a:cubicBezTo>
                  <a:cubicBezTo>
                    <a:pt x="2904" y="3970"/>
                    <a:pt x="2444" y="4385"/>
                    <a:pt x="2021" y="4831"/>
                  </a:cubicBezTo>
                  <a:cubicBezTo>
                    <a:pt x="1591" y="5290"/>
                    <a:pt x="1197" y="5786"/>
                    <a:pt x="854" y="6319"/>
                  </a:cubicBezTo>
                  <a:cubicBezTo>
                    <a:pt x="686" y="6574"/>
                    <a:pt x="540" y="6844"/>
                    <a:pt x="409" y="7114"/>
                  </a:cubicBezTo>
                  <a:cubicBezTo>
                    <a:pt x="255" y="7421"/>
                    <a:pt x="139" y="7734"/>
                    <a:pt x="44" y="8055"/>
                  </a:cubicBezTo>
                  <a:cubicBezTo>
                    <a:pt x="0" y="8179"/>
                    <a:pt x="51" y="8318"/>
                    <a:pt x="161" y="8391"/>
                  </a:cubicBezTo>
                  <a:cubicBezTo>
                    <a:pt x="211" y="8423"/>
                    <a:pt x="267" y="8438"/>
                    <a:pt x="321" y="8438"/>
                  </a:cubicBezTo>
                  <a:cubicBezTo>
                    <a:pt x="416" y="8438"/>
                    <a:pt x="509" y="8392"/>
                    <a:pt x="569" y="8303"/>
                  </a:cubicBezTo>
                  <a:cubicBezTo>
                    <a:pt x="890" y="7778"/>
                    <a:pt x="1211" y="7246"/>
                    <a:pt x="1569" y="6735"/>
                  </a:cubicBezTo>
                  <a:cubicBezTo>
                    <a:pt x="1897" y="6253"/>
                    <a:pt x="2255" y="5786"/>
                    <a:pt x="2641" y="5341"/>
                  </a:cubicBezTo>
                  <a:cubicBezTo>
                    <a:pt x="2977" y="4947"/>
                    <a:pt x="3327" y="4561"/>
                    <a:pt x="3692" y="4189"/>
                  </a:cubicBezTo>
                  <a:cubicBezTo>
                    <a:pt x="3867" y="4006"/>
                    <a:pt x="4049" y="3831"/>
                    <a:pt x="4232" y="3656"/>
                  </a:cubicBezTo>
                  <a:cubicBezTo>
                    <a:pt x="4421" y="3481"/>
                    <a:pt x="4633" y="3291"/>
                    <a:pt x="4830" y="3116"/>
                  </a:cubicBezTo>
                  <a:cubicBezTo>
                    <a:pt x="5027" y="2941"/>
                    <a:pt x="5217" y="2788"/>
                    <a:pt x="5406" y="2627"/>
                  </a:cubicBezTo>
                  <a:cubicBezTo>
                    <a:pt x="5603" y="2467"/>
                    <a:pt x="5822" y="2292"/>
                    <a:pt x="6034" y="2124"/>
                  </a:cubicBezTo>
                  <a:cubicBezTo>
                    <a:pt x="6442" y="1810"/>
                    <a:pt x="6866" y="1518"/>
                    <a:pt x="7296" y="1226"/>
                  </a:cubicBezTo>
                  <a:lnTo>
                    <a:pt x="7289" y="1226"/>
                  </a:lnTo>
                  <a:cubicBezTo>
                    <a:pt x="7836" y="862"/>
                    <a:pt x="8398" y="511"/>
                    <a:pt x="8960" y="168"/>
                  </a:cubicBezTo>
                  <a:cubicBezTo>
                    <a:pt x="9003" y="146"/>
                    <a:pt x="9018" y="95"/>
                    <a:pt x="8996" y="52"/>
                  </a:cubicBezTo>
                  <a:cubicBezTo>
                    <a:pt x="8982" y="15"/>
                    <a:pt x="8952" y="1"/>
                    <a:pt x="8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809238" y="2049303"/>
              <a:ext cx="357464" cy="334014"/>
            </a:xfrm>
            <a:custGeom>
              <a:avLst/>
              <a:gdLst/>
              <a:ahLst/>
              <a:cxnLst/>
              <a:rect l="l" t="t" r="r" b="b"/>
              <a:pathLst>
                <a:path w="10945" h="10227" extrusionOk="0">
                  <a:moveTo>
                    <a:pt x="10827" y="1"/>
                  </a:moveTo>
                  <a:cubicBezTo>
                    <a:pt x="10813" y="1"/>
                    <a:pt x="10806" y="8"/>
                    <a:pt x="10791" y="16"/>
                  </a:cubicBezTo>
                  <a:lnTo>
                    <a:pt x="10791" y="23"/>
                  </a:lnTo>
                  <a:cubicBezTo>
                    <a:pt x="10149" y="431"/>
                    <a:pt x="9514" y="847"/>
                    <a:pt x="8894" y="1263"/>
                  </a:cubicBezTo>
                  <a:cubicBezTo>
                    <a:pt x="8252" y="1701"/>
                    <a:pt x="7617" y="2139"/>
                    <a:pt x="6997" y="2606"/>
                  </a:cubicBezTo>
                  <a:cubicBezTo>
                    <a:pt x="6683" y="2832"/>
                    <a:pt x="6377" y="3073"/>
                    <a:pt x="6063" y="3306"/>
                  </a:cubicBezTo>
                  <a:cubicBezTo>
                    <a:pt x="5757" y="3547"/>
                    <a:pt x="5457" y="3795"/>
                    <a:pt x="5151" y="4036"/>
                  </a:cubicBezTo>
                  <a:cubicBezTo>
                    <a:pt x="4852" y="4284"/>
                    <a:pt x="4553" y="4532"/>
                    <a:pt x="4261" y="4787"/>
                  </a:cubicBezTo>
                  <a:cubicBezTo>
                    <a:pt x="3962" y="5042"/>
                    <a:pt x="3685" y="5305"/>
                    <a:pt x="3407" y="5575"/>
                  </a:cubicBezTo>
                  <a:cubicBezTo>
                    <a:pt x="3101" y="5882"/>
                    <a:pt x="2794" y="6188"/>
                    <a:pt x="2495" y="6502"/>
                  </a:cubicBezTo>
                  <a:cubicBezTo>
                    <a:pt x="2182" y="6837"/>
                    <a:pt x="1875" y="7188"/>
                    <a:pt x="1583" y="7545"/>
                  </a:cubicBezTo>
                  <a:cubicBezTo>
                    <a:pt x="1291" y="7903"/>
                    <a:pt x="1036" y="8253"/>
                    <a:pt x="773" y="8610"/>
                  </a:cubicBezTo>
                  <a:cubicBezTo>
                    <a:pt x="518" y="8975"/>
                    <a:pt x="277" y="9354"/>
                    <a:pt x="58" y="9741"/>
                  </a:cubicBezTo>
                  <a:cubicBezTo>
                    <a:pt x="15" y="9814"/>
                    <a:pt x="0" y="9894"/>
                    <a:pt x="15" y="9975"/>
                  </a:cubicBezTo>
                  <a:cubicBezTo>
                    <a:pt x="49" y="10137"/>
                    <a:pt x="185" y="10226"/>
                    <a:pt x="323" y="10226"/>
                  </a:cubicBezTo>
                  <a:cubicBezTo>
                    <a:pt x="421" y="10226"/>
                    <a:pt x="520" y="10181"/>
                    <a:pt x="584" y="10084"/>
                  </a:cubicBezTo>
                  <a:cubicBezTo>
                    <a:pt x="781" y="9814"/>
                    <a:pt x="970" y="9530"/>
                    <a:pt x="1167" y="9252"/>
                  </a:cubicBezTo>
                  <a:cubicBezTo>
                    <a:pt x="1364" y="8982"/>
                    <a:pt x="1569" y="8705"/>
                    <a:pt x="1773" y="8435"/>
                  </a:cubicBezTo>
                  <a:cubicBezTo>
                    <a:pt x="2182" y="7895"/>
                    <a:pt x="2612" y="7370"/>
                    <a:pt x="3057" y="6859"/>
                  </a:cubicBezTo>
                  <a:lnTo>
                    <a:pt x="3057" y="6859"/>
                  </a:lnTo>
                  <a:lnTo>
                    <a:pt x="2999" y="6925"/>
                  </a:lnTo>
                  <a:cubicBezTo>
                    <a:pt x="3254" y="6633"/>
                    <a:pt x="3509" y="6341"/>
                    <a:pt x="3772" y="6057"/>
                  </a:cubicBezTo>
                  <a:cubicBezTo>
                    <a:pt x="4042" y="5779"/>
                    <a:pt x="4312" y="5502"/>
                    <a:pt x="4582" y="5218"/>
                  </a:cubicBezTo>
                  <a:cubicBezTo>
                    <a:pt x="4852" y="4940"/>
                    <a:pt x="5129" y="4670"/>
                    <a:pt x="5414" y="4400"/>
                  </a:cubicBezTo>
                  <a:cubicBezTo>
                    <a:pt x="5698" y="4123"/>
                    <a:pt x="5990" y="3875"/>
                    <a:pt x="6282" y="3620"/>
                  </a:cubicBezTo>
                  <a:cubicBezTo>
                    <a:pt x="6858" y="3102"/>
                    <a:pt x="7464" y="2620"/>
                    <a:pt x="8077" y="2146"/>
                  </a:cubicBezTo>
                  <a:cubicBezTo>
                    <a:pt x="8697" y="1672"/>
                    <a:pt x="9310" y="1234"/>
                    <a:pt x="9945" y="803"/>
                  </a:cubicBezTo>
                  <a:cubicBezTo>
                    <a:pt x="10083" y="709"/>
                    <a:pt x="10222" y="614"/>
                    <a:pt x="10360" y="519"/>
                  </a:cubicBezTo>
                  <a:cubicBezTo>
                    <a:pt x="10528" y="409"/>
                    <a:pt x="10703" y="293"/>
                    <a:pt x="10871" y="183"/>
                  </a:cubicBezTo>
                  <a:cubicBezTo>
                    <a:pt x="10922" y="161"/>
                    <a:pt x="10944" y="103"/>
                    <a:pt x="10915" y="52"/>
                  </a:cubicBezTo>
                  <a:cubicBezTo>
                    <a:pt x="10900" y="23"/>
                    <a:pt x="10864" y="1"/>
                    <a:pt x="10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95391" y="2277265"/>
              <a:ext cx="364812" cy="324902"/>
            </a:xfrm>
            <a:custGeom>
              <a:avLst/>
              <a:gdLst/>
              <a:ahLst/>
              <a:cxnLst/>
              <a:rect l="l" t="t" r="r" b="b"/>
              <a:pathLst>
                <a:path w="11170" h="9948" extrusionOk="0">
                  <a:moveTo>
                    <a:pt x="11037" y="0"/>
                  </a:moveTo>
                  <a:cubicBezTo>
                    <a:pt x="11028" y="0"/>
                    <a:pt x="11020" y="1"/>
                    <a:pt x="11011" y="3"/>
                  </a:cubicBezTo>
                  <a:cubicBezTo>
                    <a:pt x="11008" y="1"/>
                    <a:pt x="11006" y="0"/>
                    <a:pt x="11003" y="0"/>
                  </a:cubicBezTo>
                  <a:cubicBezTo>
                    <a:pt x="10995" y="0"/>
                    <a:pt x="10984" y="5"/>
                    <a:pt x="10974" y="11"/>
                  </a:cubicBezTo>
                  <a:lnTo>
                    <a:pt x="10974" y="18"/>
                  </a:lnTo>
                  <a:cubicBezTo>
                    <a:pt x="10347" y="390"/>
                    <a:pt x="9719" y="769"/>
                    <a:pt x="9099" y="1156"/>
                  </a:cubicBezTo>
                  <a:cubicBezTo>
                    <a:pt x="8464" y="1557"/>
                    <a:pt x="7837" y="1973"/>
                    <a:pt x="7217" y="2396"/>
                  </a:cubicBezTo>
                  <a:cubicBezTo>
                    <a:pt x="6896" y="2615"/>
                    <a:pt x="6582" y="2834"/>
                    <a:pt x="6268" y="3060"/>
                  </a:cubicBezTo>
                  <a:cubicBezTo>
                    <a:pt x="6122" y="3170"/>
                    <a:pt x="5969" y="3272"/>
                    <a:pt x="5823" y="3381"/>
                  </a:cubicBezTo>
                  <a:cubicBezTo>
                    <a:pt x="5677" y="3491"/>
                    <a:pt x="5502" y="3629"/>
                    <a:pt x="5342" y="3746"/>
                  </a:cubicBezTo>
                  <a:cubicBezTo>
                    <a:pt x="5042" y="3980"/>
                    <a:pt x="4736" y="4220"/>
                    <a:pt x="4430" y="4461"/>
                  </a:cubicBezTo>
                  <a:cubicBezTo>
                    <a:pt x="4291" y="4578"/>
                    <a:pt x="4145" y="4687"/>
                    <a:pt x="3999" y="4804"/>
                  </a:cubicBezTo>
                  <a:cubicBezTo>
                    <a:pt x="3860" y="4928"/>
                    <a:pt x="3700" y="5067"/>
                    <a:pt x="3554" y="5198"/>
                  </a:cubicBezTo>
                  <a:cubicBezTo>
                    <a:pt x="3211" y="5504"/>
                    <a:pt x="2868" y="5811"/>
                    <a:pt x="2547" y="6132"/>
                  </a:cubicBezTo>
                  <a:cubicBezTo>
                    <a:pt x="2204" y="6468"/>
                    <a:pt x="1883" y="6818"/>
                    <a:pt x="1577" y="7175"/>
                  </a:cubicBezTo>
                  <a:cubicBezTo>
                    <a:pt x="1000" y="7861"/>
                    <a:pt x="453" y="8591"/>
                    <a:pt x="74" y="9401"/>
                  </a:cubicBezTo>
                  <a:lnTo>
                    <a:pt x="59" y="9422"/>
                  </a:lnTo>
                  <a:lnTo>
                    <a:pt x="23" y="9503"/>
                  </a:lnTo>
                  <a:cubicBezTo>
                    <a:pt x="1" y="9561"/>
                    <a:pt x="1" y="9619"/>
                    <a:pt x="8" y="9678"/>
                  </a:cubicBezTo>
                  <a:cubicBezTo>
                    <a:pt x="47" y="9838"/>
                    <a:pt x="186" y="9947"/>
                    <a:pt x="342" y="9947"/>
                  </a:cubicBezTo>
                  <a:cubicBezTo>
                    <a:pt x="365" y="9947"/>
                    <a:pt x="387" y="9945"/>
                    <a:pt x="409" y="9940"/>
                  </a:cubicBezTo>
                  <a:cubicBezTo>
                    <a:pt x="497" y="9919"/>
                    <a:pt x="577" y="9867"/>
                    <a:pt x="621" y="9787"/>
                  </a:cubicBezTo>
                  <a:cubicBezTo>
                    <a:pt x="716" y="9670"/>
                    <a:pt x="803" y="9561"/>
                    <a:pt x="898" y="9444"/>
                  </a:cubicBezTo>
                  <a:cubicBezTo>
                    <a:pt x="986" y="9328"/>
                    <a:pt x="1081" y="9211"/>
                    <a:pt x="1168" y="9094"/>
                  </a:cubicBezTo>
                  <a:cubicBezTo>
                    <a:pt x="1365" y="8853"/>
                    <a:pt x="1555" y="8605"/>
                    <a:pt x="1752" y="8357"/>
                  </a:cubicBezTo>
                  <a:cubicBezTo>
                    <a:pt x="2124" y="7883"/>
                    <a:pt x="2518" y="7416"/>
                    <a:pt x="2912" y="6949"/>
                  </a:cubicBezTo>
                  <a:cubicBezTo>
                    <a:pt x="3124" y="6708"/>
                    <a:pt x="3335" y="6468"/>
                    <a:pt x="3554" y="6234"/>
                  </a:cubicBezTo>
                  <a:cubicBezTo>
                    <a:pt x="3795" y="5957"/>
                    <a:pt x="4050" y="5694"/>
                    <a:pt x="4313" y="5431"/>
                  </a:cubicBezTo>
                  <a:cubicBezTo>
                    <a:pt x="4568" y="5169"/>
                    <a:pt x="4824" y="4906"/>
                    <a:pt x="5094" y="4651"/>
                  </a:cubicBezTo>
                  <a:cubicBezTo>
                    <a:pt x="5363" y="4395"/>
                    <a:pt x="5633" y="4147"/>
                    <a:pt x="5918" y="3907"/>
                  </a:cubicBezTo>
                  <a:cubicBezTo>
                    <a:pt x="6195" y="3666"/>
                    <a:pt x="6472" y="3425"/>
                    <a:pt x="6757" y="3192"/>
                  </a:cubicBezTo>
                  <a:cubicBezTo>
                    <a:pt x="7034" y="2951"/>
                    <a:pt x="7326" y="2725"/>
                    <a:pt x="7618" y="2506"/>
                  </a:cubicBezTo>
                  <a:cubicBezTo>
                    <a:pt x="8194" y="2068"/>
                    <a:pt x="8778" y="1652"/>
                    <a:pt x="9376" y="1244"/>
                  </a:cubicBezTo>
                  <a:lnTo>
                    <a:pt x="9376" y="1244"/>
                  </a:lnTo>
                  <a:lnTo>
                    <a:pt x="9354" y="1265"/>
                  </a:lnTo>
                  <a:cubicBezTo>
                    <a:pt x="9909" y="886"/>
                    <a:pt x="10478" y="529"/>
                    <a:pt x="11054" y="186"/>
                  </a:cubicBezTo>
                  <a:cubicBezTo>
                    <a:pt x="11169" y="159"/>
                    <a:pt x="11140" y="0"/>
                    <a:pt x="1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787291" y="1309702"/>
              <a:ext cx="208305" cy="1585741"/>
            </a:xfrm>
            <a:custGeom>
              <a:avLst/>
              <a:gdLst/>
              <a:ahLst/>
              <a:cxnLst/>
              <a:rect l="l" t="t" r="r" b="b"/>
              <a:pathLst>
                <a:path w="6378" h="48553" extrusionOk="0">
                  <a:moveTo>
                    <a:pt x="6005" y="1510"/>
                  </a:moveTo>
                  <a:cubicBezTo>
                    <a:pt x="6004" y="1516"/>
                    <a:pt x="6003" y="1523"/>
                    <a:pt x="6001" y="1529"/>
                  </a:cubicBezTo>
                  <a:lnTo>
                    <a:pt x="6001" y="1529"/>
                  </a:lnTo>
                  <a:cubicBezTo>
                    <a:pt x="6005" y="1523"/>
                    <a:pt x="6005" y="1516"/>
                    <a:pt x="6005" y="1510"/>
                  </a:cubicBezTo>
                  <a:close/>
                  <a:moveTo>
                    <a:pt x="6305" y="0"/>
                  </a:moveTo>
                  <a:cubicBezTo>
                    <a:pt x="6275" y="0"/>
                    <a:pt x="6246" y="15"/>
                    <a:pt x="6239" y="44"/>
                  </a:cubicBezTo>
                  <a:lnTo>
                    <a:pt x="6239" y="51"/>
                  </a:lnTo>
                  <a:cubicBezTo>
                    <a:pt x="6035" y="795"/>
                    <a:pt x="5845" y="1539"/>
                    <a:pt x="5655" y="2291"/>
                  </a:cubicBezTo>
                  <a:cubicBezTo>
                    <a:pt x="5473" y="3021"/>
                    <a:pt x="5305" y="3750"/>
                    <a:pt x="5145" y="4480"/>
                  </a:cubicBezTo>
                  <a:cubicBezTo>
                    <a:pt x="4794" y="5990"/>
                    <a:pt x="4502" y="7508"/>
                    <a:pt x="4203" y="9025"/>
                  </a:cubicBezTo>
                  <a:cubicBezTo>
                    <a:pt x="4057" y="9784"/>
                    <a:pt x="3919" y="10550"/>
                    <a:pt x="3787" y="11316"/>
                  </a:cubicBezTo>
                  <a:cubicBezTo>
                    <a:pt x="3656" y="12075"/>
                    <a:pt x="3525" y="12841"/>
                    <a:pt x="3401" y="13607"/>
                  </a:cubicBezTo>
                  <a:cubicBezTo>
                    <a:pt x="3160" y="15139"/>
                    <a:pt x="2934" y="16671"/>
                    <a:pt x="2722" y="18204"/>
                  </a:cubicBezTo>
                  <a:cubicBezTo>
                    <a:pt x="2503" y="19743"/>
                    <a:pt x="2306" y="21275"/>
                    <a:pt x="2109" y="22800"/>
                  </a:cubicBezTo>
                  <a:cubicBezTo>
                    <a:pt x="1912" y="24332"/>
                    <a:pt x="1693" y="25857"/>
                    <a:pt x="1453" y="27382"/>
                  </a:cubicBezTo>
                  <a:cubicBezTo>
                    <a:pt x="1227" y="28878"/>
                    <a:pt x="986" y="30381"/>
                    <a:pt x="767" y="31876"/>
                  </a:cubicBezTo>
                  <a:cubicBezTo>
                    <a:pt x="555" y="33365"/>
                    <a:pt x="380" y="34853"/>
                    <a:pt x="249" y="36349"/>
                  </a:cubicBezTo>
                  <a:cubicBezTo>
                    <a:pt x="74" y="38290"/>
                    <a:pt x="1" y="40245"/>
                    <a:pt x="52" y="42200"/>
                  </a:cubicBezTo>
                  <a:cubicBezTo>
                    <a:pt x="74" y="43193"/>
                    <a:pt x="132" y="44185"/>
                    <a:pt x="220" y="45170"/>
                  </a:cubicBezTo>
                  <a:cubicBezTo>
                    <a:pt x="271" y="45666"/>
                    <a:pt x="329" y="46155"/>
                    <a:pt x="395" y="46651"/>
                  </a:cubicBezTo>
                  <a:cubicBezTo>
                    <a:pt x="431" y="46899"/>
                    <a:pt x="468" y="47147"/>
                    <a:pt x="504" y="47395"/>
                  </a:cubicBezTo>
                  <a:cubicBezTo>
                    <a:pt x="555" y="47672"/>
                    <a:pt x="621" y="47950"/>
                    <a:pt x="687" y="48227"/>
                  </a:cubicBezTo>
                  <a:cubicBezTo>
                    <a:pt x="709" y="48329"/>
                    <a:pt x="767" y="48417"/>
                    <a:pt x="847" y="48482"/>
                  </a:cubicBezTo>
                  <a:cubicBezTo>
                    <a:pt x="915" y="48530"/>
                    <a:pt x="993" y="48553"/>
                    <a:pt x="1071" y="48553"/>
                  </a:cubicBezTo>
                  <a:cubicBezTo>
                    <a:pt x="1196" y="48553"/>
                    <a:pt x="1321" y="48495"/>
                    <a:pt x="1402" y="48387"/>
                  </a:cubicBezTo>
                  <a:cubicBezTo>
                    <a:pt x="1460" y="48300"/>
                    <a:pt x="1482" y="48190"/>
                    <a:pt x="1467" y="48088"/>
                  </a:cubicBezTo>
                  <a:cubicBezTo>
                    <a:pt x="1409" y="47308"/>
                    <a:pt x="1307" y="46527"/>
                    <a:pt x="1234" y="45746"/>
                  </a:cubicBezTo>
                  <a:cubicBezTo>
                    <a:pt x="1161" y="44944"/>
                    <a:pt x="1110" y="44148"/>
                    <a:pt x="1081" y="43346"/>
                  </a:cubicBezTo>
                  <a:lnTo>
                    <a:pt x="1081" y="43484"/>
                  </a:lnTo>
                  <a:cubicBezTo>
                    <a:pt x="971" y="40471"/>
                    <a:pt x="1168" y="37465"/>
                    <a:pt x="1475" y="34481"/>
                  </a:cubicBezTo>
                  <a:cubicBezTo>
                    <a:pt x="1781" y="31468"/>
                    <a:pt x="2190" y="28462"/>
                    <a:pt x="2591" y="25456"/>
                  </a:cubicBezTo>
                  <a:cubicBezTo>
                    <a:pt x="2795" y="23924"/>
                    <a:pt x="2985" y="22392"/>
                    <a:pt x="3167" y="20859"/>
                  </a:cubicBezTo>
                  <a:cubicBezTo>
                    <a:pt x="3350" y="19320"/>
                    <a:pt x="3525" y="17780"/>
                    <a:pt x="3700" y="16248"/>
                  </a:cubicBezTo>
                  <a:cubicBezTo>
                    <a:pt x="3875" y="14709"/>
                    <a:pt x="4050" y="13169"/>
                    <a:pt x="4247" y="11637"/>
                  </a:cubicBezTo>
                  <a:cubicBezTo>
                    <a:pt x="4444" y="10105"/>
                    <a:pt x="4656" y="8573"/>
                    <a:pt x="4911" y="7048"/>
                  </a:cubicBezTo>
                  <a:cubicBezTo>
                    <a:pt x="5064" y="6136"/>
                    <a:pt x="5225" y="5224"/>
                    <a:pt x="5400" y="4312"/>
                  </a:cubicBezTo>
                  <a:cubicBezTo>
                    <a:pt x="5581" y="3384"/>
                    <a:pt x="5784" y="2456"/>
                    <a:pt x="6001" y="1529"/>
                  </a:cubicBezTo>
                  <a:lnTo>
                    <a:pt x="6001" y="1529"/>
                  </a:lnTo>
                  <a:cubicBezTo>
                    <a:pt x="6000" y="1530"/>
                    <a:pt x="5999" y="1531"/>
                    <a:pt x="5998" y="1532"/>
                  </a:cubicBezTo>
                  <a:cubicBezTo>
                    <a:pt x="6115" y="1051"/>
                    <a:pt x="6232" y="569"/>
                    <a:pt x="6363" y="88"/>
                  </a:cubicBezTo>
                  <a:cubicBezTo>
                    <a:pt x="6378" y="51"/>
                    <a:pt x="6363" y="15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362;p43">
            <a:extLst>
              <a:ext uri="{FF2B5EF4-FFF2-40B4-BE49-F238E27FC236}">
                <a16:creationId xmlns:a16="http://schemas.microsoft.com/office/drawing/2014/main" id="{A51C4B9F-EC9C-E4AB-C754-3C1B7898E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+mj-lt"/>
              </a:rPr>
              <a:t>2. CÁCH PHA MÀU THỨ CẤP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65899-4099-7A0E-0633-AA7CC593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7" y="140309"/>
            <a:ext cx="512108" cy="524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905B7A-B8AC-4BD8-6DA6-BFC8DA57E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95" y="1294244"/>
            <a:ext cx="3086800" cy="3110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7FCC0A-E5A1-EB01-AA8F-76CCEF2E8D92}"/>
              </a:ext>
            </a:extLst>
          </p:cNvPr>
          <p:cNvSpPr txBox="1"/>
          <p:nvPr/>
        </p:nvSpPr>
        <p:spPr>
          <a:xfrm>
            <a:off x="3453495" y="127765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3 màu cơ bản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C35D8A-7AC8-6EE8-C892-B50508C6F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297" y="1828341"/>
            <a:ext cx="539798" cy="543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B8E727-A7E8-3780-CD90-05C53A60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617" y="2410366"/>
            <a:ext cx="867514" cy="871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947053-CC00-592A-16F1-E4876D04C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069" y="3478328"/>
            <a:ext cx="543997" cy="539968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0D435D-B040-DAB9-0D57-7B3B79768253}"/>
              </a:ext>
            </a:extLst>
          </p:cNvPr>
          <p:cNvSpPr/>
          <p:nvPr/>
        </p:nvSpPr>
        <p:spPr>
          <a:xfrm>
            <a:off x="1880703" y="1926091"/>
            <a:ext cx="1605516" cy="393101"/>
          </a:xfrm>
          <a:custGeom>
            <a:avLst/>
            <a:gdLst>
              <a:gd name="connsiteX0" fmla="*/ 0 w 1605516"/>
              <a:gd name="connsiteY0" fmla="*/ 393101 h 393101"/>
              <a:gd name="connsiteX1" fmla="*/ 10633 w 1605516"/>
              <a:gd name="connsiteY1" fmla="*/ 339938 h 393101"/>
              <a:gd name="connsiteX2" fmla="*/ 63796 w 1605516"/>
              <a:gd name="connsiteY2" fmla="*/ 297408 h 393101"/>
              <a:gd name="connsiteX3" fmla="*/ 212651 w 1605516"/>
              <a:gd name="connsiteY3" fmla="*/ 222980 h 393101"/>
              <a:gd name="connsiteX4" fmla="*/ 350875 w 1605516"/>
              <a:gd name="connsiteY4" fmla="*/ 148552 h 393101"/>
              <a:gd name="connsiteX5" fmla="*/ 478465 w 1605516"/>
              <a:gd name="connsiteY5" fmla="*/ 95390 h 393101"/>
              <a:gd name="connsiteX6" fmla="*/ 637954 w 1605516"/>
              <a:gd name="connsiteY6" fmla="*/ 52859 h 393101"/>
              <a:gd name="connsiteX7" fmla="*/ 776177 w 1605516"/>
              <a:gd name="connsiteY7" fmla="*/ 42227 h 393101"/>
              <a:gd name="connsiteX8" fmla="*/ 1318437 w 1605516"/>
              <a:gd name="connsiteY8" fmla="*/ 31594 h 393101"/>
              <a:gd name="connsiteX9" fmla="*/ 1350335 w 1605516"/>
              <a:gd name="connsiteY9" fmla="*/ 52859 h 393101"/>
              <a:gd name="connsiteX10" fmla="*/ 1477926 w 1605516"/>
              <a:gd name="connsiteY10" fmla="*/ 63492 h 393101"/>
              <a:gd name="connsiteX11" fmla="*/ 1584251 w 1605516"/>
              <a:gd name="connsiteY11" fmla="*/ 95390 h 393101"/>
              <a:gd name="connsiteX12" fmla="*/ 1605516 w 1605516"/>
              <a:gd name="connsiteY12" fmla="*/ 95390 h 39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5516" h="393101">
                <a:moveTo>
                  <a:pt x="0" y="393101"/>
                </a:moveTo>
                <a:cubicBezTo>
                  <a:pt x="3544" y="375380"/>
                  <a:pt x="608" y="354975"/>
                  <a:pt x="10633" y="339938"/>
                </a:cubicBezTo>
                <a:cubicBezTo>
                  <a:pt x="23221" y="321056"/>
                  <a:pt x="45329" y="310598"/>
                  <a:pt x="63796" y="297408"/>
                </a:cubicBezTo>
                <a:cubicBezTo>
                  <a:pt x="164273" y="225639"/>
                  <a:pt x="126731" y="240165"/>
                  <a:pt x="212651" y="222980"/>
                </a:cubicBezTo>
                <a:cubicBezTo>
                  <a:pt x="315553" y="137229"/>
                  <a:pt x="231856" y="192401"/>
                  <a:pt x="350875" y="148552"/>
                </a:cubicBezTo>
                <a:cubicBezTo>
                  <a:pt x="394108" y="132624"/>
                  <a:pt x="434164" y="108048"/>
                  <a:pt x="478465" y="95390"/>
                </a:cubicBezTo>
                <a:cubicBezTo>
                  <a:pt x="508106" y="86921"/>
                  <a:pt x="610422" y="56792"/>
                  <a:pt x="637954" y="52859"/>
                </a:cubicBezTo>
                <a:cubicBezTo>
                  <a:pt x="683700" y="46324"/>
                  <a:pt x="730103" y="45771"/>
                  <a:pt x="776177" y="42227"/>
                </a:cubicBezTo>
                <a:cubicBezTo>
                  <a:pt x="984152" y="-27098"/>
                  <a:pt x="868528" y="3475"/>
                  <a:pt x="1318437" y="31594"/>
                </a:cubicBezTo>
                <a:cubicBezTo>
                  <a:pt x="1331191" y="32391"/>
                  <a:pt x="1337804" y="50353"/>
                  <a:pt x="1350335" y="52859"/>
                </a:cubicBezTo>
                <a:cubicBezTo>
                  <a:pt x="1392184" y="61229"/>
                  <a:pt x="1435396" y="59948"/>
                  <a:pt x="1477926" y="63492"/>
                </a:cubicBezTo>
                <a:cubicBezTo>
                  <a:pt x="1506282" y="72944"/>
                  <a:pt x="1552116" y="90034"/>
                  <a:pt x="1584251" y="95390"/>
                </a:cubicBezTo>
                <a:cubicBezTo>
                  <a:pt x="1591243" y="96555"/>
                  <a:pt x="1598428" y="95390"/>
                  <a:pt x="1605516" y="95390"/>
                </a:cubicBezTo>
              </a:path>
            </a:pathLst>
          </a:custGeom>
          <a:noFill/>
          <a:ln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11236FD-F738-81AD-30CD-CE9F81B1151C}"/>
              </a:ext>
            </a:extLst>
          </p:cNvPr>
          <p:cNvSpPr/>
          <p:nvPr/>
        </p:nvSpPr>
        <p:spPr>
          <a:xfrm>
            <a:off x="2146518" y="2893538"/>
            <a:ext cx="2208228" cy="116770"/>
          </a:xfrm>
          <a:custGeom>
            <a:avLst/>
            <a:gdLst>
              <a:gd name="connsiteX0" fmla="*/ 0 w 2870791"/>
              <a:gd name="connsiteY0" fmla="*/ 0 h 170121"/>
              <a:gd name="connsiteX1" fmla="*/ 106326 w 2870791"/>
              <a:gd name="connsiteY1" fmla="*/ 42531 h 170121"/>
              <a:gd name="connsiteX2" fmla="*/ 170121 w 2870791"/>
              <a:gd name="connsiteY2" fmla="*/ 63796 h 170121"/>
              <a:gd name="connsiteX3" fmla="*/ 340242 w 2870791"/>
              <a:gd name="connsiteY3" fmla="*/ 106326 h 170121"/>
              <a:gd name="connsiteX4" fmla="*/ 435935 w 2870791"/>
              <a:gd name="connsiteY4" fmla="*/ 138224 h 170121"/>
              <a:gd name="connsiteX5" fmla="*/ 552893 w 2870791"/>
              <a:gd name="connsiteY5" fmla="*/ 159489 h 170121"/>
              <a:gd name="connsiteX6" fmla="*/ 595423 w 2870791"/>
              <a:gd name="connsiteY6" fmla="*/ 170121 h 170121"/>
              <a:gd name="connsiteX7" fmla="*/ 2349795 w 2870791"/>
              <a:gd name="connsiteY7" fmla="*/ 159489 h 170121"/>
              <a:gd name="connsiteX8" fmla="*/ 2477386 w 2870791"/>
              <a:gd name="connsiteY8" fmla="*/ 138224 h 170121"/>
              <a:gd name="connsiteX9" fmla="*/ 2636875 w 2870791"/>
              <a:gd name="connsiteY9" fmla="*/ 95694 h 170121"/>
              <a:gd name="connsiteX10" fmla="*/ 2838893 w 2870791"/>
              <a:gd name="connsiteY10" fmla="*/ 21266 h 170121"/>
              <a:gd name="connsiteX11" fmla="*/ 2870791 w 2870791"/>
              <a:gd name="connsiteY11" fmla="*/ 21266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0791" h="170121">
                <a:moveTo>
                  <a:pt x="0" y="0"/>
                </a:moveTo>
                <a:cubicBezTo>
                  <a:pt x="107738" y="21548"/>
                  <a:pt x="-1569" y="-6512"/>
                  <a:pt x="106326" y="42531"/>
                </a:cubicBezTo>
                <a:cubicBezTo>
                  <a:pt x="126732" y="51807"/>
                  <a:pt x="149012" y="56257"/>
                  <a:pt x="170121" y="63796"/>
                </a:cubicBezTo>
                <a:cubicBezTo>
                  <a:pt x="290538" y="106802"/>
                  <a:pt x="217018" y="90924"/>
                  <a:pt x="340242" y="106326"/>
                </a:cubicBezTo>
                <a:cubicBezTo>
                  <a:pt x="372140" y="116959"/>
                  <a:pt x="402769" y="132697"/>
                  <a:pt x="435935" y="138224"/>
                </a:cubicBezTo>
                <a:cubicBezTo>
                  <a:pt x="482120" y="145921"/>
                  <a:pt x="508296" y="149579"/>
                  <a:pt x="552893" y="159489"/>
                </a:cubicBezTo>
                <a:cubicBezTo>
                  <a:pt x="567158" y="162659"/>
                  <a:pt x="581246" y="166577"/>
                  <a:pt x="595423" y="170121"/>
                </a:cubicBezTo>
                <a:lnTo>
                  <a:pt x="2349795" y="159489"/>
                </a:lnTo>
                <a:cubicBezTo>
                  <a:pt x="2392906" y="158758"/>
                  <a:pt x="2435106" y="146680"/>
                  <a:pt x="2477386" y="138224"/>
                </a:cubicBezTo>
                <a:cubicBezTo>
                  <a:pt x="2500437" y="133614"/>
                  <a:pt x="2611189" y="104760"/>
                  <a:pt x="2636875" y="95694"/>
                </a:cubicBezTo>
                <a:cubicBezTo>
                  <a:pt x="2651331" y="90592"/>
                  <a:pt x="2815406" y="21266"/>
                  <a:pt x="2838893" y="21266"/>
                </a:cubicBezTo>
                <a:lnTo>
                  <a:pt x="2870791" y="21266"/>
                </a:lnTo>
              </a:path>
            </a:pathLst>
          </a:custGeom>
          <a:noFill/>
          <a:ln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20D44E-AF6F-829E-427F-5B078999AB14}"/>
              </a:ext>
            </a:extLst>
          </p:cNvPr>
          <p:cNvSpPr/>
          <p:nvPr/>
        </p:nvSpPr>
        <p:spPr>
          <a:xfrm>
            <a:off x="1526596" y="2946513"/>
            <a:ext cx="2193540" cy="1307805"/>
          </a:xfrm>
          <a:custGeom>
            <a:avLst/>
            <a:gdLst>
              <a:gd name="connsiteX0" fmla="*/ 24498 w 2193540"/>
              <a:gd name="connsiteY0" fmla="*/ 0 h 1307805"/>
              <a:gd name="connsiteX1" fmla="*/ 13865 w 2193540"/>
              <a:gd name="connsiteY1" fmla="*/ 53163 h 1307805"/>
              <a:gd name="connsiteX2" fmla="*/ 35130 w 2193540"/>
              <a:gd name="connsiteY2" fmla="*/ 584791 h 1307805"/>
              <a:gd name="connsiteX3" fmla="*/ 130823 w 2193540"/>
              <a:gd name="connsiteY3" fmla="*/ 776177 h 1307805"/>
              <a:gd name="connsiteX4" fmla="*/ 183986 w 2193540"/>
              <a:gd name="connsiteY4" fmla="*/ 861237 h 1307805"/>
              <a:gd name="connsiteX5" fmla="*/ 375372 w 2193540"/>
              <a:gd name="connsiteY5" fmla="*/ 1063256 h 1307805"/>
              <a:gd name="connsiteX6" fmla="*/ 641186 w 2193540"/>
              <a:gd name="connsiteY6" fmla="*/ 1201479 h 1307805"/>
              <a:gd name="connsiteX7" fmla="*/ 970796 w 2193540"/>
              <a:gd name="connsiteY7" fmla="*/ 1286540 h 1307805"/>
              <a:gd name="connsiteX8" fmla="*/ 1311037 w 2193540"/>
              <a:gd name="connsiteY8" fmla="*/ 1307805 h 1307805"/>
              <a:gd name="connsiteX9" fmla="*/ 1640647 w 2193540"/>
              <a:gd name="connsiteY9" fmla="*/ 1286540 h 1307805"/>
              <a:gd name="connsiteX10" fmla="*/ 1842665 w 2193540"/>
              <a:gd name="connsiteY10" fmla="*/ 1212112 h 1307805"/>
              <a:gd name="connsiteX11" fmla="*/ 2065949 w 2193540"/>
              <a:gd name="connsiteY11" fmla="*/ 1105786 h 1307805"/>
              <a:gd name="connsiteX12" fmla="*/ 2108479 w 2193540"/>
              <a:gd name="connsiteY12" fmla="*/ 1084521 h 1307805"/>
              <a:gd name="connsiteX13" fmla="*/ 2140377 w 2193540"/>
              <a:gd name="connsiteY13" fmla="*/ 1052623 h 1307805"/>
              <a:gd name="connsiteX14" fmla="*/ 2193540 w 2193540"/>
              <a:gd name="connsiteY14" fmla="*/ 1010093 h 130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93540" h="1307805">
                <a:moveTo>
                  <a:pt x="24498" y="0"/>
                </a:moveTo>
                <a:cubicBezTo>
                  <a:pt x="20954" y="17721"/>
                  <a:pt x="16253" y="35250"/>
                  <a:pt x="13865" y="53163"/>
                </a:cubicBezTo>
                <a:cubicBezTo>
                  <a:pt x="-9968" y="231910"/>
                  <a:pt x="-3201" y="399525"/>
                  <a:pt x="35130" y="584791"/>
                </a:cubicBezTo>
                <a:cubicBezTo>
                  <a:pt x="49581" y="654637"/>
                  <a:pt x="93020" y="715693"/>
                  <a:pt x="130823" y="776177"/>
                </a:cubicBezTo>
                <a:cubicBezTo>
                  <a:pt x="148544" y="804530"/>
                  <a:pt x="164152" y="834319"/>
                  <a:pt x="183986" y="861237"/>
                </a:cubicBezTo>
                <a:cubicBezTo>
                  <a:pt x="240034" y="937302"/>
                  <a:pt x="298517" y="1007361"/>
                  <a:pt x="375372" y="1063256"/>
                </a:cubicBezTo>
                <a:cubicBezTo>
                  <a:pt x="464911" y="1128375"/>
                  <a:pt x="538539" y="1165056"/>
                  <a:pt x="641186" y="1201479"/>
                </a:cubicBezTo>
                <a:cubicBezTo>
                  <a:pt x="796045" y="1256429"/>
                  <a:pt x="827447" y="1266992"/>
                  <a:pt x="970796" y="1286540"/>
                </a:cubicBezTo>
                <a:cubicBezTo>
                  <a:pt x="1081177" y="1301592"/>
                  <a:pt x="1202843" y="1302887"/>
                  <a:pt x="1311037" y="1307805"/>
                </a:cubicBezTo>
                <a:cubicBezTo>
                  <a:pt x="1420907" y="1300717"/>
                  <a:pt x="1531321" y="1299555"/>
                  <a:pt x="1640647" y="1286540"/>
                </a:cubicBezTo>
                <a:cubicBezTo>
                  <a:pt x="1736613" y="1275115"/>
                  <a:pt x="1761920" y="1250110"/>
                  <a:pt x="1842665" y="1212112"/>
                </a:cubicBezTo>
                <a:cubicBezTo>
                  <a:pt x="2105502" y="1088423"/>
                  <a:pt x="1738640" y="1269440"/>
                  <a:pt x="2065949" y="1105786"/>
                </a:cubicBezTo>
                <a:cubicBezTo>
                  <a:pt x="2080126" y="1098698"/>
                  <a:pt x="2097271" y="1095729"/>
                  <a:pt x="2108479" y="1084521"/>
                </a:cubicBezTo>
                <a:cubicBezTo>
                  <a:pt x="2119112" y="1073888"/>
                  <a:pt x="2128825" y="1062249"/>
                  <a:pt x="2140377" y="1052623"/>
                </a:cubicBezTo>
                <a:cubicBezTo>
                  <a:pt x="2220855" y="985559"/>
                  <a:pt x="2131673" y="1071960"/>
                  <a:pt x="2193540" y="1010093"/>
                </a:cubicBezTo>
              </a:path>
            </a:pathLst>
          </a:custGeom>
          <a:noFill/>
          <a:ln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2CC041B1-D66F-B2CC-3FB7-36BC74B744BE}"/>
              </a:ext>
            </a:extLst>
          </p:cNvPr>
          <p:cNvSpPr/>
          <p:nvPr/>
        </p:nvSpPr>
        <p:spPr>
          <a:xfrm>
            <a:off x="4270147" y="1926091"/>
            <a:ext cx="321707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B8969D-F0E9-8A98-BF65-069C3A1F5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965" y="3450620"/>
            <a:ext cx="550678" cy="5547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BF8900-300D-571F-89E5-181A48699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1766" y="2572302"/>
            <a:ext cx="605029" cy="609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BCD06C-FE5F-E461-3044-781C5B193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979" y="2518159"/>
            <a:ext cx="746677" cy="7507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BE6B99-8E96-D1AA-30EA-20AAD856BC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510" y="1724992"/>
            <a:ext cx="792196" cy="796004"/>
          </a:xfrm>
          <a:prstGeom prst="rect">
            <a:avLst/>
          </a:prstGeom>
        </p:spPr>
      </p:pic>
      <p:sp>
        <p:nvSpPr>
          <p:cNvPr id="37" name="Equals 36">
            <a:extLst>
              <a:ext uri="{FF2B5EF4-FFF2-40B4-BE49-F238E27FC236}">
                <a16:creationId xmlns:a16="http://schemas.microsoft.com/office/drawing/2014/main" id="{FFD4627D-958F-714D-1814-A0B1CAFF2992}"/>
              </a:ext>
            </a:extLst>
          </p:cNvPr>
          <p:cNvSpPr/>
          <p:nvPr/>
        </p:nvSpPr>
        <p:spPr>
          <a:xfrm>
            <a:off x="5410081" y="1926091"/>
            <a:ext cx="364714" cy="3693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1164142-CB77-9C21-9BD6-86C45A39CD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9717" y="1799467"/>
            <a:ext cx="572700" cy="572700"/>
          </a:xfrm>
          <a:prstGeom prst="rect">
            <a:avLst/>
          </a:prstGeom>
        </p:spPr>
      </p:pic>
      <p:sp>
        <p:nvSpPr>
          <p:cNvPr id="125" name="Plus Sign 124">
            <a:extLst>
              <a:ext uri="{FF2B5EF4-FFF2-40B4-BE49-F238E27FC236}">
                <a16:creationId xmlns:a16="http://schemas.microsoft.com/office/drawing/2014/main" id="{62FE52DC-2896-98E0-809E-512FCDE905B2}"/>
              </a:ext>
            </a:extLst>
          </p:cNvPr>
          <p:cNvSpPr/>
          <p:nvPr/>
        </p:nvSpPr>
        <p:spPr>
          <a:xfrm>
            <a:off x="4968302" y="2731255"/>
            <a:ext cx="321707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Equals 125">
            <a:extLst>
              <a:ext uri="{FF2B5EF4-FFF2-40B4-BE49-F238E27FC236}">
                <a16:creationId xmlns:a16="http://schemas.microsoft.com/office/drawing/2014/main" id="{B73EEC82-7C65-15FA-7485-7613F1EB650A}"/>
              </a:ext>
            </a:extLst>
          </p:cNvPr>
          <p:cNvSpPr/>
          <p:nvPr/>
        </p:nvSpPr>
        <p:spPr>
          <a:xfrm>
            <a:off x="6119739" y="2731255"/>
            <a:ext cx="364714" cy="3693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27C5FDE-1611-710D-53AE-E4DBF57DA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4183" y="3259414"/>
            <a:ext cx="904023" cy="904023"/>
          </a:xfrm>
          <a:prstGeom prst="rect">
            <a:avLst/>
          </a:prstGeom>
        </p:spPr>
      </p:pic>
      <p:sp>
        <p:nvSpPr>
          <p:cNvPr id="128" name="Plus Sign 127">
            <a:extLst>
              <a:ext uri="{FF2B5EF4-FFF2-40B4-BE49-F238E27FC236}">
                <a16:creationId xmlns:a16="http://schemas.microsoft.com/office/drawing/2014/main" id="{46F90ADB-4AFA-ED12-0090-B9E740079379}"/>
              </a:ext>
            </a:extLst>
          </p:cNvPr>
          <p:cNvSpPr/>
          <p:nvPr/>
        </p:nvSpPr>
        <p:spPr>
          <a:xfrm>
            <a:off x="4143617" y="3589337"/>
            <a:ext cx="321707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Equals 128">
            <a:extLst>
              <a:ext uri="{FF2B5EF4-FFF2-40B4-BE49-F238E27FC236}">
                <a16:creationId xmlns:a16="http://schemas.microsoft.com/office/drawing/2014/main" id="{EE0BE03D-A004-4521-2F4C-A7CA4B5793CE}"/>
              </a:ext>
            </a:extLst>
          </p:cNvPr>
          <p:cNvSpPr/>
          <p:nvPr/>
        </p:nvSpPr>
        <p:spPr>
          <a:xfrm>
            <a:off x="5166119" y="3589337"/>
            <a:ext cx="364714" cy="3693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1A610A-EFD3-6286-3B2B-380A37CC432E}"/>
              </a:ext>
            </a:extLst>
          </p:cNvPr>
          <p:cNvSpPr txBox="1"/>
          <p:nvPr/>
        </p:nvSpPr>
        <p:spPr>
          <a:xfrm rot="16200000">
            <a:off x="7908004" y="2079928"/>
            <a:ext cx="492443" cy="161678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/>
              <a:t>Màu thứ cấp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270A66F-744A-E712-8AB0-F151BFE3DCC0}"/>
              </a:ext>
            </a:extLst>
          </p:cNvPr>
          <p:cNvSpPr/>
          <p:nvPr/>
        </p:nvSpPr>
        <p:spPr>
          <a:xfrm>
            <a:off x="6390167" y="1967023"/>
            <a:ext cx="1743740" cy="754912"/>
          </a:xfrm>
          <a:custGeom>
            <a:avLst/>
            <a:gdLst>
              <a:gd name="connsiteX0" fmla="*/ 0 w 1743740"/>
              <a:gd name="connsiteY0" fmla="*/ 0 h 754912"/>
              <a:gd name="connsiteX1" fmla="*/ 425303 w 1743740"/>
              <a:gd name="connsiteY1" fmla="*/ 10633 h 754912"/>
              <a:gd name="connsiteX2" fmla="*/ 637954 w 1743740"/>
              <a:gd name="connsiteY2" fmla="*/ 63796 h 754912"/>
              <a:gd name="connsiteX3" fmla="*/ 829340 w 1743740"/>
              <a:gd name="connsiteY3" fmla="*/ 95693 h 754912"/>
              <a:gd name="connsiteX4" fmla="*/ 935666 w 1743740"/>
              <a:gd name="connsiteY4" fmla="*/ 127591 h 754912"/>
              <a:gd name="connsiteX5" fmla="*/ 1127052 w 1743740"/>
              <a:gd name="connsiteY5" fmla="*/ 170121 h 754912"/>
              <a:gd name="connsiteX6" fmla="*/ 1254642 w 1743740"/>
              <a:gd name="connsiteY6" fmla="*/ 233917 h 754912"/>
              <a:gd name="connsiteX7" fmla="*/ 1392866 w 1743740"/>
              <a:gd name="connsiteY7" fmla="*/ 297712 h 754912"/>
              <a:gd name="connsiteX8" fmla="*/ 1424763 w 1743740"/>
              <a:gd name="connsiteY8" fmla="*/ 329610 h 754912"/>
              <a:gd name="connsiteX9" fmla="*/ 1456661 w 1743740"/>
              <a:gd name="connsiteY9" fmla="*/ 372140 h 754912"/>
              <a:gd name="connsiteX10" fmla="*/ 1509824 w 1743740"/>
              <a:gd name="connsiteY10" fmla="*/ 414670 h 754912"/>
              <a:gd name="connsiteX11" fmla="*/ 1594884 w 1743740"/>
              <a:gd name="connsiteY11" fmla="*/ 520996 h 754912"/>
              <a:gd name="connsiteX12" fmla="*/ 1648047 w 1743740"/>
              <a:gd name="connsiteY12" fmla="*/ 584791 h 754912"/>
              <a:gd name="connsiteX13" fmla="*/ 1722475 w 1743740"/>
              <a:gd name="connsiteY13" fmla="*/ 680484 h 754912"/>
              <a:gd name="connsiteX14" fmla="*/ 1743740 w 1743740"/>
              <a:gd name="connsiteY14" fmla="*/ 754912 h 7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43740" h="754912">
                <a:moveTo>
                  <a:pt x="0" y="0"/>
                </a:moveTo>
                <a:cubicBezTo>
                  <a:pt x="141768" y="3544"/>
                  <a:pt x="283756" y="1967"/>
                  <a:pt x="425303" y="10633"/>
                </a:cubicBezTo>
                <a:cubicBezTo>
                  <a:pt x="462283" y="12897"/>
                  <a:pt x="610866" y="57640"/>
                  <a:pt x="637954" y="63796"/>
                </a:cubicBezTo>
                <a:cubicBezTo>
                  <a:pt x="703319" y="78652"/>
                  <a:pt x="763910" y="86346"/>
                  <a:pt x="829340" y="95693"/>
                </a:cubicBezTo>
                <a:cubicBezTo>
                  <a:pt x="864782" y="106326"/>
                  <a:pt x="899670" y="119020"/>
                  <a:pt x="935666" y="127591"/>
                </a:cubicBezTo>
                <a:cubicBezTo>
                  <a:pt x="993956" y="141470"/>
                  <a:pt x="1069255" y="145785"/>
                  <a:pt x="1127052" y="170121"/>
                </a:cubicBezTo>
                <a:cubicBezTo>
                  <a:pt x="1170876" y="188573"/>
                  <a:pt x="1211190" y="214605"/>
                  <a:pt x="1254642" y="233917"/>
                </a:cubicBezTo>
                <a:cubicBezTo>
                  <a:pt x="1364819" y="282884"/>
                  <a:pt x="1319114" y="260837"/>
                  <a:pt x="1392866" y="297712"/>
                </a:cubicBezTo>
                <a:cubicBezTo>
                  <a:pt x="1403498" y="308345"/>
                  <a:pt x="1414977" y="318193"/>
                  <a:pt x="1424763" y="329610"/>
                </a:cubicBezTo>
                <a:cubicBezTo>
                  <a:pt x="1436296" y="343065"/>
                  <a:pt x="1444130" y="359609"/>
                  <a:pt x="1456661" y="372140"/>
                </a:cubicBezTo>
                <a:cubicBezTo>
                  <a:pt x="1472708" y="388187"/>
                  <a:pt x="1494382" y="398040"/>
                  <a:pt x="1509824" y="414670"/>
                </a:cubicBezTo>
                <a:cubicBezTo>
                  <a:pt x="1540708" y="447930"/>
                  <a:pt x="1566263" y="485770"/>
                  <a:pt x="1594884" y="520996"/>
                </a:cubicBezTo>
                <a:cubicBezTo>
                  <a:pt x="1612339" y="542480"/>
                  <a:pt x="1635668" y="560032"/>
                  <a:pt x="1648047" y="584791"/>
                </a:cubicBezTo>
                <a:cubicBezTo>
                  <a:pt x="1680520" y="649736"/>
                  <a:pt x="1658104" y="616113"/>
                  <a:pt x="1722475" y="680484"/>
                </a:cubicBezTo>
                <a:cubicBezTo>
                  <a:pt x="1735825" y="733887"/>
                  <a:pt x="1728486" y="709151"/>
                  <a:pt x="1743740" y="754912"/>
                </a:cubicBezTo>
              </a:path>
            </a:pathLst>
          </a:cu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2C2F438-9B6D-F80D-5D39-EEAB4C3E0CFE}"/>
              </a:ext>
            </a:extLst>
          </p:cNvPr>
          <p:cNvSpPr/>
          <p:nvPr/>
        </p:nvSpPr>
        <p:spPr>
          <a:xfrm>
            <a:off x="7006856" y="3030279"/>
            <a:ext cx="382772" cy="22538"/>
          </a:xfrm>
          <a:custGeom>
            <a:avLst/>
            <a:gdLst>
              <a:gd name="connsiteX0" fmla="*/ 0 w 382772"/>
              <a:gd name="connsiteY0" fmla="*/ 0 h 22538"/>
              <a:gd name="connsiteX1" fmla="*/ 159488 w 382772"/>
              <a:gd name="connsiteY1" fmla="*/ 10633 h 22538"/>
              <a:gd name="connsiteX2" fmla="*/ 202018 w 382772"/>
              <a:gd name="connsiteY2" fmla="*/ 21265 h 22538"/>
              <a:gd name="connsiteX3" fmla="*/ 382772 w 382772"/>
              <a:gd name="connsiteY3" fmla="*/ 21265 h 2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772" h="22538">
                <a:moveTo>
                  <a:pt x="0" y="0"/>
                </a:moveTo>
                <a:cubicBezTo>
                  <a:pt x="53163" y="3544"/>
                  <a:pt x="106500" y="5055"/>
                  <a:pt x="159488" y="10633"/>
                </a:cubicBezTo>
                <a:cubicBezTo>
                  <a:pt x="174021" y="12163"/>
                  <a:pt x="187422" y="20570"/>
                  <a:pt x="202018" y="21265"/>
                </a:cubicBezTo>
                <a:cubicBezTo>
                  <a:pt x="262201" y="24131"/>
                  <a:pt x="322521" y="21265"/>
                  <a:pt x="382772" y="21265"/>
                </a:cubicBezTo>
              </a:path>
            </a:pathLst>
          </a:cu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50BC278-FD0A-2765-AC5A-5B6095240655}"/>
              </a:ext>
            </a:extLst>
          </p:cNvPr>
          <p:cNvSpPr/>
          <p:nvPr/>
        </p:nvSpPr>
        <p:spPr>
          <a:xfrm>
            <a:off x="6103088" y="3168502"/>
            <a:ext cx="2647592" cy="799523"/>
          </a:xfrm>
          <a:custGeom>
            <a:avLst/>
            <a:gdLst>
              <a:gd name="connsiteX0" fmla="*/ 0 w 2647592"/>
              <a:gd name="connsiteY0" fmla="*/ 584791 h 799523"/>
              <a:gd name="connsiteX1" fmla="*/ 159489 w 2647592"/>
              <a:gd name="connsiteY1" fmla="*/ 627321 h 799523"/>
              <a:gd name="connsiteX2" fmla="*/ 457200 w 2647592"/>
              <a:gd name="connsiteY2" fmla="*/ 712382 h 799523"/>
              <a:gd name="connsiteX3" fmla="*/ 1169582 w 2647592"/>
              <a:gd name="connsiteY3" fmla="*/ 797442 h 799523"/>
              <a:gd name="connsiteX4" fmla="*/ 1786270 w 2647592"/>
              <a:gd name="connsiteY4" fmla="*/ 786810 h 799523"/>
              <a:gd name="connsiteX5" fmla="*/ 2232838 w 2647592"/>
              <a:gd name="connsiteY5" fmla="*/ 637954 h 799523"/>
              <a:gd name="connsiteX6" fmla="*/ 2307265 w 2647592"/>
              <a:gd name="connsiteY6" fmla="*/ 595424 h 799523"/>
              <a:gd name="connsiteX7" fmla="*/ 2413591 w 2647592"/>
              <a:gd name="connsiteY7" fmla="*/ 489098 h 799523"/>
              <a:gd name="connsiteX8" fmla="*/ 2488019 w 2647592"/>
              <a:gd name="connsiteY8" fmla="*/ 350875 h 799523"/>
              <a:gd name="connsiteX9" fmla="*/ 2530549 w 2647592"/>
              <a:gd name="connsiteY9" fmla="*/ 287079 h 799523"/>
              <a:gd name="connsiteX10" fmla="*/ 2562447 w 2647592"/>
              <a:gd name="connsiteY10" fmla="*/ 244549 h 799523"/>
              <a:gd name="connsiteX11" fmla="*/ 2583712 w 2647592"/>
              <a:gd name="connsiteY11" fmla="*/ 191386 h 799523"/>
              <a:gd name="connsiteX12" fmla="*/ 2615610 w 2647592"/>
              <a:gd name="connsiteY12" fmla="*/ 127591 h 799523"/>
              <a:gd name="connsiteX13" fmla="*/ 2626242 w 2647592"/>
              <a:gd name="connsiteY13" fmla="*/ 74428 h 799523"/>
              <a:gd name="connsiteX14" fmla="*/ 2647507 w 2647592"/>
              <a:gd name="connsiteY14" fmla="*/ 0 h 79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47592" h="799523">
                <a:moveTo>
                  <a:pt x="0" y="584791"/>
                </a:moveTo>
                <a:cubicBezTo>
                  <a:pt x="53163" y="598968"/>
                  <a:pt x="106735" y="611690"/>
                  <a:pt x="159489" y="627321"/>
                </a:cubicBezTo>
                <a:cubicBezTo>
                  <a:pt x="317731" y="674207"/>
                  <a:pt x="275923" y="677399"/>
                  <a:pt x="457200" y="712382"/>
                </a:cubicBezTo>
                <a:cubicBezTo>
                  <a:pt x="908171" y="799412"/>
                  <a:pt x="793289" y="782970"/>
                  <a:pt x="1169582" y="797442"/>
                </a:cubicBezTo>
                <a:cubicBezTo>
                  <a:pt x="1375145" y="793898"/>
                  <a:pt x="1581962" y="809766"/>
                  <a:pt x="1786270" y="786810"/>
                </a:cubicBezTo>
                <a:cubicBezTo>
                  <a:pt x="1917536" y="772061"/>
                  <a:pt x="2101366" y="703690"/>
                  <a:pt x="2232838" y="637954"/>
                </a:cubicBezTo>
                <a:cubicBezTo>
                  <a:pt x="2258395" y="625175"/>
                  <a:pt x="2285208" y="613589"/>
                  <a:pt x="2307265" y="595424"/>
                </a:cubicBezTo>
                <a:cubicBezTo>
                  <a:pt x="2345956" y="563561"/>
                  <a:pt x="2385788" y="530802"/>
                  <a:pt x="2413591" y="489098"/>
                </a:cubicBezTo>
                <a:cubicBezTo>
                  <a:pt x="2524070" y="323380"/>
                  <a:pt x="2390104" y="532718"/>
                  <a:pt x="2488019" y="350875"/>
                </a:cubicBezTo>
                <a:cubicBezTo>
                  <a:pt x="2500136" y="328372"/>
                  <a:pt x="2515893" y="308017"/>
                  <a:pt x="2530549" y="287079"/>
                </a:cubicBezTo>
                <a:cubicBezTo>
                  <a:pt x="2540711" y="272561"/>
                  <a:pt x="2553841" y="260040"/>
                  <a:pt x="2562447" y="244549"/>
                </a:cubicBezTo>
                <a:cubicBezTo>
                  <a:pt x="2571716" y="227865"/>
                  <a:pt x="2575814" y="208761"/>
                  <a:pt x="2583712" y="191386"/>
                </a:cubicBezTo>
                <a:cubicBezTo>
                  <a:pt x="2593550" y="169742"/>
                  <a:pt x="2604977" y="148856"/>
                  <a:pt x="2615610" y="127591"/>
                </a:cubicBezTo>
                <a:cubicBezTo>
                  <a:pt x="2619154" y="109870"/>
                  <a:pt x="2621049" y="91738"/>
                  <a:pt x="2626242" y="74428"/>
                </a:cubicBezTo>
                <a:cubicBezTo>
                  <a:pt x="2650140" y="-5232"/>
                  <a:pt x="2647507" y="47748"/>
                  <a:pt x="2647507" y="0"/>
                </a:cubicBezTo>
              </a:path>
            </a:pathLst>
          </a:cu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8" grpId="0" animBg="1"/>
      <p:bldP spid="29" grpId="0" animBg="1"/>
      <p:bldP spid="30" grpId="0" animBg="1"/>
      <p:bldP spid="32" grpId="0" animBg="1"/>
      <p:bldP spid="37" grpId="0" animBg="1"/>
      <p:bldP spid="125" grpId="0" animBg="1"/>
      <p:bldP spid="126" grpId="0" animBg="1"/>
      <p:bldP spid="128" grpId="0" animBg="1"/>
      <p:bldP spid="129" grpId="0" animBg="1"/>
      <p:bldP spid="42" grpId="0"/>
      <p:bldP spid="44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612</Words>
  <Application>Microsoft Office PowerPoint</Application>
  <PresentationFormat>On-screen Show (16:9)</PresentationFormat>
  <Paragraphs>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Cantarell</vt:lpstr>
      <vt:lpstr>Fredoka One</vt:lpstr>
      <vt:lpstr>Times New Roman</vt:lpstr>
      <vt:lpstr>Bebas Neue</vt:lpstr>
      <vt:lpstr>Arial</vt:lpstr>
      <vt:lpstr>Roboto Condensed Light</vt:lpstr>
      <vt:lpstr>Wingdings</vt:lpstr>
      <vt:lpstr>Language Arts Subject for Elementary - 1st Grade: The Sounds /l/ and /n/ by Slidesgo</vt:lpstr>
      <vt:lpstr>PowerPoint Presentation</vt:lpstr>
      <vt:lpstr>BÀI 1: TRƯỜNG HỌC</vt:lpstr>
      <vt:lpstr>MỘT SỐ HÌNH THỨC TRANG TRÍ CHỮ</vt:lpstr>
      <vt:lpstr> 1. KHÁM PHÁ MỘT SỐ HÌNH THỨC TRANG TRÍ CHỮ </vt:lpstr>
      <vt:lpstr> 1. KHÁM PHÁ MỘT SỐ HÌNH THỨC TRANG TRÍ CHỮ </vt:lpstr>
      <vt:lpstr> 1. KHÁM PHÁ MỘT SỐ HÌNH THỨC TRANG TRÍ CHỮ </vt:lpstr>
      <vt:lpstr> 1. KHÁM PHÁ MỘT SỐ HÌNH THỨC TRANG TRÍ CHỮ </vt:lpstr>
      <vt:lpstr> 1. KHÁM PHÁ MỘT SỐ HÌNH THỨC TRANG TRÍ CHỮ </vt:lpstr>
      <vt:lpstr>2. CÁCH PHA MÀU THỨ CẤP</vt:lpstr>
      <vt:lpstr>2. CÁCH PHA MÀU THỨ CẤP</vt:lpstr>
      <vt:lpstr>2. CÁCH PHA MÀU THỨ CẤP</vt:lpstr>
      <vt:lpstr>3. LUYỆN TẬP</vt:lpstr>
      <vt:lpstr>3. LUYỆN TẬP</vt:lpstr>
      <vt:lpstr>3. LUYỆN TẬP</vt:lpstr>
      <vt:lpstr>4. TRƯNG BÀY SẢN PHẨM VÀ CHIA SẺ</vt:lpstr>
      <vt:lpstr>4. TRƯNG BÀY SẢN PHẨM VÀ CHIA SẺ</vt:lpstr>
      <vt:lpstr>5. VẬN DỤNG</vt:lpstr>
      <vt:lpstr>5. VẬN DỤNG</vt:lpstr>
      <vt:lpstr>5. VẬN DỤNG</vt:lpstr>
      <vt:lpstr>CỦNG CỐ, DẶN DÒ</vt:lpstr>
      <vt:lpstr>Cảm ơn các em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Elementary:  The Sounds /l/ and /n/</dc:title>
  <cp:lastModifiedBy>DELL</cp:lastModifiedBy>
  <cp:revision>5</cp:revision>
  <dcterms:modified xsi:type="dcterms:W3CDTF">2022-06-11T03:27:28Z</dcterms:modified>
</cp:coreProperties>
</file>