
<file path=[Content_Types].xml><?xml version="1.0" encoding="utf-8"?>
<Types xmlns="http://schemas.openxmlformats.org/package/2006/content-types">
  <Default Extension="png" ContentType="image/png"/>
  <Default Extension="mp3" ContentType="audio/mpeg"/>
  <Default Extension="svg" ContentType="image/svg+xml"/>
  <Default Extension="m4a" ContentType="audio/mp4"/>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notesSlides/notesSlide1.xml" ContentType="application/vnd.openxmlformats-officedocument.presentationml.notesSlide+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notesSlides/notesSlide2.xml" ContentType="application/vnd.openxmlformats-officedocument.presentationml.notesSlide+xml"/>
  <Override PartName="/ppt/tags/tag614.xml" ContentType="application/vnd.openxmlformats-officedocument.presentationml.tags+xml"/>
  <Override PartName="/ppt/tags/tag615.xml" ContentType="application/vnd.openxmlformats-officedocument.presentationml.tags+xml"/>
  <Override PartName="/ppt/notesSlides/notesSlide3.xml" ContentType="application/vnd.openxmlformats-officedocument.presentationml.notesSlide+xml"/>
  <Override PartName="/ppt/tags/tag616.xml" ContentType="application/vnd.openxmlformats-officedocument.presentationml.tags+xml"/>
  <Override PartName="/ppt/tags/tag617.xml" ContentType="application/vnd.openxmlformats-officedocument.presentationml.tags+xml"/>
  <Override PartName="/ppt/notesSlides/notesSlide4.xml" ContentType="application/vnd.openxmlformats-officedocument.presentationml.notesSlide+xml"/>
  <Override PartName="/ppt/tags/tag618.xml" ContentType="application/vnd.openxmlformats-officedocument.presentationml.tags+xml"/>
  <Override PartName="/ppt/tags/tag61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notesSlides/notesSlide26.xml" ContentType="application/vnd.openxmlformats-officedocument.presentationml.notesSlide+xml"/>
  <Override PartName="/ppt/tags/tag1355.xml" ContentType="application/vnd.openxmlformats-officedocument.presentationml.tags+xml"/>
  <Override PartName="/ppt/notesSlides/notesSlide27.xml" ContentType="application/vnd.openxmlformats-officedocument.presentationml.notesSlide+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tags/tag1539.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tags/tag1548.xml" ContentType="application/vnd.openxmlformats-officedocument.presentationml.tags+xml"/>
  <Override PartName="/ppt/tags/tag1549.xml" ContentType="application/vnd.openxmlformats-officedocument.presentationml.tags+xml"/>
  <Override PartName="/ppt/tags/tag1550.xml" ContentType="application/vnd.openxmlformats-officedocument.presentationml.tags+xml"/>
  <Override PartName="/ppt/tags/tag1551.xml" ContentType="application/vnd.openxmlformats-officedocument.presentationml.tags+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tags/tag1557.xml" ContentType="application/vnd.openxmlformats-officedocument.presentationml.tags+xml"/>
  <Override PartName="/ppt/tags/tag1558.xml" ContentType="application/vnd.openxmlformats-officedocument.presentationml.tags+xml"/>
  <Override PartName="/ppt/tags/tag1559.xml" ContentType="application/vnd.openxmlformats-officedocument.presentationml.tags+xml"/>
  <Override PartName="/ppt/tags/tag1560.xml" ContentType="application/vnd.openxmlformats-officedocument.presentationml.tags+xml"/>
  <Override PartName="/ppt/tags/tag1561.xml" ContentType="application/vnd.openxmlformats-officedocument.presentationml.tags+xml"/>
  <Override PartName="/ppt/tags/tag1562.xml" ContentType="application/vnd.openxmlformats-officedocument.presentationml.tags+xml"/>
  <Override PartName="/ppt/tags/tag1563.xml" ContentType="application/vnd.openxmlformats-officedocument.presentationml.tags+xml"/>
  <Override PartName="/ppt/tags/tag1564.xml" ContentType="application/vnd.openxmlformats-officedocument.presentationml.tags+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tags/tag1568.xml" ContentType="application/vnd.openxmlformats-officedocument.presentationml.tags+xml"/>
  <Override PartName="/ppt/tags/tag1569.xml" ContentType="application/vnd.openxmlformats-officedocument.presentationml.tags+xml"/>
  <Override PartName="/ppt/tags/tag1570.xml" ContentType="application/vnd.openxmlformats-officedocument.presentationml.tags+xml"/>
  <Override PartName="/ppt/tags/tag1571.xml" ContentType="application/vnd.openxmlformats-officedocument.presentationml.tags+xml"/>
  <Override PartName="/ppt/tags/tag1572.xml" ContentType="application/vnd.openxmlformats-officedocument.presentationml.tags+xml"/>
  <Override PartName="/ppt/tags/tag1573.xml" ContentType="application/vnd.openxmlformats-officedocument.presentationml.tags+xml"/>
  <Override PartName="/ppt/tags/tag1574.xml" ContentType="application/vnd.openxmlformats-officedocument.presentationml.tags+xml"/>
  <Override PartName="/ppt/tags/tag1575.xml" ContentType="application/vnd.openxmlformats-officedocument.presentationml.tags+xml"/>
  <Override PartName="/ppt/tags/tag1576.xml" ContentType="application/vnd.openxmlformats-officedocument.presentationml.tags+xml"/>
  <Override PartName="/ppt/tags/tag1577.xml" ContentType="application/vnd.openxmlformats-officedocument.presentationml.tags+xml"/>
  <Override PartName="/ppt/tags/tag1578.xml" ContentType="application/vnd.openxmlformats-officedocument.presentationml.tags+xml"/>
  <Override PartName="/ppt/tags/tag1579.xml" ContentType="application/vnd.openxmlformats-officedocument.presentationml.tags+xml"/>
  <Override PartName="/ppt/tags/tag1580.xml" ContentType="application/vnd.openxmlformats-officedocument.presentationml.tags+xml"/>
  <Override PartName="/ppt/tags/tag1581.xml" ContentType="application/vnd.openxmlformats-officedocument.presentationml.tags+xml"/>
  <Override PartName="/ppt/tags/tag1582.xml" ContentType="application/vnd.openxmlformats-officedocument.presentationml.tags+xml"/>
  <Override PartName="/ppt/tags/tag1583.xml" ContentType="application/vnd.openxmlformats-officedocument.presentationml.tags+xml"/>
  <Override PartName="/ppt/tags/tag1584.xml" ContentType="application/vnd.openxmlformats-officedocument.presentationml.tags+xml"/>
  <Override PartName="/ppt/tags/tag1585.xml" ContentType="application/vnd.openxmlformats-officedocument.presentationml.tags+xml"/>
  <Override PartName="/ppt/tags/tag1586.xml" ContentType="application/vnd.openxmlformats-officedocument.presentationml.tags+xml"/>
  <Override PartName="/ppt/tags/tag1587.xml" ContentType="application/vnd.openxmlformats-officedocument.presentationml.tags+xml"/>
  <Override PartName="/ppt/tags/tag1588.xml" ContentType="application/vnd.openxmlformats-officedocument.presentationml.tags+xml"/>
  <Override PartName="/ppt/tags/tag1589.xml" ContentType="application/vnd.openxmlformats-officedocument.presentationml.tags+xml"/>
  <Override PartName="/ppt/tags/tag1590.xml" ContentType="application/vnd.openxmlformats-officedocument.presentationml.tags+xml"/>
  <Override PartName="/ppt/tags/tag1591.xml" ContentType="application/vnd.openxmlformats-officedocument.presentationml.tags+xml"/>
  <Override PartName="/ppt/tags/tag1592.xml" ContentType="application/vnd.openxmlformats-officedocument.presentationml.tags+xml"/>
  <Override PartName="/ppt/tags/tag1593.xml" ContentType="application/vnd.openxmlformats-officedocument.presentationml.tags+xml"/>
  <Override PartName="/ppt/tags/tag1594.xml" ContentType="application/vnd.openxmlformats-officedocument.presentationml.tags+xml"/>
  <Override PartName="/ppt/tags/tag1595.xml" ContentType="application/vnd.openxmlformats-officedocument.presentationml.tags+xml"/>
  <Override PartName="/ppt/tags/tag1596.xml" ContentType="application/vnd.openxmlformats-officedocument.presentationml.tags+xml"/>
  <Override PartName="/ppt/tags/tag1597.xml" ContentType="application/vnd.openxmlformats-officedocument.presentationml.tags+xml"/>
  <Override PartName="/ppt/tags/tag1598.xml" ContentType="application/vnd.openxmlformats-officedocument.presentationml.tags+xml"/>
  <Override PartName="/ppt/tags/tag1599.xml" ContentType="application/vnd.openxmlformats-officedocument.presentationml.tags+xml"/>
  <Override PartName="/ppt/tags/tag1600.xml" ContentType="application/vnd.openxmlformats-officedocument.presentationml.tags+xml"/>
  <Override PartName="/ppt/tags/tag1601.xml" ContentType="application/vnd.openxmlformats-officedocument.presentationml.tags+xml"/>
  <Override PartName="/ppt/tags/tag1602.xml" ContentType="application/vnd.openxmlformats-officedocument.presentationml.tags+xml"/>
  <Override PartName="/ppt/tags/tag1603.xml" ContentType="application/vnd.openxmlformats-officedocument.presentationml.tags+xml"/>
  <Override PartName="/ppt/tags/tag1604.xml" ContentType="application/vnd.openxmlformats-officedocument.presentationml.tags+xml"/>
  <Override PartName="/ppt/tags/tag1605.xml" ContentType="application/vnd.openxmlformats-officedocument.presentationml.tags+xml"/>
  <Override PartName="/ppt/tags/tag1606.xml" ContentType="application/vnd.openxmlformats-officedocument.presentationml.tags+xml"/>
  <Override PartName="/ppt/tags/tag1607.xml" ContentType="application/vnd.openxmlformats-officedocument.presentationml.tags+xml"/>
  <Override PartName="/ppt/tags/tag1608.xml" ContentType="application/vnd.openxmlformats-officedocument.presentationml.tags+xml"/>
  <Override PartName="/ppt/tags/tag1609.xml" ContentType="application/vnd.openxmlformats-officedocument.presentationml.tags+xml"/>
  <Override PartName="/ppt/tags/tag1610.xml" ContentType="application/vnd.openxmlformats-officedocument.presentationml.tags+xml"/>
  <Override PartName="/ppt/tags/tag1611.xml" ContentType="application/vnd.openxmlformats-officedocument.presentationml.tags+xml"/>
  <Override PartName="/ppt/tags/tag1612.xml" ContentType="application/vnd.openxmlformats-officedocument.presentationml.tags+xml"/>
  <Override PartName="/ppt/tags/tag1613.xml" ContentType="application/vnd.openxmlformats-officedocument.presentationml.tags+xml"/>
  <Override PartName="/ppt/tags/tag1614.xml" ContentType="application/vnd.openxmlformats-officedocument.presentationml.tags+xml"/>
  <Override PartName="/ppt/tags/tag1615.xml" ContentType="application/vnd.openxmlformats-officedocument.presentationml.tags+xml"/>
  <Override PartName="/ppt/tags/tag1616.xml" ContentType="application/vnd.openxmlformats-officedocument.presentationml.tags+xml"/>
  <Override PartName="/ppt/tags/tag1617.xml" ContentType="application/vnd.openxmlformats-officedocument.presentationml.tags+xml"/>
  <Override PartName="/ppt/tags/tag1618.xml" ContentType="application/vnd.openxmlformats-officedocument.presentationml.tags+xml"/>
  <Override PartName="/ppt/tags/tag1619.xml" ContentType="application/vnd.openxmlformats-officedocument.presentationml.tags+xml"/>
  <Override PartName="/ppt/tags/tag1620.xml" ContentType="application/vnd.openxmlformats-officedocument.presentationml.tags+xml"/>
  <Override PartName="/ppt/tags/tag1621.xml" ContentType="application/vnd.openxmlformats-officedocument.presentationml.tags+xml"/>
  <Override PartName="/ppt/tags/tag1622.xml" ContentType="application/vnd.openxmlformats-officedocument.presentationml.tags+xml"/>
  <Override PartName="/ppt/tags/tag1623.xml" ContentType="application/vnd.openxmlformats-officedocument.presentationml.tags+xml"/>
  <Override PartName="/ppt/tags/tag1624.xml" ContentType="application/vnd.openxmlformats-officedocument.presentationml.tags+xml"/>
  <Override PartName="/ppt/tags/tag1625.xml" ContentType="application/vnd.openxmlformats-officedocument.presentationml.tags+xml"/>
  <Override PartName="/ppt/tags/tag1626.xml" ContentType="application/vnd.openxmlformats-officedocument.presentationml.tags+xml"/>
  <Override PartName="/ppt/tags/tag1627.xml" ContentType="application/vnd.openxmlformats-officedocument.presentationml.tags+xml"/>
  <Override PartName="/ppt/tags/tag1628.xml" ContentType="application/vnd.openxmlformats-officedocument.presentationml.tags+xml"/>
  <Override PartName="/ppt/tags/tag1629.xml" ContentType="application/vnd.openxmlformats-officedocument.presentationml.tags+xml"/>
  <Override PartName="/ppt/tags/tag1630.xml" ContentType="application/vnd.openxmlformats-officedocument.presentationml.tags+xml"/>
  <Override PartName="/ppt/tags/tag1631.xml" ContentType="application/vnd.openxmlformats-officedocument.presentationml.tags+xml"/>
  <Override PartName="/ppt/tags/tag1632.xml" ContentType="application/vnd.openxmlformats-officedocument.presentationml.tags+xml"/>
  <Override PartName="/ppt/tags/tag1633.xml" ContentType="application/vnd.openxmlformats-officedocument.presentationml.tags+xml"/>
  <Override PartName="/ppt/tags/tag1634.xml" ContentType="application/vnd.openxmlformats-officedocument.presentationml.tags+xml"/>
  <Override PartName="/ppt/tags/tag1635.xml" ContentType="application/vnd.openxmlformats-officedocument.presentationml.tags+xml"/>
  <Override PartName="/ppt/tags/tag1636.xml" ContentType="application/vnd.openxmlformats-officedocument.presentationml.tags+xml"/>
  <Override PartName="/ppt/tags/tag1637.xml" ContentType="application/vnd.openxmlformats-officedocument.presentationml.tags+xml"/>
  <Override PartName="/ppt/tags/tag1638.xml" ContentType="application/vnd.openxmlformats-officedocument.presentationml.tags+xml"/>
  <Override PartName="/ppt/tags/tag1639.xml" ContentType="application/vnd.openxmlformats-officedocument.presentationml.tags+xml"/>
  <Override PartName="/ppt/tags/tag1640.xml" ContentType="application/vnd.openxmlformats-officedocument.presentationml.tags+xml"/>
  <Override PartName="/ppt/tags/tag1641.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82" r:id="rId2"/>
  </p:sldMasterIdLst>
  <p:notesMasterIdLst>
    <p:notesMasterId r:id="rId42"/>
  </p:notesMasterIdLst>
  <p:handoutMasterIdLst>
    <p:handoutMasterId r:id="rId43"/>
  </p:handoutMasterIdLst>
  <p:sldIdLst>
    <p:sldId id="2007577187" r:id="rId3"/>
    <p:sldId id="11523" r:id="rId4"/>
    <p:sldId id="2007577201" r:id="rId5"/>
    <p:sldId id="2007577199" r:id="rId6"/>
    <p:sldId id="520" r:id="rId7"/>
    <p:sldId id="284" r:id="rId8"/>
    <p:sldId id="11520" r:id="rId9"/>
    <p:sldId id="11521" r:id="rId10"/>
    <p:sldId id="11524" r:id="rId11"/>
    <p:sldId id="518" r:id="rId12"/>
    <p:sldId id="495" r:id="rId13"/>
    <p:sldId id="11525" r:id="rId14"/>
    <p:sldId id="11526" r:id="rId15"/>
    <p:sldId id="448" r:id="rId16"/>
    <p:sldId id="501" r:id="rId17"/>
    <p:sldId id="2007577191" r:id="rId18"/>
    <p:sldId id="2007577190" r:id="rId19"/>
    <p:sldId id="502" r:id="rId20"/>
    <p:sldId id="404" r:id="rId21"/>
    <p:sldId id="519" r:id="rId22"/>
    <p:sldId id="503" r:id="rId23"/>
    <p:sldId id="504" r:id="rId24"/>
    <p:sldId id="449" r:id="rId25"/>
    <p:sldId id="11532" r:id="rId26"/>
    <p:sldId id="11533" r:id="rId27"/>
    <p:sldId id="11534" r:id="rId28"/>
    <p:sldId id="2007577193" r:id="rId29"/>
    <p:sldId id="11535" r:id="rId30"/>
    <p:sldId id="11527" r:id="rId31"/>
    <p:sldId id="11528" r:id="rId32"/>
    <p:sldId id="398" r:id="rId33"/>
    <p:sldId id="2007577185" r:id="rId34"/>
    <p:sldId id="2007577197" r:id="rId35"/>
    <p:sldId id="2007577196" r:id="rId36"/>
    <p:sldId id="2007577194" r:id="rId37"/>
    <p:sldId id="2007577200" r:id="rId38"/>
    <p:sldId id="2007577202" r:id="rId39"/>
    <p:sldId id="2007577198" r:id="rId40"/>
    <p:sldId id="529" r:id="rId41"/>
  </p:sldIdLst>
  <p:sldSz cx="9144000" cy="5143500" type="screen16x9"/>
  <p:notesSz cx="6858000" cy="9144000"/>
  <p:custDataLst>
    <p:tags r:id="rId4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E7"/>
    <a:srgbClr val="F8BCB5"/>
    <a:srgbClr val="FFFF99"/>
    <a:srgbClr val="008000"/>
    <a:srgbClr val="303383"/>
    <a:srgbClr val="75C0B1"/>
    <a:srgbClr val="E46B56"/>
    <a:srgbClr val="FFE8B0"/>
    <a:srgbClr val="92DDCE"/>
    <a:srgbClr val="AD7F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7E1467F-8424-49D2-B196-29FCAF228E4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82" autoAdjust="0"/>
    <p:restoredTop sz="80357" autoAdjust="0"/>
  </p:normalViewPr>
  <p:slideViewPr>
    <p:cSldViewPr snapToGrid="0">
      <p:cViewPr varScale="1">
        <p:scale>
          <a:sx n="94" d="100"/>
          <a:sy n="94" d="100"/>
        </p:scale>
        <p:origin x="114"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2025/10/19</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1671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5075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2077806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4218979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65970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984136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758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6697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7395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418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33084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8046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194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3058394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556487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Tree>
  </p:cSld>
  <p:clrMapOvr>
    <a:masterClrMapping/>
  </p:clrMapOvr>
  <p:transition spd="slow">
    <p:push dir="u"/>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4">
  <p:cSld name="CUSTOM_12">
    <p:spTree>
      <p:nvGrpSpPr>
        <p:cNvPr id="1" name="Shape 578"/>
        <p:cNvGrpSpPr/>
        <p:nvPr/>
      </p:nvGrpSpPr>
      <p:grpSpPr>
        <a:xfrm>
          <a:off x="0" y="0"/>
          <a:ext cx="0" cy="0"/>
          <a:chOff x="0" y="0"/>
          <a:chExt cx="0" cy="0"/>
        </a:xfrm>
      </p:grpSpPr>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614"/>
        <p:cNvGrpSpPr/>
        <p:nvPr/>
      </p:nvGrpSpPr>
      <p:grpSpPr>
        <a:xfrm>
          <a:off x="0" y="0"/>
          <a:ext cx="0" cy="0"/>
          <a:chOff x="0" y="0"/>
          <a:chExt cx="0" cy="0"/>
        </a:xfrm>
      </p:grpSpPr>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5_1">
    <p:spTree>
      <p:nvGrpSpPr>
        <p:cNvPr id="1" name="Shape 661"/>
        <p:cNvGrpSpPr/>
        <p:nvPr/>
      </p:nvGrpSpPr>
      <p:grpSpPr>
        <a:xfrm>
          <a:off x="0" y="0"/>
          <a:ext cx="0" cy="0"/>
          <a:chOff x="0" y="0"/>
          <a:chExt cx="0" cy="0"/>
        </a:xfrm>
      </p:grpSpPr>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8_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3">
  <p:cSld name="CUSTOM_14">
    <p:spTree>
      <p:nvGrpSpPr>
        <p:cNvPr id="1" name="Shape 849"/>
        <p:cNvGrpSpPr/>
        <p:nvPr/>
      </p:nvGrpSpPr>
      <p:grpSpPr>
        <a:xfrm>
          <a:off x="0" y="0"/>
          <a:ext cx="0" cy="0"/>
          <a:chOff x="0" y="0"/>
          <a:chExt cx="0" cy="0"/>
        </a:xfrm>
      </p:grpSpPr>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4">
  <p:cSld name="CUSTOM_15">
    <p:spTree>
      <p:nvGrpSpPr>
        <p:cNvPr id="1" name="Shape 890"/>
        <p:cNvGrpSpPr/>
        <p:nvPr/>
      </p:nvGrpSpPr>
      <p:grpSpPr>
        <a:xfrm>
          <a:off x="0" y="0"/>
          <a:ext cx="0" cy="0"/>
          <a:chOff x="0" y="0"/>
          <a:chExt cx="0" cy="0"/>
        </a:xfrm>
      </p:grpSpPr>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5">
  <p:cSld name="CUSTOM_16">
    <p:spTree>
      <p:nvGrpSpPr>
        <p:cNvPr id="1" name="Shape 913"/>
        <p:cNvGrpSpPr/>
        <p:nvPr/>
      </p:nvGrpSpPr>
      <p:grpSpPr>
        <a:xfrm>
          <a:off x="0" y="0"/>
          <a:ext cx="0" cy="0"/>
          <a:chOff x="0" y="0"/>
          <a:chExt cx="0" cy="0"/>
        </a:xfrm>
      </p:grpSpPr>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6">
  <p:cSld name="CUSTOM_17">
    <p:spTree>
      <p:nvGrpSpPr>
        <p:cNvPr id="1" name="Shape 939"/>
        <p:cNvGrpSpPr/>
        <p:nvPr/>
      </p:nvGrpSpPr>
      <p:grpSpPr>
        <a:xfrm>
          <a:off x="0" y="0"/>
          <a:ext cx="0" cy="0"/>
          <a:chOff x="0" y="0"/>
          <a:chExt cx="0" cy="0"/>
        </a:xfrm>
      </p:grpSpPr>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7">
  <p:cSld name="CUSTOM_18">
    <p:spTree>
      <p:nvGrpSpPr>
        <p:cNvPr id="1" name="Shape 971"/>
        <p:cNvGrpSpPr/>
        <p:nvPr/>
      </p:nvGrpSpPr>
      <p:grpSpPr>
        <a:xfrm>
          <a:off x="0" y="0"/>
          <a:ext cx="0" cy="0"/>
          <a:chOff x="0" y="0"/>
          <a:chExt cx="0" cy="0"/>
        </a:xfrm>
      </p:grpSpPr>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659411"/>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362954"/>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03896"/>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827672"/>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56431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531689"/>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0900" y="-1044649"/>
            <a:ext cx="2510613" cy="2510613"/>
          </a:xfrm>
          <a:prstGeom prst="rect">
            <a:avLst/>
          </a:prstGeom>
        </p:spPr>
      </p:pic>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5602471">
            <a:off x="6027310" y="2218487"/>
            <a:ext cx="4497722" cy="4497722"/>
          </a:xfrm>
          <a:prstGeom prst="rect">
            <a:avLst/>
          </a:prstGeom>
        </p:spPr>
      </p:pic>
    </p:spTree>
    <p:extLst>
      <p:ext uri="{BB962C8B-B14F-4D97-AF65-F5344CB8AC3E}">
        <p14:creationId xmlns:p14="http://schemas.microsoft.com/office/powerpoint/2010/main" val="1286034390"/>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1800"/>
            </a:lvl1pPr>
            <a:lvl2pPr>
              <a:defRPr sz="1500"/>
            </a:lvl2pPr>
            <a:lvl3pPr>
              <a:defRPr sz="1350"/>
            </a:lvl3pPr>
            <a:lvl4pPr>
              <a:defRPr sz="1350"/>
            </a:lvl4pPr>
            <a:lvl5pPr>
              <a:defRPr sz="135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algn="ctr" defTabSz="685800">
              <a:buClrTx/>
              <a:defRPr/>
            </a:pPr>
            <a:fld id="{760FBDFE-C587-4B4C-A407-44438C67B59E}" type="datetimeFigureOut">
              <a:rPr lang="zh-CN" altLang="en-US" sz="900" kern="1200" smtClean="0">
                <a:solidFill>
                  <a:srgbClr val="FFFFFF">
                    <a:lumMod val="50000"/>
                  </a:srgbClr>
                </a:solidFill>
                <a:ea typeface="黑体" panose="02010609060101010101" pitchFamily="49" charset="-122"/>
                <a:cs typeface="+mn-cs"/>
              </a:rPr>
              <a:pPr algn="ctr" defTabSz="685800">
                <a:buClrTx/>
                <a:defRPr/>
              </a:pPr>
              <a:t>2025/10/19</a:t>
            </a:fld>
            <a:endParaRPr lang="zh-CN" altLang="en-US" sz="900" kern="1200" dirty="0">
              <a:solidFill>
                <a:srgbClr val="FFFFFF">
                  <a:lumMod val="50000"/>
                </a:srgbClr>
              </a:solidFill>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algn="ctr" defTabSz="685800">
              <a:buClrTx/>
              <a:defRPr/>
            </a:pPr>
            <a:endParaRPr lang="zh-CN" altLang="en-US" sz="900" kern="1200" dirty="0">
              <a:solidFill>
                <a:srgbClr val="FFFFFF">
                  <a:lumMod val="50000"/>
                </a:srgbClr>
              </a:solidFill>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algn="ctr" defTabSz="685800">
              <a:buClrTx/>
              <a:defRPr/>
            </a:pPr>
            <a:fld id="{49AE70B2-8BF9-45C0-BB95-33D1B9D3A854}" type="slidenum">
              <a:rPr lang="zh-CN" altLang="en-US" sz="900" kern="1200" smtClean="0">
                <a:solidFill>
                  <a:srgbClr val="FFFFFF">
                    <a:lumMod val="50000"/>
                  </a:srgbClr>
                </a:solidFill>
                <a:ea typeface="黑体" panose="02010609060101010101" pitchFamily="49" charset="-122"/>
                <a:cs typeface="+mn-cs"/>
              </a:rPr>
              <a:pPr algn="ctr" defTabSz="685800">
                <a:buClrTx/>
                <a:defRPr/>
              </a:pPr>
              <a:t>‹#›</a:t>
            </a:fld>
            <a:endParaRPr lang="zh-CN" altLang="en-US" sz="900" kern="1200">
              <a:solidFill>
                <a:srgbClr val="FFFFFF">
                  <a:lumMod val="50000"/>
                </a:srgbClr>
              </a:solidFill>
              <a:ea typeface="黑体" panose="02010609060101010101" pitchFamily="49" charset="-122"/>
              <a:cs typeface="+mn-cs"/>
            </a:endParaRPr>
          </a:p>
        </p:txBody>
      </p:sp>
    </p:spTree>
    <p:extLst>
      <p:ext uri="{BB962C8B-B14F-4D97-AF65-F5344CB8AC3E}">
        <p14:creationId xmlns:p14="http://schemas.microsoft.com/office/powerpoint/2010/main" val="40538687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86557996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90014937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44461789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58526897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9563350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378" lvl="1" indent="-317492" rtl="0">
              <a:lnSpc>
                <a:spcPct val="115000"/>
              </a:lnSpc>
              <a:spcBef>
                <a:spcPts val="0"/>
              </a:spcBef>
              <a:spcAft>
                <a:spcPts val="0"/>
              </a:spcAft>
              <a:buSzPts val="1400"/>
              <a:buChar char="○"/>
              <a:defRPr/>
            </a:lvl2pPr>
            <a:lvl3pPr marL="1371566" lvl="2" indent="-317492" rtl="0">
              <a:lnSpc>
                <a:spcPct val="115000"/>
              </a:lnSpc>
              <a:spcBef>
                <a:spcPts val="1600"/>
              </a:spcBef>
              <a:spcAft>
                <a:spcPts val="0"/>
              </a:spcAft>
              <a:buSzPts val="1400"/>
              <a:buChar char="■"/>
              <a:defRPr/>
            </a:lvl3pPr>
            <a:lvl4pPr marL="1828754" lvl="3" indent="-317492" rtl="0">
              <a:lnSpc>
                <a:spcPct val="115000"/>
              </a:lnSpc>
              <a:spcBef>
                <a:spcPts val="1600"/>
              </a:spcBef>
              <a:spcAft>
                <a:spcPts val="0"/>
              </a:spcAft>
              <a:buSzPts val="1400"/>
              <a:buChar char="●"/>
              <a:defRPr/>
            </a:lvl4pPr>
            <a:lvl5pPr marL="2285943" lvl="4" indent="-317492" rtl="0">
              <a:lnSpc>
                <a:spcPct val="115000"/>
              </a:lnSpc>
              <a:spcBef>
                <a:spcPts val="1600"/>
              </a:spcBef>
              <a:spcAft>
                <a:spcPts val="0"/>
              </a:spcAft>
              <a:buSzPts val="1400"/>
              <a:buChar char="○"/>
              <a:defRPr/>
            </a:lvl5pPr>
            <a:lvl6pPr marL="2743132" lvl="5" indent="-317492" rtl="0">
              <a:lnSpc>
                <a:spcPct val="115000"/>
              </a:lnSpc>
              <a:spcBef>
                <a:spcPts val="1600"/>
              </a:spcBef>
              <a:spcAft>
                <a:spcPts val="0"/>
              </a:spcAft>
              <a:buSzPts val="1400"/>
              <a:buChar char="■"/>
              <a:defRPr/>
            </a:lvl6pPr>
            <a:lvl7pPr marL="3200320" lvl="6" indent="-317492" rtl="0">
              <a:lnSpc>
                <a:spcPct val="115000"/>
              </a:lnSpc>
              <a:spcBef>
                <a:spcPts val="1600"/>
              </a:spcBef>
              <a:spcAft>
                <a:spcPts val="0"/>
              </a:spcAft>
              <a:buSzPts val="1400"/>
              <a:buChar char="●"/>
              <a:defRPr/>
            </a:lvl7pPr>
            <a:lvl8pPr marL="3657509" lvl="7" indent="-317492" rtl="0">
              <a:lnSpc>
                <a:spcPct val="115000"/>
              </a:lnSpc>
              <a:spcBef>
                <a:spcPts val="1600"/>
              </a:spcBef>
              <a:spcAft>
                <a:spcPts val="0"/>
              </a:spcAft>
              <a:buSzPts val="1400"/>
              <a:buChar char="○"/>
              <a:defRPr/>
            </a:lvl8pPr>
            <a:lvl9pPr marL="4114697" lvl="8" indent="-317492"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extLst>
      <p:ext uri="{BB962C8B-B14F-4D97-AF65-F5344CB8AC3E}">
        <p14:creationId xmlns:p14="http://schemas.microsoft.com/office/powerpoint/2010/main" val="81550127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67142862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65023319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78"/>
        <p:cNvGrpSpPr/>
        <p:nvPr/>
      </p:nvGrpSpPr>
      <p:grpSpPr>
        <a:xfrm>
          <a:off x="0" y="0"/>
          <a:ext cx="0" cy="0"/>
          <a:chOff x="0" y="0"/>
          <a:chExt cx="0" cy="0"/>
        </a:xfrm>
      </p:grpSpPr>
      <p:sp>
        <p:nvSpPr>
          <p:cNvPr id="279" name="Google Shape;279;p10"/>
          <p:cNvSpPr txBox="1">
            <a:spLocks noGrp="1"/>
          </p:cNvSpPr>
          <p:nvPr>
            <p:ph type="title"/>
          </p:nvPr>
        </p:nvSpPr>
        <p:spPr>
          <a:xfrm>
            <a:off x="4572000" y="1551975"/>
            <a:ext cx="3858900" cy="20397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92595868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extLst>
      <p:ext uri="{BB962C8B-B14F-4D97-AF65-F5344CB8AC3E}">
        <p14:creationId xmlns:p14="http://schemas.microsoft.com/office/powerpoint/2010/main" val="326809692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40745068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extLst>
      <p:ext uri="{BB962C8B-B14F-4D97-AF65-F5344CB8AC3E}">
        <p14:creationId xmlns:p14="http://schemas.microsoft.com/office/powerpoint/2010/main" val="2325118118"/>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extLst>
      <p:ext uri="{BB962C8B-B14F-4D97-AF65-F5344CB8AC3E}">
        <p14:creationId xmlns:p14="http://schemas.microsoft.com/office/powerpoint/2010/main" val="4277784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71580433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240556121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371345035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134456521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49176409"/>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9561501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9296652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92461751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156666381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123668894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53514639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19059734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tags" Target="../tags/tag85.xml"/><Relationship Id="rId21" Type="http://schemas.openxmlformats.org/officeDocument/2006/relationships/slideLayout" Target="../slideLayouts/slideLayout21.xml"/><Relationship Id="rId42" Type="http://schemas.openxmlformats.org/officeDocument/2006/relationships/tags" Target="../tags/tag10.xml"/><Relationship Id="rId47" Type="http://schemas.openxmlformats.org/officeDocument/2006/relationships/tags" Target="../tags/tag15.xml"/><Relationship Id="rId63" Type="http://schemas.openxmlformats.org/officeDocument/2006/relationships/tags" Target="../tags/tag31.xml"/><Relationship Id="rId68" Type="http://schemas.openxmlformats.org/officeDocument/2006/relationships/tags" Target="../tags/tag36.xml"/><Relationship Id="rId84" Type="http://schemas.openxmlformats.org/officeDocument/2006/relationships/tags" Target="../tags/tag52.xml"/><Relationship Id="rId89" Type="http://schemas.openxmlformats.org/officeDocument/2006/relationships/tags" Target="../tags/tag57.xml"/><Relationship Id="rId112" Type="http://schemas.openxmlformats.org/officeDocument/2006/relationships/tags" Target="../tags/tag80.xml"/><Relationship Id="rId133" Type="http://schemas.openxmlformats.org/officeDocument/2006/relationships/tags" Target="../tags/tag101.xml"/><Relationship Id="rId138" Type="http://schemas.openxmlformats.org/officeDocument/2006/relationships/tags" Target="../tags/tag106.xml"/><Relationship Id="rId154" Type="http://schemas.openxmlformats.org/officeDocument/2006/relationships/tags" Target="../tags/tag122.xml"/><Relationship Id="rId159" Type="http://schemas.openxmlformats.org/officeDocument/2006/relationships/tags" Target="../tags/tag127.xml"/><Relationship Id="rId175" Type="http://schemas.openxmlformats.org/officeDocument/2006/relationships/tags" Target="../tags/tag143.xml"/><Relationship Id="rId170" Type="http://schemas.openxmlformats.org/officeDocument/2006/relationships/tags" Target="../tags/tag138.xml"/><Relationship Id="rId16" Type="http://schemas.openxmlformats.org/officeDocument/2006/relationships/slideLayout" Target="../slideLayouts/slideLayout16.xml"/><Relationship Id="rId107" Type="http://schemas.openxmlformats.org/officeDocument/2006/relationships/tags" Target="../tags/tag75.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tags" Target="../tags/tag5.xml"/><Relationship Id="rId53" Type="http://schemas.openxmlformats.org/officeDocument/2006/relationships/tags" Target="../tags/tag21.xml"/><Relationship Id="rId58" Type="http://schemas.openxmlformats.org/officeDocument/2006/relationships/tags" Target="../tags/tag26.xml"/><Relationship Id="rId74" Type="http://schemas.openxmlformats.org/officeDocument/2006/relationships/tags" Target="../tags/tag42.xml"/><Relationship Id="rId79" Type="http://schemas.openxmlformats.org/officeDocument/2006/relationships/tags" Target="../tags/tag47.xml"/><Relationship Id="rId102" Type="http://schemas.openxmlformats.org/officeDocument/2006/relationships/tags" Target="../tags/tag70.xml"/><Relationship Id="rId123" Type="http://schemas.openxmlformats.org/officeDocument/2006/relationships/tags" Target="../tags/tag91.xml"/><Relationship Id="rId128" Type="http://schemas.openxmlformats.org/officeDocument/2006/relationships/tags" Target="../tags/tag96.xml"/><Relationship Id="rId144" Type="http://schemas.openxmlformats.org/officeDocument/2006/relationships/tags" Target="../tags/tag112.xml"/><Relationship Id="rId149" Type="http://schemas.openxmlformats.org/officeDocument/2006/relationships/tags" Target="../tags/tag117.xml"/><Relationship Id="rId5" Type="http://schemas.openxmlformats.org/officeDocument/2006/relationships/slideLayout" Target="../slideLayouts/slideLayout5.xml"/><Relationship Id="rId90" Type="http://schemas.openxmlformats.org/officeDocument/2006/relationships/tags" Target="../tags/tag58.xml"/><Relationship Id="rId95" Type="http://schemas.openxmlformats.org/officeDocument/2006/relationships/tags" Target="../tags/tag63.xml"/><Relationship Id="rId160" Type="http://schemas.openxmlformats.org/officeDocument/2006/relationships/tags" Target="../tags/tag128.xml"/><Relationship Id="rId165" Type="http://schemas.openxmlformats.org/officeDocument/2006/relationships/tags" Target="../tags/tag133.xml"/><Relationship Id="rId181" Type="http://schemas.openxmlformats.org/officeDocument/2006/relationships/tags" Target="../tags/tag149.xml"/><Relationship Id="rId186" Type="http://schemas.openxmlformats.org/officeDocument/2006/relationships/tags" Target="../tags/tag15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tags" Target="../tags/tag11.xml"/><Relationship Id="rId48" Type="http://schemas.openxmlformats.org/officeDocument/2006/relationships/tags" Target="../tags/tag16.xml"/><Relationship Id="rId64" Type="http://schemas.openxmlformats.org/officeDocument/2006/relationships/tags" Target="../tags/tag32.xml"/><Relationship Id="rId69" Type="http://schemas.openxmlformats.org/officeDocument/2006/relationships/tags" Target="../tags/tag37.xml"/><Relationship Id="rId113" Type="http://schemas.openxmlformats.org/officeDocument/2006/relationships/tags" Target="../tags/tag81.xml"/><Relationship Id="rId118" Type="http://schemas.openxmlformats.org/officeDocument/2006/relationships/tags" Target="../tags/tag86.xml"/><Relationship Id="rId134" Type="http://schemas.openxmlformats.org/officeDocument/2006/relationships/tags" Target="../tags/tag102.xml"/><Relationship Id="rId139" Type="http://schemas.openxmlformats.org/officeDocument/2006/relationships/tags" Target="../tags/tag107.xml"/><Relationship Id="rId80" Type="http://schemas.openxmlformats.org/officeDocument/2006/relationships/tags" Target="../tags/tag48.xml"/><Relationship Id="rId85" Type="http://schemas.openxmlformats.org/officeDocument/2006/relationships/tags" Target="../tags/tag53.xml"/><Relationship Id="rId150" Type="http://schemas.openxmlformats.org/officeDocument/2006/relationships/tags" Target="../tags/tag118.xml"/><Relationship Id="rId155" Type="http://schemas.openxmlformats.org/officeDocument/2006/relationships/tags" Target="../tags/tag123.xml"/><Relationship Id="rId171" Type="http://schemas.openxmlformats.org/officeDocument/2006/relationships/tags" Target="../tags/tag139.xml"/><Relationship Id="rId176" Type="http://schemas.openxmlformats.org/officeDocument/2006/relationships/tags" Target="../tags/tag144.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theme" Target="../theme/theme1.xml"/><Relationship Id="rId38" Type="http://schemas.openxmlformats.org/officeDocument/2006/relationships/tags" Target="../tags/tag6.xml"/><Relationship Id="rId59" Type="http://schemas.openxmlformats.org/officeDocument/2006/relationships/tags" Target="../tags/tag27.xml"/><Relationship Id="rId103" Type="http://schemas.openxmlformats.org/officeDocument/2006/relationships/tags" Target="../tags/tag71.xml"/><Relationship Id="rId108" Type="http://schemas.openxmlformats.org/officeDocument/2006/relationships/tags" Target="../tags/tag76.xml"/><Relationship Id="rId124" Type="http://schemas.openxmlformats.org/officeDocument/2006/relationships/tags" Target="../tags/tag92.xml"/><Relationship Id="rId129" Type="http://schemas.openxmlformats.org/officeDocument/2006/relationships/tags" Target="../tags/tag97.xml"/><Relationship Id="rId54" Type="http://schemas.openxmlformats.org/officeDocument/2006/relationships/tags" Target="../tags/tag22.xml"/><Relationship Id="rId70" Type="http://schemas.openxmlformats.org/officeDocument/2006/relationships/tags" Target="../tags/tag38.xml"/><Relationship Id="rId75" Type="http://schemas.openxmlformats.org/officeDocument/2006/relationships/tags" Target="../tags/tag43.xml"/><Relationship Id="rId91" Type="http://schemas.openxmlformats.org/officeDocument/2006/relationships/tags" Target="../tags/tag59.xml"/><Relationship Id="rId96" Type="http://schemas.openxmlformats.org/officeDocument/2006/relationships/tags" Target="../tags/tag64.xml"/><Relationship Id="rId140" Type="http://schemas.openxmlformats.org/officeDocument/2006/relationships/tags" Target="../tags/tag108.xml"/><Relationship Id="rId145" Type="http://schemas.openxmlformats.org/officeDocument/2006/relationships/tags" Target="../tags/tag113.xml"/><Relationship Id="rId161" Type="http://schemas.openxmlformats.org/officeDocument/2006/relationships/tags" Target="../tags/tag129.xml"/><Relationship Id="rId166" Type="http://schemas.openxmlformats.org/officeDocument/2006/relationships/tags" Target="../tags/tag134.xml"/><Relationship Id="rId182" Type="http://schemas.openxmlformats.org/officeDocument/2006/relationships/tags" Target="../tags/tag150.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tags" Target="../tags/tag17.xml"/><Relationship Id="rId114" Type="http://schemas.openxmlformats.org/officeDocument/2006/relationships/tags" Target="../tags/tag82.xml"/><Relationship Id="rId119" Type="http://schemas.openxmlformats.org/officeDocument/2006/relationships/tags" Target="../tags/tag87.xml"/><Relationship Id="rId44" Type="http://schemas.openxmlformats.org/officeDocument/2006/relationships/tags" Target="../tags/tag12.xml"/><Relationship Id="rId60" Type="http://schemas.openxmlformats.org/officeDocument/2006/relationships/tags" Target="../tags/tag28.xml"/><Relationship Id="rId65" Type="http://schemas.openxmlformats.org/officeDocument/2006/relationships/tags" Target="../tags/tag33.xml"/><Relationship Id="rId81" Type="http://schemas.openxmlformats.org/officeDocument/2006/relationships/tags" Target="../tags/tag49.xml"/><Relationship Id="rId86" Type="http://schemas.openxmlformats.org/officeDocument/2006/relationships/tags" Target="../tags/tag54.xml"/><Relationship Id="rId130" Type="http://schemas.openxmlformats.org/officeDocument/2006/relationships/tags" Target="../tags/tag98.xml"/><Relationship Id="rId135" Type="http://schemas.openxmlformats.org/officeDocument/2006/relationships/tags" Target="../tags/tag103.xml"/><Relationship Id="rId151" Type="http://schemas.openxmlformats.org/officeDocument/2006/relationships/tags" Target="../tags/tag119.xml"/><Relationship Id="rId156" Type="http://schemas.openxmlformats.org/officeDocument/2006/relationships/tags" Target="../tags/tag124.xml"/><Relationship Id="rId177" Type="http://schemas.openxmlformats.org/officeDocument/2006/relationships/tags" Target="../tags/tag145.xml"/><Relationship Id="rId4" Type="http://schemas.openxmlformats.org/officeDocument/2006/relationships/slideLayout" Target="../slideLayouts/slideLayout4.xml"/><Relationship Id="rId9" Type="http://schemas.openxmlformats.org/officeDocument/2006/relationships/slideLayout" Target="../slideLayouts/slideLayout9.xml"/><Relationship Id="rId172" Type="http://schemas.openxmlformats.org/officeDocument/2006/relationships/tags" Target="../tags/tag140.xml"/><Relationship Id="rId180" Type="http://schemas.openxmlformats.org/officeDocument/2006/relationships/tags" Target="../tags/tag14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tags" Target="../tags/tag7.xml"/><Relationship Id="rId109" Type="http://schemas.openxmlformats.org/officeDocument/2006/relationships/tags" Target="../tags/tag77.xml"/><Relationship Id="rId34" Type="http://schemas.openxmlformats.org/officeDocument/2006/relationships/tags" Target="../tags/tag2.xml"/><Relationship Id="rId50" Type="http://schemas.openxmlformats.org/officeDocument/2006/relationships/tags" Target="../tags/tag18.xml"/><Relationship Id="rId55" Type="http://schemas.openxmlformats.org/officeDocument/2006/relationships/tags" Target="../tags/tag23.xml"/><Relationship Id="rId76" Type="http://schemas.openxmlformats.org/officeDocument/2006/relationships/tags" Target="../tags/tag44.xml"/><Relationship Id="rId97" Type="http://schemas.openxmlformats.org/officeDocument/2006/relationships/tags" Target="../tags/tag65.xml"/><Relationship Id="rId104" Type="http://schemas.openxmlformats.org/officeDocument/2006/relationships/tags" Target="../tags/tag72.xml"/><Relationship Id="rId120" Type="http://schemas.openxmlformats.org/officeDocument/2006/relationships/tags" Target="../tags/tag88.xml"/><Relationship Id="rId125" Type="http://schemas.openxmlformats.org/officeDocument/2006/relationships/tags" Target="../tags/tag93.xml"/><Relationship Id="rId141" Type="http://schemas.openxmlformats.org/officeDocument/2006/relationships/tags" Target="../tags/tag109.xml"/><Relationship Id="rId146" Type="http://schemas.openxmlformats.org/officeDocument/2006/relationships/tags" Target="../tags/tag114.xml"/><Relationship Id="rId167" Type="http://schemas.openxmlformats.org/officeDocument/2006/relationships/tags" Target="../tags/tag135.xml"/><Relationship Id="rId7" Type="http://schemas.openxmlformats.org/officeDocument/2006/relationships/slideLayout" Target="../slideLayouts/slideLayout7.xml"/><Relationship Id="rId71" Type="http://schemas.openxmlformats.org/officeDocument/2006/relationships/tags" Target="../tags/tag39.xml"/><Relationship Id="rId92" Type="http://schemas.openxmlformats.org/officeDocument/2006/relationships/tags" Target="../tags/tag60.xml"/><Relationship Id="rId162" Type="http://schemas.openxmlformats.org/officeDocument/2006/relationships/tags" Target="../tags/tag130.xml"/><Relationship Id="rId183" Type="http://schemas.openxmlformats.org/officeDocument/2006/relationships/tags" Target="../tags/tag15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tags" Target="../tags/tag8.xml"/><Relationship Id="rId45" Type="http://schemas.openxmlformats.org/officeDocument/2006/relationships/tags" Target="../tags/tag13.xml"/><Relationship Id="rId66" Type="http://schemas.openxmlformats.org/officeDocument/2006/relationships/tags" Target="../tags/tag34.xml"/><Relationship Id="rId87" Type="http://schemas.openxmlformats.org/officeDocument/2006/relationships/tags" Target="../tags/tag55.xml"/><Relationship Id="rId110" Type="http://schemas.openxmlformats.org/officeDocument/2006/relationships/tags" Target="../tags/tag78.xml"/><Relationship Id="rId115" Type="http://schemas.openxmlformats.org/officeDocument/2006/relationships/tags" Target="../tags/tag83.xml"/><Relationship Id="rId131" Type="http://schemas.openxmlformats.org/officeDocument/2006/relationships/tags" Target="../tags/tag99.xml"/><Relationship Id="rId136" Type="http://schemas.openxmlformats.org/officeDocument/2006/relationships/tags" Target="../tags/tag104.xml"/><Relationship Id="rId157" Type="http://schemas.openxmlformats.org/officeDocument/2006/relationships/tags" Target="../tags/tag125.xml"/><Relationship Id="rId178" Type="http://schemas.openxmlformats.org/officeDocument/2006/relationships/tags" Target="../tags/tag146.xml"/><Relationship Id="rId61" Type="http://schemas.openxmlformats.org/officeDocument/2006/relationships/tags" Target="../tags/tag29.xml"/><Relationship Id="rId82" Type="http://schemas.openxmlformats.org/officeDocument/2006/relationships/tags" Target="../tags/tag50.xml"/><Relationship Id="rId152" Type="http://schemas.openxmlformats.org/officeDocument/2006/relationships/tags" Target="../tags/tag120.xml"/><Relationship Id="rId173" Type="http://schemas.openxmlformats.org/officeDocument/2006/relationships/tags" Target="../tags/tag14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tags" Target="../tags/tag3.xml"/><Relationship Id="rId56" Type="http://schemas.openxmlformats.org/officeDocument/2006/relationships/tags" Target="../tags/tag24.xml"/><Relationship Id="rId77" Type="http://schemas.openxmlformats.org/officeDocument/2006/relationships/tags" Target="../tags/tag45.xml"/><Relationship Id="rId100" Type="http://schemas.openxmlformats.org/officeDocument/2006/relationships/tags" Target="../tags/tag68.xml"/><Relationship Id="rId105" Type="http://schemas.openxmlformats.org/officeDocument/2006/relationships/tags" Target="../tags/tag73.xml"/><Relationship Id="rId126" Type="http://schemas.openxmlformats.org/officeDocument/2006/relationships/tags" Target="../tags/tag94.xml"/><Relationship Id="rId147" Type="http://schemas.openxmlformats.org/officeDocument/2006/relationships/tags" Target="../tags/tag115.xml"/><Relationship Id="rId168" Type="http://schemas.openxmlformats.org/officeDocument/2006/relationships/tags" Target="../tags/tag136.xml"/><Relationship Id="rId8" Type="http://schemas.openxmlformats.org/officeDocument/2006/relationships/slideLayout" Target="../slideLayouts/slideLayout8.xml"/><Relationship Id="rId51" Type="http://schemas.openxmlformats.org/officeDocument/2006/relationships/tags" Target="../tags/tag19.xml"/><Relationship Id="rId72" Type="http://schemas.openxmlformats.org/officeDocument/2006/relationships/tags" Target="../tags/tag40.xml"/><Relationship Id="rId93" Type="http://schemas.openxmlformats.org/officeDocument/2006/relationships/tags" Target="../tags/tag61.xml"/><Relationship Id="rId98" Type="http://schemas.openxmlformats.org/officeDocument/2006/relationships/tags" Target="../tags/tag66.xml"/><Relationship Id="rId121" Type="http://schemas.openxmlformats.org/officeDocument/2006/relationships/tags" Target="../tags/tag89.xml"/><Relationship Id="rId142" Type="http://schemas.openxmlformats.org/officeDocument/2006/relationships/tags" Target="../tags/tag110.xml"/><Relationship Id="rId163" Type="http://schemas.openxmlformats.org/officeDocument/2006/relationships/tags" Target="../tags/tag131.xml"/><Relationship Id="rId184" Type="http://schemas.openxmlformats.org/officeDocument/2006/relationships/tags" Target="../tags/tag152.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tags" Target="../tags/tag14.xml"/><Relationship Id="rId67" Type="http://schemas.openxmlformats.org/officeDocument/2006/relationships/tags" Target="../tags/tag35.xml"/><Relationship Id="rId116" Type="http://schemas.openxmlformats.org/officeDocument/2006/relationships/tags" Target="../tags/tag84.xml"/><Relationship Id="rId137" Type="http://schemas.openxmlformats.org/officeDocument/2006/relationships/tags" Target="../tags/tag105.xml"/><Relationship Id="rId158" Type="http://schemas.openxmlformats.org/officeDocument/2006/relationships/tags" Target="../tags/tag126.xml"/><Relationship Id="rId20" Type="http://schemas.openxmlformats.org/officeDocument/2006/relationships/slideLayout" Target="../slideLayouts/slideLayout20.xml"/><Relationship Id="rId41" Type="http://schemas.openxmlformats.org/officeDocument/2006/relationships/tags" Target="../tags/tag9.xml"/><Relationship Id="rId62" Type="http://schemas.openxmlformats.org/officeDocument/2006/relationships/tags" Target="../tags/tag30.xml"/><Relationship Id="rId83" Type="http://schemas.openxmlformats.org/officeDocument/2006/relationships/tags" Target="../tags/tag51.xml"/><Relationship Id="rId88" Type="http://schemas.openxmlformats.org/officeDocument/2006/relationships/tags" Target="../tags/tag56.xml"/><Relationship Id="rId111" Type="http://schemas.openxmlformats.org/officeDocument/2006/relationships/tags" Target="../tags/tag79.xml"/><Relationship Id="rId132" Type="http://schemas.openxmlformats.org/officeDocument/2006/relationships/tags" Target="../tags/tag100.xml"/><Relationship Id="rId153" Type="http://schemas.openxmlformats.org/officeDocument/2006/relationships/tags" Target="../tags/tag121.xml"/><Relationship Id="rId174" Type="http://schemas.openxmlformats.org/officeDocument/2006/relationships/tags" Target="../tags/tag142.xml"/><Relationship Id="rId179" Type="http://schemas.openxmlformats.org/officeDocument/2006/relationships/tags" Target="../tags/tag147.xml"/><Relationship Id="rId15" Type="http://schemas.openxmlformats.org/officeDocument/2006/relationships/slideLayout" Target="../slideLayouts/slideLayout15.xml"/><Relationship Id="rId36" Type="http://schemas.openxmlformats.org/officeDocument/2006/relationships/tags" Target="../tags/tag4.xml"/><Relationship Id="rId57" Type="http://schemas.openxmlformats.org/officeDocument/2006/relationships/tags" Target="../tags/tag25.xml"/><Relationship Id="rId106" Type="http://schemas.openxmlformats.org/officeDocument/2006/relationships/tags" Target="../tags/tag74.xml"/><Relationship Id="rId127" Type="http://schemas.openxmlformats.org/officeDocument/2006/relationships/tags" Target="../tags/tag95.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tags" Target="../tags/tag20.xml"/><Relationship Id="rId73" Type="http://schemas.openxmlformats.org/officeDocument/2006/relationships/tags" Target="../tags/tag41.xml"/><Relationship Id="rId78" Type="http://schemas.openxmlformats.org/officeDocument/2006/relationships/tags" Target="../tags/tag46.xml"/><Relationship Id="rId94" Type="http://schemas.openxmlformats.org/officeDocument/2006/relationships/tags" Target="../tags/tag62.xml"/><Relationship Id="rId99" Type="http://schemas.openxmlformats.org/officeDocument/2006/relationships/tags" Target="../tags/tag67.xml"/><Relationship Id="rId101" Type="http://schemas.openxmlformats.org/officeDocument/2006/relationships/tags" Target="../tags/tag69.xml"/><Relationship Id="rId122" Type="http://schemas.openxmlformats.org/officeDocument/2006/relationships/tags" Target="../tags/tag90.xml"/><Relationship Id="rId143" Type="http://schemas.openxmlformats.org/officeDocument/2006/relationships/tags" Target="../tags/tag111.xml"/><Relationship Id="rId148" Type="http://schemas.openxmlformats.org/officeDocument/2006/relationships/tags" Target="../tags/tag116.xml"/><Relationship Id="rId164" Type="http://schemas.openxmlformats.org/officeDocument/2006/relationships/tags" Target="../tags/tag132.xml"/><Relationship Id="rId169" Type="http://schemas.openxmlformats.org/officeDocument/2006/relationships/tags" Target="../tags/tag137.xml"/><Relationship Id="rId185" Type="http://schemas.openxmlformats.org/officeDocument/2006/relationships/tags" Target="../tags/tag15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theme" Target="../theme/theme2.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tags" Target="../tags/tag157.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tags" Target="../tags/tag156.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tags" Target="../tags/tag1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sp>
        <p:nvSpPr>
          <p:cNvPr id="6" name="9Slide.vn - 2019"/>
          <p:cNvSpPr txBox="1"/>
          <p:nvPr userDrawn="1"/>
        </p:nvSpPr>
        <p:spPr>
          <a:xfrm>
            <a:off x="0" y="-1512332"/>
            <a:ext cx="9144000" cy="369332"/>
          </a:xfrm>
          <a:prstGeom prst="rect">
            <a:avLst/>
          </a:prstGeom>
          <a:noFill/>
        </p:spPr>
        <p:txBody>
          <a:bodyPr vert="horz" rtlCol="0">
            <a:spAutoFit/>
          </a:bodyPr>
          <a:lstStyle/>
          <a:p>
            <a:pPr algn="ctr"/>
            <a:r>
              <a:rPr lang="en-US" sz="1800" smtClean="0">
                <a:solidFill>
                  <a:srgbClr val="CFCFCF"/>
                </a:solidFill>
              </a:rPr>
              <a:t>www.9slide.vn</a:t>
            </a:r>
            <a:endParaRPr lang="en-US" sz="1800">
              <a:solidFill>
                <a:srgbClr val="CFCFCF"/>
              </a:solidFill>
            </a:endParaRPr>
          </a:p>
        </p:txBody>
      </p:sp>
      <p:grpSp>
        <p:nvGrpSpPr>
          <p:cNvPr id="308" name="组合 307"/>
          <p:cNvGrpSpPr/>
          <p:nvPr userDrawn="1"/>
        </p:nvGrpSpPr>
        <p:grpSpPr>
          <a:xfrm>
            <a:off x="126365" y="472440"/>
            <a:ext cx="8903335" cy="4605020"/>
            <a:chOff x="199" y="744"/>
            <a:chExt cx="14021" cy="7252"/>
          </a:xfrm>
        </p:grpSpPr>
        <p:sp>
          <p:nvSpPr>
            <p:cNvPr id="1200" name="Google Shape;1200;p21"/>
            <p:cNvSpPr/>
            <p:nvPr>
              <p:custDataLst>
                <p:tags r:id="rId185"/>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86"/>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userDrawn="1">
            <p:custDataLst>
              <p:tags r:id="rId34"/>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组合 250"/>
          <p:cNvGrpSpPr/>
          <p:nvPr userDrawn="1"/>
        </p:nvGrpSpPr>
        <p:grpSpPr>
          <a:xfrm>
            <a:off x="508000" y="4139565"/>
            <a:ext cx="2338070" cy="8763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57"/>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158"/>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064;p31"/>
              <p:cNvSpPr/>
              <p:nvPr>
                <p:custDataLst>
                  <p:tags r:id="rId159"/>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160"/>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161"/>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162"/>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163"/>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164"/>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165"/>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71;p31"/>
              <p:cNvSpPr/>
              <p:nvPr>
                <p:custDataLst>
                  <p:tags r:id="rId166"/>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167"/>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168"/>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169"/>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170"/>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171"/>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172"/>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173"/>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174"/>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175"/>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176"/>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177"/>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178"/>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179"/>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180"/>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181"/>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182"/>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183"/>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184"/>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13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13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13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13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13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13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13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3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3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3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4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4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4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4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4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4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4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14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14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14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15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15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15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15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15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15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15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 name="组合 120"/>
          <p:cNvGrpSpPr/>
          <p:nvPr userDrawn="1"/>
        </p:nvGrpSpPr>
        <p:grpSpPr>
          <a:xfrm>
            <a:off x="109855" y="3702050"/>
            <a:ext cx="8900160" cy="1442085"/>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9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1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1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1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2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2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2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2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2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2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2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2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2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9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9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10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10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10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10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10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10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10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10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0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0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1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1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1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1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1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1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1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90"/>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91"/>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92"/>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93"/>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94"/>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95"/>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96"/>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7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8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8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8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8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8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8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8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8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8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8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66"/>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91;p21"/>
                <p:cNvSpPr/>
                <p:nvPr>
                  <p:custDataLst>
                    <p:tags r:id="rId67"/>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92;p21"/>
                <p:cNvSpPr/>
                <p:nvPr>
                  <p:custDataLst>
                    <p:tags r:id="rId68"/>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93;p21"/>
                <p:cNvSpPr/>
                <p:nvPr>
                  <p:custDataLst>
                    <p:tags r:id="rId69"/>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94;p21"/>
                <p:cNvSpPr/>
                <p:nvPr>
                  <p:custDataLst>
                    <p:tags r:id="rId70"/>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95;p21"/>
                <p:cNvSpPr/>
                <p:nvPr>
                  <p:custDataLst>
                    <p:tags r:id="rId71"/>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96;p21"/>
                <p:cNvSpPr/>
                <p:nvPr>
                  <p:custDataLst>
                    <p:tags r:id="rId72"/>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97;p21"/>
                <p:cNvSpPr/>
                <p:nvPr>
                  <p:custDataLst>
                    <p:tags r:id="rId73"/>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98;p21"/>
                <p:cNvSpPr/>
                <p:nvPr>
                  <p:custDataLst>
                    <p:tags r:id="rId74"/>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99;p21"/>
                <p:cNvSpPr/>
                <p:nvPr>
                  <p:custDataLst>
                    <p:tags r:id="rId75"/>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0;p21"/>
                <p:cNvSpPr/>
                <p:nvPr>
                  <p:custDataLst>
                    <p:tags r:id="rId76"/>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01;p21"/>
                <p:cNvSpPr/>
                <p:nvPr>
                  <p:custDataLst>
                    <p:tags r:id="rId77"/>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9"/>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4;p6"/>
                <p:cNvSpPr/>
                <p:nvPr>
                  <p:custDataLst>
                    <p:tags r:id="rId60"/>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5;p6"/>
                <p:cNvSpPr/>
                <p:nvPr>
                  <p:custDataLst>
                    <p:tags r:id="rId61"/>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6;p6"/>
                <p:cNvSpPr/>
                <p:nvPr>
                  <p:custDataLst>
                    <p:tags r:id="rId62"/>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47;p6"/>
                <p:cNvSpPr/>
                <p:nvPr>
                  <p:custDataLst>
                    <p:tags r:id="rId63"/>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48;p6"/>
                <p:cNvSpPr/>
                <p:nvPr>
                  <p:custDataLst>
                    <p:tags r:id="rId64"/>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49;p6"/>
                <p:cNvSpPr/>
                <p:nvPr>
                  <p:custDataLst>
                    <p:tags r:id="rId65"/>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4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91;p21"/>
                <p:cNvSpPr/>
                <p:nvPr>
                  <p:custDataLst>
                    <p:tags r:id="rId4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92;p21"/>
                <p:cNvSpPr/>
                <p:nvPr>
                  <p:custDataLst>
                    <p:tags r:id="rId4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93;p21"/>
                <p:cNvSpPr/>
                <p:nvPr>
                  <p:custDataLst>
                    <p:tags r:id="rId5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94;p21"/>
                <p:cNvSpPr/>
                <p:nvPr>
                  <p:custDataLst>
                    <p:tags r:id="rId5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95;p21"/>
                <p:cNvSpPr/>
                <p:nvPr>
                  <p:custDataLst>
                    <p:tags r:id="rId5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96;p21"/>
                <p:cNvSpPr/>
                <p:nvPr>
                  <p:custDataLst>
                    <p:tags r:id="rId5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97;p21"/>
                <p:cNvSpPr/>
                <p:nvPr>
                  <p:custDataLst>
                    <p:tags r:id="rId5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98;p21"/>
                <p:cNvSpPr/>
                <p:nvPr>
                  <p:custDataLst>
                    <p:tags r:id="rId5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99;p21"/>
                <p:cNvSpPr/>
                <p:nvPr>
                  <p:custDataLst>
                    <p:tags r:id="rId5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300;p21"/>
                <p:cNvSpPr/>
                <p:nvPr>
                  <p:custDataLst>
                    <p:tags r:id="rId5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301;p21"/>
                <p:cNvSpPr/>
                <p:nvPr>
                  <p:custDataLst>
                    <p:tags r:id="rId5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35"/>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91;p21"/>
                <p:cNvSpPr/>
                <p:nvPr>
                  <p:custDataLst>
                    <p:tags r:id="rId36"/>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92;p21"/>
                <p:cNvSpPr/>
                <p:nvPr>
                  <p:custDataLst>
                    <p:tags r:id="rId37"/>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93;p21"/>
                <p:cNvSpPr/>
                <p:nvPr>
                  <p:custDataLst>
                    <p:tags r:id="rId38"/>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94;p21"/>
                <p:cNvSpPr/>
                <p:nvPr>
                  <p:custDataLst>
                    <p:tags r:id="rId39"/>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95;p21"/>
                <p:cNvSpPr/>
                <p:nvPr>
                  <p:custDataLst>
                    <p:tags r:id="rId40"/>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96;p21"/>
                <p:cNvSpPr/>
                <p:nvPr>
                  <p:custDataLst>
                    <p:tags r:id="rId41"/>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97;p21"/>
                <p:cNvSpPr/>
                <p:nvPr>
                  <p:custDataLst>
                    <p:tags r:id="rId42"/>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98;p21"/>
                <p:cNvSpPr/>
                <p:nvPr>
                  <p:custDataLst>
                    <p:tags r:id="rId43"/>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99;p21"/>
                <p:cNvSpPr/>
                <p:nvPr>
                  <p:custDataLst>
                    <p:tags r:id="rId44"/>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00;p21"/>
                <p:cNvSpPr/>
                <p:nvPr>
                  <p:custDataLst>
                    <p:tags r:id="rId45"/>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01;p21"/>
                <p:cNvSpPr/>
                <p:nvPr>
                  <p:custDataLst>
                    <p:tags r:id="rId46"/>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9" name="矩形 8"/>
          <p:cNvSpPr/>
          <p:nvPr userDrawn="1"/>
        </p:nvSpPr>
        <p:spPr>
          <a:xfrm>
            <a:off x="35560" y="4958715"/>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724" r:id="rId25"/>
    <p:sldLayoutId id="2147483675" r:id="rId26"/>
    <p:sldLayoutId id="2147483676" r:id="rId27"/>
    <p:sldLayoutId id="2147483677" r:id="rId28"/>
    <p:sldLayoutId id="2147483678" r:id="rId29"/>
    <p:sldLayoutId id="2147483679" r:id="rId30"/>
    <p:sldLayoutId id="2147483680" r:id="rId31"/>
    <p:sldLayoutId id="2147483725" r:id="rId32"/>
  </p:sldLayoutIdLst>
  <p:transition spd="slow">
    <p:push dir="u"/>
  </p:transition>
  <p:timing>
    <p:tnLst>
      <p:par>
        <p:cTn id="1" dur="indefinite" restart="never" nodeType="tmRoot"/>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sp>
        <p:nvSpPr>
          <p:cNvPr id="3" name="9Slide.vn - 2019"/>
          <p:cNvSpPr txBox="1"/>
          <p:nvPr userDrawn="1"/>
        </p:nvSpPr>
        <p:spPr>
          <a:xfrm>
            <a:off x="0" y="-1512332"/>
            <a:ext cx="9144000" cy="369332"/>
          </a:xfrm>
          <a:prstGeom prst="rect">
            <a:avLst/>
          </a:prstGeom>
          <a:noFill/>
        </p:spPr>
        <p:txBody>
          <a:bodyPr vert="horz" rtlCol="0">
            <a:spAutoFit/>
          </a:bodyPr>
          <a:lstStyle/>
          <a:p>
            <a:pPr algn="ctr"/>
            <a:r>
              <a:rPr lang="en-US" sz="1800" smtClean="0">
                <a:solidFill>
                  <a:srgbClr val="CFCFCF"/>
                </a:solidFill>
              </a:rPr>
              <a:t>www.9slide.vn</a:t>
            </a:r>
            <a:endParaRPr lang="en-US" sz="1800">
              <a:solidFill>
                <a:srgbClr val="CFCFCF"/>
              </a:solidFill>
            </a:endParaRPr>
          </a:p>
        </p:txBody>
      </p:sp>
      <p:grpSp>
        <p:nvGrpSpPr>
          <p:cNvPr id="308" name="组合 307"/>
          <p:cNvGrpSpPr/>
          <p:nvPr userDrawn="1"/>
        </p:nvGrpSpPr>
        <p:grpSpPr>
          <a:xfrm>
            <a:off x="126366" y="472441"/>
            <a:ext cx="8903335" cy="4605020"/>
            <a:chOff x="199" y="744"/>
            <a:chExt cx="14021" cy="7252"/>
          </a:xfrm>
        </p:grpSpPr>
        <p:sp>
          <p:nvSpPr>
            <p:cNvPr id="1200" name="Google Shape;1200;p21"/>
            <p:cNvSpPr/>
            <p:nvPr>
              <p:custDataLst>
                <p:tags r:id="rId28"/>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1" name="Google Shape;1201;p21"/>
            <p:cNvSpPr/>
            <p:nvPr>
              <p:custDataLst>
                <p:tags r:id="rId29"/>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1" name="Google Shape;51;p2"/>
          <p:cNvSpPr/>
          <p:nvPr userDrawn="1">
            <p:custDataLst>
              <p:tags r:id="rId27"/>
            </p:custDataLst>
          </p:nvPr>
        </p:nvSpPr>
        <p:spPr>
          <a:xfrm>
            <a:off x="0" y="-634"/>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矩形 8"/>
          <p:cNvSpPr/>
          <p:nvPr userDrawn="1"/>
        </p:nvSpPr>
        <p:spPr>
          <a:xfrm>
            <a:off x="35560" y="4958716"/>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231657848"/>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Lst>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17" Type="http://schemas.openxmlformats.org/officeDocument/2006/relationships/tags" Target="../tags/tag732.xml"/><Relationship Id="rId21" Type="http://schemas.openxmlformats.org/officeDocument/2006/relationships/tags" Target="../tags/tag636.xml"/><Relationship Id="rId42" Type="http://schemas.openxmlformats.org/officeDocument/2006/relationships/tags" Target="../tags/tag657.xml"/><Relationship Id="rId47" Type="http://schemas.openxmlformats.org/officeDocument/2006/relationships/tags" Target="../tags/tag662.xml"/><Relationship Id="rId63" Type="http://schemas.openxmlformats.org/officeDocument/2006/relationships/tags" Target="../tags/tag678.xml"/><Relationship Id="rId68" Type="http://schemas.openxmlformats.org/officeDocument/2006/relationships/tags" Target="../tags/tag683.xml"/><Relationship Id="rId84" Type="http://schemas.openxmlformats.org/officeDocument/2006/relationships/tags" Target="../tags/tag699.xml"/><Relationship Id="rId89" Type="http://schemas.openxmlformats.org/officeDocument/2006/relationships/tags" Target="../tags/tag704.xml"/><Relationship Id="rId112" Type="http://schemas.openxmlformats.org/officeDocument/2006/relationships/tags" Target="../tags/tag727.xml"/><Relationship Id="rId133" Type="http://schemas.openxmlformats.org/officeDocument/2006/relationships/tags" Target="../tags/tag748.xml"/><Relationship Id="rId138" Type="http://schemas.openxmlformats.org/officeDocument/2006/relationships/tags" Target="../tags/tag753.xml"/><Relationship Id="rId154" Type="http://schemas.openxmlformats.org/officeDocument/2006/relationships/tags" Target="../tags/tag769.xml"/><Relationship Id="rId159" Type="http://schemas.openxmlformats.org/officeDocument/2006/relationships/tags" Target="../tags/tag774.xml"/><Relationship Id="rId175" Type="http://schemas.openxmlformats.org/officeDocument/2006/relationships/tags" Target="../tags/tag790.xml"/><Relationship Id="rId170" Type="http://schemas.openxmlformats.org/officeDocument/2006/relationships/tags" Target="../tags/tag785.xml"/><Relationship Id="rId191" Type="http://schemas.openxmlformats.org/officeDocument/2006/relationships/image" Target="../media/image25.png"/><Relationship Id="rId16" Type="http://schemas.openxmlformats.org/officeDocument/2006/relationships/tags" Target="../tags/tag631.xml"/><Relationship Id="rId107" Type="http://schemas.openxmlformats.org/officeDocument/2006/relationships/tags" Target="../tags/tag722.xml"/><Relationship Id="rId11" Type="http://schemas.openxmlformats.org/officeDocument/2006/relationships/tags" Target="../tags/tag626.xml"/><Relationship Id="rId32" Type="http://schemas.openxmlformats.org/officeDocument/2006/relationships/tags" Target="../tags/tag647.xml"/><Relationship Id="rId37" Type="http://schemas.openxmlformats.org/officeDocument/2006/relationships/tags" Target="../tags/tag652.xml"/><Relationship Id="rId53" Type="http://schemas.openxmlformats.org/officeDocument/2006/relationships/tags" Target="../tags/tag668.xml"/><Relationship Id="rId58" Type="http://schemas.openxmlformats.org/officeDocument/2006/relationships/tags" Target="../tags/tag673.xml"/><Relationship Id="rId74" Type="http://schemas.openxmlformats.org/officeDocument/2006/relationships/tags" Target="../tags/tag689.xml"/><Relationship Id="rId79" Type="http://schemas.openxmlformats.org/officeDocument/2006/relationships/tags" Target="../tags/tag694.xml"/><Relationship Id="rId102" Type="http://schemas.openxmlformats.org/officeDocument/2006/relationships/tags" Target="../tags/tag717.xml"/><Relationship Id="rId123" Type="http://schemas.openxmlformats.org/officeDocument/2006/relationships/tags" Target="../tags/tag738.xml"/><Relationship Id="rId128" Type="http://schemas.openxmlformats.org/officeDocument/2006/relationships/tags" Target="../tags/tag743.xml"/><Relationship Id="rId144" Type="http://schemas.openxmlformats.org/officeDocument/2006/relationships/tags" Target="../tags/tag759.xml"/><Relationship Id="rId149" Type="http://schemas.openxmlformats.org/officeDocument/2006/relationships/tags" Target="../tags/tag764.xml"/><Relationship Id="rId5" Type="http://schemas.openxmlformats.org/officeDocument/2006/relationships/audio" Target="../media/media5.m4a"/><Relationship Id="rId90" Type="http://schemas.openxmlformats.org/officeDocument/2006/relationships/tags" Target="../tags/tag705.xml"/><Relationship Id="rId95" Type="http://schemas.openxmlformats.org/officeDocument/2006/relationships/tags" Target="../tags/tag710.xml"/><Relationship Id="rId160" Type="http://schemas.openxmlformats.org/officeDocument/2006/relationships/tags" Target="../tags/tag775.xml"/><Relationship Id="rId165" Type="http://schemas.openxmlformats.org/officeDocument/2006/relationships/tags" Target="../tags/tag780.xml"/><Relationship Id="rId181" Type="http://schemas.openxmlformats.org/officeDocument/2006/relationships/tags" Target="../tags/tag796.xml"/><Relationship Id="rId186" Type="http://schemas.openxmlformats.org/officeDocument/2006/relationships/tags" Target="../tags/tag801.xml"/><Relationship Id="rId22" Type="http://schemas.openxmlformats.org/officeDocument/2006/relationships/tags" Target="../tags/tag637.xml"/><Relationship Id="rId27" Type="http://schemas.openxmlformats.org/officeDocument/2006/relationships/tags" Target="../tags/tag642.xml"/><Relationship Id="rId43" Type="http://schemas.openxmlformats.org/officeDocument/2006/relationships/tags" Target="../tags/tag658.xml"/><Relationship Id="rId48" Type="http://schemas.openxmlformats.org/officeDocument/2006/relationships/tags" Target="../tags/tag663.xml"/><Relationship Id="rId64" Type="http://schemas.openxmlformats.org/officeDocument/2006/relationships/tags" Target="../tags/tag679.xml"/><Relationship Id="rId69" Type="http://schemas.openxmlformats.org/officeDocument/2006/relationships/tags" Target="../tags/tag684.xml"/><Relationship Id="rId113" Type="http://schemas.openxmlformats.org/officeDocument/2006/relationships/tags" Target="../tags/tag728.xml"/><Relationship Id="rId118" Type="http://schemas.openxmlformats.org/officeDocument/2006/relationships/tags" Target="../tags/tag733.xml"/><Relationship Id="rId134" Type="http://schemas.openxmlformats.org/officeDocument/2006/relationships/tags" Target="../tags/tag749.xml"/><Relationship Id="rId139" Type="http://schemas.openxmlformats.org/officeDocument/2006/relationships/tags" Target="../tags/tag754.xml"/><Relationship Id="rId80" Type="http://schemas.openxmlformats.org/officeDocument/2006/relationships/tags" Target="../tags/tag695.xml"/><Relationship Id="rId85" Type="http://schemas.openxmlformats.org/officeDocument/2006/relationships/tags" Target="../tags/tag700.xml"/><Relationship Id="rId150" Type="http://schemas.openxmlformats.org/officeDocument/2006/relationships/tags" Target="../tags/tag765.xml"/><Relationship Id="rId155" Type="http://schemas.openxmlformats.org/officeDocument/2006/relationships/tags" Target="../tags/tag770.xml"/><Relationship Id="rId171" Type="http://schemas.openxmlformats.org/officeDocument/2006/relationships/tags" Target="../tags/tag786.xml"/><Relationship Id="rId176" Type="http://schemas.openxmlformats.org/officeDocument/2006/relationships/tags" Target="../tags/tag791.xml"/><Relationship Id="rId192" Type="http://schemas.openxmlformats.org/officeDocument/2006/relationships/image" Target="../media/image8.png"/><Relationship Id="rId12" Type="http://schemas.openxmlformats.org/officeDocument/2006/relationships/tags" Target="../tags/tag627.xml"/><Relationship Id="rId17" Type="http://schemas.openxmlformats.org/officeDocument/2006/relationships/tags" Target="../tags/tag632.xml"/><Relationship Id="rId33" Type="http://schemas.openxmlformats.org/officeDocument/2006/relationships/tags" Target="../tags/tag648.xml"/><Relationship Id="rId38" Type="http://schemas.openxmlformats.org/officeDocument/2006/relationships/tags" Target="../tags/tag653.xml"/><Relationship Id="rId59" Type="http://schemas.openxmlformats.org/officeDocument/2006/relationships/tags" Target="../tags/tag674.xml"/><Relationship Id="rId103" Type="http://schemas.openxmlformats.org/officeDocument/2006/relationships/tags" Target="../tags/tag718.xml"/><Relationship Id="rId108" Type="http://schemas.openxmlformats.org/officeDocument/2006/relationships/tags" Target="../tags/tag723.xml"/><Relationship Id="rId124" Type="http://schemas.openxmlformats.org/officeDocument/2006/relationships/tags" Target="../tags/tag739.xml"/><Relationship Id="rId129" Type="http://schemas.openxmlformats.org/officeDocument/2006/relationships/tags" Target="../tags/tag744.xml"/><Relationship Id="rId54" Type="http://schemas.openxmlformats.org/officeDocument/2006/relationships/tags" Target="../tags/tag669.xml"/><Relationship Id="rId70" Type="http://schemas.openxmlformats.org/officeDocument/2006/relationships/tags" Target="../tags/tag685.xml"/><Relationship Id="rId75" Type="http://schemas.openxmlformats.org/officeDocument/2006/relationships/tags" Target="../tags/tag690.xml"/><Relationship Id="rId91" Type="http://schemas.openxmlformats.org/officeDocument/2006/relationships/tags" Target="../tags/tag706.xml"/><Relationship Id="rId96" Type="http://schemas.openxmlformats.org/officeDocument/2006/relationships/tags" Target="../tags/tag711.xml"/><Relationship Id="rId140" Type="http://schemas.openxmlformats.org/officeDocument/2006/relationships/tags" Target="../tags/tag755.xml"/><Relationship Id="rId145" Type="http://schemas.openxmlformats.org/officeDocument/2006/relationships/tags" Target="../tags/tag760.xml"/><Relationship Id="rId161" Type="http://schemas.openxmlformats.org/officeDocument/2006/relationships/tags" Target="../tags/tag776.xml"/><Relationship Id="rId166" Type="http://schemas.openxmlformats.org/officeDocument/2006/relationships/tags" Target="../tags/tag781.xml"/><Relationship Id="rId182" Type="http://schemas.openxmlformats.org/officeDocument/2006/relationships/tags" Target="../tags/tag797.xml"/><Relationship Id="rId187" Type="http://schemas.openxmlformats.org/officeDocument/2006/relationships/tags" Target="../tags/tag802.xml"/><Relationship Id="rId1" Type="http://schemas.openxmlformats.org/officeDocument/2006/relationships/tags" Target="../tags/tag620.xml"/><Relationship Id="rId6" Type="http://schemas.openxmlformats.org/officeDocument/2006/relationships/tags" Target="../tags/tag621.xml"/><Relationship Id="rId23" Type="http://schemas.openxmlformats.org/officeDocument/2006/relationships/tags" Target="../tags/tag638.xml"/><Relationship Id="rId28" Type="http://schemas.openxmlformats.org/officeDocument/2006/relationships/tags" Target="../tags/tag643.xml"/><Relationship Id="rId49" Type="http://schemas.openxmlformats.org/officeDocument/2006/relationships/tags" Target="../tags/tag664.xml"/><Relationship Id="rId114" Type="http://schemas.openxmlformats.org/officeDocument/2006/relationships/tags" Target="../tags/tag729.xml"/><Relationship Id="rId119" Type="http://schemas.openxmlformats.org/officeDocument/2006/relationships/tags" Target="../tags/tag734.xml"/><Relationship Id="rId44" Type="http://schemas.openxmlformats.org/officeDocument/2006/relationships/tags" Target="../tags/tag659.xml"/><Relationship Id="rId60" Type="http://schemas.openxmlformats.org/officeDocument/2006/relationships/tags" Target="../tags/tag675.xml"/><Relationship Id="rId65" Type="http://schemas.openxmlformats.org/officeDocument/2006/relationships/tags" Target="../tags/tag680.xml"/><Relationship Id="rId81" Type="http://schemas.openxmlformats.org/officeDocument/2006/relationships/tags" Target="../tags/tag696.xml"/><Relationship Id="rId86" Type="http://schemas.openxmlformats.org/officeDocument/2006/relationships/tags" Target="../tags/tag701.xml"/><Relationship Id="rId130" Type="http://schemas.openxmlformats.org/officeDocument/2006/relationships/tags" Target="../tags/tag745.xml"/><Relationship Id="rId135" Type="http://schemas.openxmlformats.org/officeDocument/2006/relationships/tags" Target="../tags/tag750.xml"/><Relationship Id="rId151" Type="http://schemas.openxmlformats.org/officeDocument/2006/relationships/tags" Target="../tags/tag766.xml"/><Relationship Id="rId156" Type="http://schemas.openxmlformats.org/officeDocument/2006/relationships/tags" Target="../tags/tag771.xml"/><Relationship Id="rId177" Type="http://schemas.openxmlformats.org/officeDocument/2006/relationships/tags" Target="../tags/tag792.xml"/><Relationship Id="rId172" Type="http://schemas.openxmlformats.org/officeDocument/2006/relationships/tags" Target="../tags/tag787.xml"/><Relationship Id="rId193" Type="http://schemas.openxmlformats.org/officeDocument/2006/relationships/image" Target="../media/image9.png"/><Relationship Id="rId13" Type="http://schemas.openxmlformats.org/officeDocument/2006/relationships/tags" Target="../tags/tag628.xml"/><Relationship Id="rId18" Type="http://schemas.openxmlformats.org/officeDocument/2006/relationships/tags" Target="../tags/tag633.xml"/><Relationship Id="rId39" Type="http://schemas.openxmlformats.org/officeDocument/2006/relationships/tags" Target="../tags/tag654.xml"/><Relationship Id="rId109" Type="http://schemas.openxmlformats.org/officeDocument/2006/relationships/tags" Target="../tags/tag724.xml"/><Relationship Id="rId34" Type="http://schemas.openxmlformats.org/officeDocument/2006/relationships/tags" Target="../tags/tag649.xml"/><Relationship Id="rId50" Type="http://schemas.openxmlformats.org/officeDocument/2006/relationships/tags" Target="../tags/tag665.xml"/><Relationship Id="rId55" Type="http://schemas.openxmlformats.org/officeDocument/2006/relationships/tags" Target="../tags/tag670.xml"/><Relationship Id="rId76" Type="http://schemas.openxmlformats.org/officeDocument/2006/relationships/tags" Target="../tags/tag691.xml"/><Relationship Id="rId97" Type="http://schemas.openxmlformats.org/officeDocument/2006/relationships/tags" Target="../tags/tag712.xml"/><Relationship Id="rId104" Type="http://schemas.openxmlformats.org/officeDocument/2006/relationships/tags" Target="../tags/tag719.xml"/><Relationship Id="rId120" Type="http://schemas.openxmlformats.org/officeDocument/2006/relationships/tags" Target="../tags/tag735.xml"/><Relationship Id="rId125" Type="http://schemas.openxmlformats.org/officeDocument/2006/relationships/tags" Target="../tags/tag740.xml"/><Relationship Id="rId141" Type="http://schemas.openxmlformats.org/officeDocument/2006/relationships/tags" Target="../tags/tag756.xml"/><Relationship Id="rId146" Type="http://schemas.openxmlformats.org/officeDocument/2006/relationships/tags" Target="../tags/tag761.xml"/><Relationship Id="rId167" Type="http://schemas.openxmlformats.org/officeDocument/2006/relationships/tags" Target="../tags/tag782.xml"/><Relationship Id="rId188" Type="http://schemas.openxmlformats.org/officeDocument/2006/relationships/slideLayout" Target="../slideLayouts/slideLayout1.xml"/><Relationship Id="rId7" Type="http://schemas.openxmlformats.org/officeDocument/2006/relationships/tags" Target="../tags/tag622.xml"/><Relationship Id="rId71" Type="http://schemas.openxmlformats.org/officeDocument/2006/relationships/tags" Target="../tags/tag686.xml"/><Relationship Id="rId92" Type="http://schemas.openxmlformats.org/officeDocument/2006/relationships/tags" Target="../tags/tag707.xml"/><Relationship Id="rId162" Type="http://schemas.openxmlformats.org/officeDocument/2006/relationships/tags" Target="../tags/tag777.xml"/><Relationship Id="rId183" Type="http://schemas.openxmlformats.org/officeDocument/2006/relationships/tags" Target="../tags/tag798.xml"/><Relationship Id="rId2" Type="http://schemas.openxmlformats.org/officeDocument/2006/relationships/video" Target="NULL" TargetMode="External"/><Relationship Id="rId29" Type="http://schemas.openxmlformats.org/officeDocument/2006/relationships/tags" Target="../tags/tag644.xml"/><Relationship Id="rId24" Type="http://schemas.openxmlformats.org/officeDocument/2006/relationships/tags" Target="../tags/tag639.xml"/><Relationship Id="rId40" Type="http://schemas.openxmlformats.org/officeDocument/2006/relationships/tags" Target="../tags/tag655.xml"/><Relationship Id="rId45" Type="http://schemas.openxmlformats.org/officeDocument/2006/relationships/tags" Target="../tags/tag660.xml"/><Relationship Id="rId66" Type="http://schemas.openxmlformats.org/officeDocument/2006/relationships/tags" Target="../tags/tag681.xml"/><Relationship Id="rId87" Type="http://schemas.openxmlformats.org/officeDocument/2006/relationships/tags" Target="../tags/tag702.xml"/><Relationship Id="rId110" Type="http://schemas.openxmlformats.org/officeDocument/2006/relationships/tags" Target="../tags/tag725.xml"/><Relationship Id="rId115" Type="http://schemas.openxmlformats.org/officeDocument/2006/relationships/tags" Target="../tags/tag730.xml"/><Relationship Id="rId131" Type="http://schemas.openxmlformats.org/officeDocument/2006/relationships/tags" Target="../tags/tag746.xml"/><Relationship Id="rId136" Type="http://schemas.openxmlformats.org/officeDocument/2006/relationships/tags" Target="../tags/tag751.xml"/><Relationship Id="rId157" Type="http://schemas.openxmlformats.org/officeDocument/2006/relationships/tags" Target="../tags/tag772.xml"/><Relationship Id="rId178" Type="http://schemas.openxmlformats.org/officeDocument/2006/relationships/tags" Target="../tags/tag793.xml"/><Relationship Id="rId61" Type="http://schemas.openxmlformats.org/officeDocument/2006/relationships/tags" Target="../tags/tag676.xml"/><Relationship Id="rId82" Type="http://schemas.openxmlformats.org/officeDocument/2006/relationships/tags" Target="../tags/tag697.xml"/><Relationship Id="rId152" Type="http://schemas.openxmlformats.org/officeDocument/2006/relationships/tags" Target="../tags/tag767.xml"/><Relationship Id="rId173" Type="http://schemas.openxmlformats.org/officeDocument/2006/relationships/tags" Target="../tags/tag788.xml"/><Relationship Id="rId19" Type="http://schemas.openxmlformats.org/officeDocument/2006/relationships/tags" Target="../tags/tag634.xml"/><Relationship Id="rId14" Type="http://schemas.openxmlformats.org/officeDocument/2006/relationships/tags" Target="../tags/tag629.xml"/><Relationship Id="rId30" Type="http://schemas.openxmlformats.org/officeDocument/2006/relationships/tags" Target="../tags/tag645.xml"/><Relationship Id="rId35" Type="http://schemas.openxmlformats.org/officeDocument/2006/relationships/tags" Target="../tags/tag650.xml"/><Relationship Id="rId56" Type="http://schemas.openxmlformats.org/officeDocument/2006/relationships/tags" Target="../tags/tag671.xml"/><Relationship Id="rId77" Type="http://schemas.openxmlformats.org/officeDocument/2006/relationships/tags" Target="../tags/tag692.xml"/><Relationship Id="rId100" Type="http://schemas.openxmlformats.org/officeDocument/2006/relationships/tags" Target="../tags/tag715.xml"/><Relationship Id="rId105" Type="http://schemas.openxmlformats.org/officeDocument/2006/relationships/tags" Target="../tags/tag720.xml"/><Relationship Id="rId126" Type="http://schemas.openxmlformats.org/officeDocument/2006/relationships/tags" Target="../tags/tag741.xml"/><Relationship Id="rId147" Type="http://schemas.openxmlformats.org/officeDocument/2006/relationships/tags" Target="../tags/tag762.xml"/><Relationship Id="rId168" Type="http://schemas.openxmlformats.org/officeDocument/2006/relationships/tags" Target="../tags/tag783.xml"/><Relationship Id="rId8" Type="http://schemas.openxmlformats.org/officeDocument/2006/relationships/tags" Target="../tags/tag623.xml"/><Relationship Id="rId51" Type="http://schemas.openxmlformats.org/officeDocument/2006/relationships/tags" Target="../tags/tag666.xml"/><Relationship Id="rId72" Type="http://schemas.openxmlformats.org/officeDocument/2006/relationships/tags" Target="../tags/tag687.xml"/><Relationship Id="rId93" Type="http://schemas.openxmlformats.org/officeDocument/2006/relationships/tags" Target="../tags/tag708.xml"/><Relationship Id="rId98" Type="http://schemas.openxmlformats.org/officeDocument/2006/relationships/tags" Target="../tags/tag713.xml"/><Relationship Id="rId121" Type="http://schemas.openxmlformats.org/officeDocument/2006/relationships/tags" Target="../tags/tag736.xml"/><Relationship Id="rId142" Type="http://schemas.openxmlformats.org/officeDocument/2006/relationships/tags" Target="../tags/tag757.xml"/><Relationship Id="rId163" Type="http://schemas.openxmlformats.org/officeDocument/2006/relationships/tags" Target="../tags/tag778.xml"/><Relationship Id="rId184" Type="http://schemas.openxmlformats.org/officeDocument/2006/relationships/tags" Target="../tags/tag799.xml"/><Relationship Id="rId189" Type="http://schemas.openxmlformats.org/officeDocument/2006/relationships/notesSlide" Target="../notesSlides/notesSlide7.xml"/><Relationship Id="rId3" Type="http://schemas.microsoft.com/office/2007/relationships/media" Target="../media/media1.mp4"/><Relationship Id="rId25" Type="http://schemas.openxmlformats.org/officeDocument/2006/relationships/tags" Target="../tags/tag640.xml"/><Relationship Id="rId46" Type="http://schemas.openxmlformats.org/officeDocument/2006/relationships/tags" Target="../tags/tag661.xml"/><Relationship Id="rId67" Type="http://schemas.openxmlformats.org/officeDocument/2006/relationships/tags" Target="../tags/tag682.xml"/><Relationship Id="rId116" Type="http://schemas.openxmlformats.org/officeDocument/2006/relationships/tags" Target="../tags/tag731.xml"/><Relationship Id="rId137" Type="http://schemas.openxmlformats.org/officeDocument/2006/relationships/tags" Target="../tags/tag752.xml"/><Relationship Id="rId158" Type="http://schemas.openxmlformats.org/officeDocument/2006/relationships/tags" Target="../tags/tag773.xml"/><Relationship Id="rId20" Type="http://schemas.openxmlformats.org/officeDocument/2006/relationships/tags" Target="../tags/tag635.xml"/><Relationship Id="rId41" Type="http://schemas.openxmlformats.org/officeDocument/2006/relationships/tags" Target="../tags/tag656.xml"/><Relationship Id="rId62" Type="http://schemas.openxmlformats.org/officeDocument/2006/relationships/tags" Target="../tags/tag677.xml"/><Relationship Id="rId83" Type="http://schemas.openxmlformats.org/officeDocument/2006/relationships/tags" Target="../tags/tag698.xml"/><Relationship Id="rId88" Type="http://schemas.openxmlformats.org/officeDocument/2006/relationships/tags" Target="../tags/tag703.xml"/><Relationship Id="rId111" Type="http://schemas.openxmlformats.org/officeDocument/2006/relationships/tags" Target="../tags/tag726.xml"/><Relationship Id="rId132" Type="http://schemas.openxmlformats.org/officeDocument/2006/relationships/tags" Target="../tags/tag747.xml"/><Relationship Id="rId153" Type="http://schemas.openxmlformats.org/officeDocument/2006/relationships/tags" Target="../tags/tag768.xml"/><Relationship Id="rId174" Type="http://schemas.openxmlformats.org/officeDocument/2006/relationships/tags" Target="../tags/tag789.xml"/><Relationship Id="rId179" Type="http://schemas.openxmlformats.org/officeDocument/2006/relationships/tags" Target="../tags/tag794.xml"/><Relationship Id="rId190" Type="http://schemas.openxmlformats.org/officeDocument/2006/relationships/image" Target="../media/image10.png"/><Relationship Id="rId15" Type="http://schemas.openxmlformats.org/officeDocument/2006/relationships/tags" Target="../tags/tag630.xml"/><Relationship Id="rId36" Type="http://schemas.openxmlformats.org/officeDocument/2006/relationships/tags" Target="../tags/tag651.xml"/><Relationship Id="rId57" Type="http://schemas.openxmlformats.org/officeDocument/2006/relationships/tags" Target="../tags/tag672.xml"/><Relationship Id="rId106" Type="http://schemas.openxmlformats.org/officeDocument/2006/relationships/tags" Target="../tags/tag721.xml"/><Relationship Id="rId127" Type="http://schemas.openxmlformats.org/officeDocument/2006/relationships/tags" Target="../tags/tag742.xml"/><Relationship Id="rId10" Type="http://schemas.openxmlformats.org/officeDocument/2006/relationships/tags" Target="../tags/tag625.xml"/><Relationship Id="rId31" Type="http://schemas.openxmlformats.org/officeDocument/2006/relationships/tags" Target="../tags/tag646.xml"/><Relationship Id="rId52" Type="http://schemas.openxmlformats.org/officeDocument/2006/relationships/tags" Target="../tags/tag667.xml"/><Relationship Id="rId73" Type="http://schemas.openxmlformats.org/officeDocument/2006/relationships/tags" Target="../tags/tag688.xml"/><Relationship Id="rId78" Type="http://schemas.openxmlformats.org/officeDocument/2006/relationships/tags" Target="../tags/tag693.xml"/><Relationship Id="rId94" Type="http://schemas.openxmlformats.org/officeDocument/2006/relationships/tags" Target="../tags/tag709.xml"/><Relationship Id="rId99" Type="http://schemas.openxmlformats.org/officeDocument/2006/relationships/tags" Target="../tags/tag714.xml"/><Relationship Id="rId101" Type="http://schemas.openxmlformats.org/officeDocument/2006/relationships/tags" Target="../tags/tag716.xml"/><Relationship Id="rId122" Type="http://schemas.openxmlformats.org/officeDocument/2006/relationships/tags" Target="../tags/tag737.xml"/><Relationship Id="rId143" Type="http://schemas.openxmlformats.org/officeDocument/2006/relationships/tags" Target="../tags/tag758.xml"/><Relationship Id="rId148" Type="http://schemas.openxmlformats.org/officeDocument/2006/relationships/tags" Target="../tags/tag763.xml"/><Relationship Id="rId164" Type="http://schemas.openxmlformats.org/officeDocument/2006/relationships/tags" Target="../tags/tag779.xml"/><Relationship Id="rId169" Type="http://schemas.openxmlformats.org/officeDocument/2006/relationships/tags" Target="../tags/tag784.xml"/><Relationship Id="rId185" Type="http://schemas.openxmlformats.org/officeDocument/2006/relationships/tags" Target="../tags/tag800.xml"/><Relationship Id="rId4" Type="http://schemas.microsoft.com/office/2007/relationships/media" Target="../media/media5.m4a"/><Relationship Id="rId9" Type="http://schemas.openxmlformats.org/officeDocument/2006/relationships/tags" Target="../tags/tag624.xml"/><Relationship Id="rId180" Type="http://schemas.openxmlformats.org/officeDocument/2006/relationships/tags" Target="../tags/tag795.xml"/><Relationship Id="rId26" Type="http://schemas.openxmlformats.org/officeDocument/2006/relationships/tags" Target="../tags/tag641.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3.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microsoft.com/office/2007/relationships/hdphoto" Target="../media/hdphoto3.wdp"/><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41.png"/><Relationship Id="rId5" Type="http://schemas.openxmlformats.org/officeDocument/2006/relationships/image" Target="../media/image38.png"/><Relationship Id="rId4" Type="http://schemas.openxmlformats.org/officeDocument/2006/relationships/image" Target="../media/image36.png"/><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17" Type="http://schemas.openxmlformats.org/officeDocument/2006/relationships/tags" Target="../tags/tag915.xml"/><Relationship Id="rId21" Type="http://schemas.openxmlformats.org/officeDocument/2006/relationships/tags" Target="../tags/tag819.xml"/><Relationship Id="rId42" Type="http://schemas.openxmlformats.org/officeDocument/2006/relationships/tags" Target="../tags/tag840.xml"/><Relationship Id="rId47" Type="http://schemas.openxmlformats.org/officeDocument/2006/relationships/tags" Target="../tags/tag845.xml"/><Relationship Id="rId63" Type="http://schemas.openxmlformats.org/officeDocument/2006/relationships/tags" Target="../tags/tag861.xml"/><Relationship Id="rId68" Type="http://schemas.openxmlformats.org/officeDocument/2006/relationships/tags" Target="../tags/tag866.xml"/><Relationship Id="rId84" Type="http://schemas.openxmlformats.org/officeDocument/2006/relationships/tags" Target="../tags/tag882.xml"/><Relationship Id="rId89" Type="http://schemas.openxmlformats.org/officeDocument/2006/relationships/tags" Target="../tags/tag887.xml"/><Relationship Id="rId112" Type="http://schemas.openxmlformats.org/officeDocument/2006/relationships/tags" Target="../tags/tag910.xml"/><Relationship Id="rId133" Type="http://schemas.openxmlformats.org/officeDocument/2006/relationships/tags" Target="../tags/tag931.xml"/><Relationship Id="rId138" Type="http://schemas.openxmlformats.org/officeDocument/2006/relationships/tags" Target="../tags/tag936.xml"/><Relationship Id="rId154" Type="http://schemas.openxmlformats.org/officeDocument/2006/relationships/tags" Target="../tags/tag952.xml"/><Relationship Id="rId159" Type="http://schemas.openxmlformats.org/officeDocument/2006/relationships/tags" Target="../tags/tag957.xml"/><Relationship Id="rId175" Type="http://schemas.openxmlformats.org/officeDocument/2006/relationships/tags" Target="../tags/tag973.xml"/><Relationship Id="rId170" Type="http://schemas.openxmlformats.org/officeDocument/2006/relationships/tags" Target="../tags/tag968.xml"/><Relationship Id="rId191" Type="http://schemas.openxmlformats.org/officeDocument/2006/relationships/image" Target="../media/image10.png"/><Relationship Id="rId16" Type="http://schemas.openxmlformats.org/officeDocument/2006/relationships/tags" Target="../tags/tag814.xml"/><Relationship Id="rId107" Type="http://schemas.openxmlformats.org/officeDocument/2006/relationships/tags" Target="../tags/tag905.xml"/><Relationship Id="rId11" Type="http://schemas.openxmlformats.org/officeDocument/2006/relationships/tags" Target="../tags/tag809.xml"/><Relationship Id="rId32" Type="http://schemas.openxmlformats.org/officeDocument/2006/relationships/tags" Target="../tags/tag830.xml"/><Relationship Id="rId37" Type="http://schemas.openxmlformats.org/officeDocument/2006/relationships/tags" Target="../tags/tag835.xml"/><Relationship Id="rId53" Type="http://schemas.openxmlformats.org/officeDocument/2006/relationships/tags" Target="../tags/tag851.xml"/><Relationship Id="rId58" Type="http://schemas.openxmlformats.org/officeDocument/2006/relationships/tags" Target="../tags/tag856.xml"/><Relationship Id="rId74" Type="http://schemas.openxmlformats.org/officeDocument/2006/relationships/tags" Target="../tags/tag872.xml"/><Relationship Id="rId79" Type="http://schemas.openxmlformats.org/officeDocument/2006/relationships/tags" Target="../tags/tag877.xml"/><Relationship Id="rId102" Type="http://schemas.openxmlformats.org/officeDocument/2006/relationships/tags" Target="../tags/tag900.xml"/><Relationship Id="rId123" Type="http://schemas.openxmlformats.org/officeDocument/2006/relationships/tags" Target="../tags/tag921.xml"/><Relationship Id="rId128" Type="http://schemas.openxmlformats.org/officeDocument/2006/relationships/tags" Target="../tags/tag926.xml"/><Relationship Id="rId144" Type="http://schemas.openxmlformats.org/officeDocument/2006/relationships/tags" Target="../tags/tag942.xml"/><Relationship Id="rId149" Type="http://schemas.openxmlformats.org/officeDocument/2006/relationships/tags" Target="../tags/tag947.xml"/><Relationship Id="rId5" Type="http://schemas.openxmlformats.org/officeDocument/2006/relationships/audio" Target="../media/media6.m4a"/><Relationship Id="rId90" Type="http://schemas.openxmlformats.org/officeDocument/2006/relationships/tags" Target="../tags/tag888.xml"/><Relationship Id="rId95" Type="http://schemas.openxmlformats.org/officeDocument/2006/relationships/tags" Target="../tags/tag893.xml"/><Relationship Id="rId160" Type="http://schemas.openxmlformats.org/officeDocument/2006/relationships/tags" Target="../tags/tag958.xml"/><Relationship Id="rId165" Type="http://schemas.openxmlformats.org/officeDocument/2006/relationships/tags" Target="../tags/tag963.xml"/><Relationship Id="rId181" Type="http://schemas.openxmlformats.org/officeDocument/2006/relationships/tags" Target="../tags/tag979.xml"/><Relationship Id="rId186" Type="http://schemas.openxmlformats.org/officeDocument/2006/relationships/tags" Target="../tags/tag984.xml"/><Relationship Id="rId22" Type="http://schemas.openxmlformats.org/officeDocument/2006/relationships/tags" Target="../tags/tag820.xml"/><Relationship Id="rId27" Type="http://schemas.openxmlformats.org/officeDocument/2006/relationships/tags" Target="../tags/tag825.xml"/><Relationship Id="rId43" Type="http://schemas.openxmlformats.org/officeDocument/2006/relationships/tags" Target="../tags/tag841.xml"/><Relationship Id="rId48" Type="http://schemas.openxmlformats.org/officeDocument/2006/relationships/tags" Target="../tags/tag846.xml"/><Relationship Id="rId64" Type="http://schemas.openxmlformats.org/officeDocument/2006/relationships/tags" Target="../tags/tag862.xml"/><Relationship Id="rId69" Type="http://schemas.openxmlformats.org/officeDocument/2006/relationships/tags" Target="../tags/tag867.xml"/><Relationship Id="rId113" Type="http://schemas.openxmlformats.org/officeDocument/2006/relationships/tags" Target="../tags/tag911.xml"/><Relationship Id="rId118" Type="http://schemas.openxmlformats.org/officeDocument/2006/relationships/tags" Target="../tags/tag916.xml"/><Relationship Id="rId134" Type="http://schemas.openxmlformats.org/officeDocument/2006/relationships/tags" Target="../tags/tag932.xml"/><Relationship Id="rId139" Type="http://schemas.openxmlformats.org/officeDocument/2006/relationships/tags" Target="../tags/tag937.xml"/><Relationship Id="rId80" Type="http://schemas.openxmlformats.org/officeDocument/2006/relationships/tags" Target="../tags/tag878.xml"/><Relationship Id="rId85" Type="http://schemas.openxmlformats.org/officeDocument/2006/relationships/tags" Target="../tags/tag883.xml"/><Relationship Id="rId150" Type="http://schemas.openxmlformats.org/officeDocument/2006/relationships/tags" Target="../tags/tag948.xml"/><Relationship Id="rId155" Type="http://schemas.openxmlformats.org/officeDocument/2006/relationships/tags" Target="../tags/tag953.xml"/><Relationship Id="rId171" Type="http://schemas.openxmlformats.org/officeDocument/2006/relationships/tags" Target="../tags/tag969.xml"/><Relationship Id="rId176" Type="http://schemas.openxmlformats.org/officeDocument/2006/relationships/tags" Target="../tags/tag974.xml"/><Relationship Id="rId192" Type="http://schemas.openxmlformats.org/officeDocument/2006/relationships/image" Target="../media/image8.png"/><Relationship Id="rId12" Type="http://schemas.openxmlformats.org/officeDocument/2006/relationships/tags" Target="../tags/tag810.xml"/><Relationship Id="rId17" Type="http://schemas.openxmlformats.org/officeDocument/2006/relationships/tags" Target="../tags/tag815.xml"/><Relationship Id="rId33" Type="http://schemas.openxmlformats.org/officeDocument/2006/relationships/tags" Target="../tags/tag831.xml"/><Relationship Id="rId38" Type="http://schemas.openxmlformats.org/officeDocument/2006/relationships/tags" Target="../tags/tag836.xml"/><Relationship Id="rId59" Type="http://schemas.openxmlformats.org/officeDocument/2006/relationships/tags" Target="../tags/tag857.xml"/><Relationship Id="rId103" Type="http://schemas.openxmlformats.org/officeDocument/2006/relationships/tags" Target="../tags/tag901.xml"/><Relationship Id="rId108" Type="http://schemas.openxmlformats.org/officeDocument/2006/relationships/tags" Target="../tags/tag906.xml"/><Relationship Id="rId124" Type="http://schemas.openxmlformats.org/officeDocument/2006/relationships/tags" Target="../tags/tag922.xml"/><Relationship Id="rId129" Type="http://schemas.openxmlformats.org/officeDocument/2006/relationships/tags" Target="../tags/tag927.xml"/><Relationship Id="rId54" Type="http://schemas.openxmlformats.org/officeDocument/2006/relationships/tags" Target="../tags/tag852.xml"/><Relationship Id="rId70" Type="http://schemas.openxmlformats.org/officeDocument/2006/relationships/tags" Target="../tags/tag868.xml"/><Relationship Id="rId75" Type="http://schemas.openxmlformats.org/officeDocument/2006/relationships/tags" Target="../tags/tag873.xml"/><Relationship Id="rId91" Type="http://schemas.openxmlformats.org/officeDocument/2006/relationships/tags" Target="../tags/tag889.xml"/><Relationship Id="rId96" Type="http://schemas.openxmlformats.org/officeDocument/2006/relationships/tags" Target="../tags/tag894.xml"/><Relationship Id="rId140" Type="http://schemas.openxmlformats.org/officeDocument/2006/relationships/tags" Target="../tags/tag938.xml"/><Relationship Id="rId145" Type="http://schemas.openxmlformats.org/officeDocument/2006/relationships/tags" Target="../tags/tag943.xml"/><Relationship Id="rId161" Type="http://schemas.openxmlformats.org/officeDocument/2006/relationships/tags" Target="../tags/tag959.xml"/><Relationship Id="rId166" Type="http://schemas.openxmlformats.org/officeDocument/2006/relationships/tags" Target="../tags/tag964.xml"/><Relationship Id="rId182" Type="http://schemas.openxmlformats.org/officeDocument/2006/relationships/tags" Target="../tags/tag980.xml"/><Relationship Id="rId187" Type="http://schemas.openxmlformats.org/officeDocument/2006/relationships/tags" Target="../tags/tag985.xml"/><Relationship Id="rId1" Type="http://schemas.openxmlformats.org/officeDocument/2006/relationships/tags" Target="../tags/tag803.xml"/><Relationship Id="rId6" Type="http://schemas.openxmlformats.org/officeDocument/2006/relationships/tags" Target="../tags/tag804.xml"/><Relationship Id="rId23" Type="http://schemas.openxmlformats.org/officeDocument/2006/relationships/tags" Target="../tags/tag821.xml"/><Relationship Id="rId28" Type="http://schemas.openxmlformats.org/officeDocument/2006/relationships/tags" Target="../tags/tag826.xml"/><Relationship Id="rId49" Type="http://schemas.openxmlformats.org/officeDocument/2006/relationships/tags" Target="../tags/tag847.xml"/><Relationship Id="rId114" Type="http://schemas.openxmlformats.org/officeDocument/2006/relationships/tags" Target="../tags/tag912.xml"/><Relationship Id="rId119" Type="http://schemas.openxmlformats.org/officeDocument/2006/relationships/tags" Target="../tags/tag917.xml"/><Relationship Id="rId44" Type="http://schemas.openxmlformats.org/officeDocument/2006/relationships/tags" Target="../tags/tag842.xml"/><Relationship Id="rId60" Type="http://schemas.openxmlformats.org/officeDocument/2006/relationships/tags" Target="../tags/tag858.xml"/><Relationship Id="rId65" Type="http://schemas.openxmlformats.org/officeDocument/2006/relationships/tags" Target="../tags/tag863.xml"/><Relationship Id="rId81" Type="http://schemas.openxmlformats.org/officeDocument/2006/relationships/tags" Target="../tags/tag879.xml"/><Relationship Id="rId86" Type="http://schemas.openxmlformats.org/officeDocument/2006/relationships/tags" Target="../tags/tag884.xml"/><Relationship Id="rId130" Type="http://schemas.openxmlformats.org/officeDocument/2006/relationships/tags" Target="../tags/tag928.xml"/><Relationship Id="rId135" Type="http://schemas.openxmlformats.org/officeDocument/2006/relationships/tags" Target="../tags/tag933.xml"/><Relationship Id="rId151" Type="http://schemas.openxmlformats.org/officeDocument/2006/relationships/tags" Target="../tags/tag949.xml"/><Relationship Id="rId156" Type="http://schemas.openxmlformats.org/officeDocument/2006/relationships/tags" Target="../tags/tag954.xml"/><Relationship Id="rId177" Type="http://schemas.openxmlformats.org/officeDocument/2006/relationships/tags" Target="../tags/tag975.xml"/><Relationship Id="rId172" Type="http://schemas.openxmlformats.org/officeDocument/2006/relationships/tags" Target="../tags/tag970.xml"/><Relationship Id="rId193" Type="http://schemas.openxmlformats.org/officeDocument/2006/relationships/image" Target="../media/image9.png"/><Relationship Id="rId13" Type="http://schemas.openxmlformats.org/officeDocument/2006/relationships/tags" Target="../tags/tag811.xml"/><Relationship Id="rId18" Type="http://schemas.openxmlformats.org/officeDocument/2006/relationships/tags" Target="../tags/tag816.xml"/><Relationship Id="rId39" Type="http://schemas.openxmlformats.org/officeDocument/2006/relationships/tags" Target="../tags/tag837.xml"/><Relationship Id="rId109" Type="http://schemas.openxmlformats.org/officeDocument/2006/relationships/tags" Target="../tags/tag907.xml"/><Relationship Id="rId34" Type="http://schemas.openxmlformats.org/officeDocument/2006/relationships/tags" Target="../tags/tag832.xml"/><Relationship Id="rId50" Type="http://schemas.openxmlformats.org/officeDocument/2006/relationships/tags" Target="../tags/tag848.xml"/><Relationship Id="rId55" Type="http://schemas.openxmlformats.org/officeDocument/2006/relationships/tags" Target="../tags/tag853.xml"/><Relationship Id="rId76" Type="http://schemas.openxmlformats.org/officeDocument/2006/relationships/tags" Target="../tags/tag874.xml"/><Relationship Id="rId97" Type="http://schemas.openxmlformats.org/officeDocument/2006/relationships/tags" Target="../tags/tag895.xml"/><Relationship Id="rId104" Type="http://schemas.openxmlformats.org/officeDocument/2006/relationships/tags" Target="../tags/tag902.xml"/><Relationship Id="rId120" Type="http://schemas.openxmlformats.org/officeDocument/2006/relationships/tags" Target="../tags/tag918.xml"/><Relationship Id="rId125" Type="http://schemas.openxmlformats.org/officeDocument/2006/relationships/tags" Target="../tags/tag923.xml"/><Relationship Id="rId141" Type="http://schemas.openxmlformats.org/officeDocument/2006/relationships/tags" Target="../tags/tag939.xml"/><Relationship Id="rId146" Type="http://schemas.openxmlformats.org/officeDocument/2006/relationships/tags" Target="../tags/tag944.xml"/><Relationship Id="rId167" Type="http://schemas.openxmlformats.org/officeDocument/2006/relationships/tags" Target="../tags/tag965.xml"/><Relationship Id="rId188" Type="http://schemas.openxmlformats.org/officeDocument/2006/relationships/tags" Target="../tags/tag986.xml"/><Relationship Id="rId7" Type="http://schemas.openxmlformats.org/officeDocument/2006/relationships/tags" Target="../tags/tag805.xml"/><Relationship Id="rId71" Type="http://schemas.openxmlformats.org/officeDocument/2006/relationships/tags" Target="../tags/tag869.xml"/><Relationship Id="rId92" Type="http://schemas.openxmlformats.org/officeDocument/2006/relationships/tags" Target="../tags/tag890.xml"/><Relationship Id="rId162" Type="http://schemas.openxmlformats.org/officeDocument/2006/relationships/tags" Target="../tags/tag960.xml"/><Relationship Id="rId183" Type="http://schemas.openxmlformats.org/officeDocument/2006/relationships/tags" Target="../tags/tag981.xml"/><Relationship Id="rId2" Type="http://schemas.openxmlformats.org/officeDocument/2006/relationships/video" Target="NULL" TargetMode="External"/><Relationship Id="rId29" Type="http://schemas.openxmlformats.org/officeDocument/2006/relationships/tags" Target="../tags/tag827.xml"/><Relationship Id="rId24" Type="http://schemas.openxmlformats.org/officeDocument/2006/relationships/tags" Target="../tags/tag822.xml"/><Relationship Id="rId40" Type="http://schemas.openxmlformats.org/officeDocument/2006/relationships/tags" Target="../tags/tag838.xml"/><Relationship Id="rId45" Type="http://schemas.openxmlformats.org/officeDocument/2006/relationships/tags" Target="../tags/tag843.xml"/><Relationship Id="rId66" Type="http://schemas.openxmlformats.org/officeDocument/2006/relationships/tags" Target="../tags/tag864.xml"/><Relationship Id="rId87" Type="http://schemas.openxmlformats.org/officeDocument/2006/relationships/tags" Target="../tags/tag885.xml"/><Relationship Id="rId110" Type="http://schemas.openxmlformats.org/officeDocument/2006/relationships/tags" Target="../tags/tag908.xml"/><Relationship Id="rId115" Type="http://schemas.openxmlformats.org/officeDocument/2006/relationships/tags" Target="../tags/tag913.xml"/><Relationship Id="rId131" Type="http://schemas.openxmlformats.org/officeDocument/2006/relationships/tags" Target="../tags/tag929.xml"/><Relationship Id="rId136" Type="http://schemas.openxmlformats.org/officeDocument/2006/relationships/tags" Target="../tags/tag934.xml"/><Relationship Id="rId157" Type="http://schemas.openxmlformats.org/officeDocument/2006/relationships/tags" Target="../tags/tag955.xml"/><Relationship Id="rId178" Type="http://schemas.openxmlformats.org/officeDocument/2006/relationships/tags" Target="../tags/tag976.xml"/><Relationship Id="rId61" Type="http://schemas.openxmlformats.org/officeDocument/2006/relationships/tags" Target="../tags/tag859.xml"/><Relationship Id="rId82" Type="http://schemas.openxmlformats.org/officeDocument/2006/relationships/tags" Target="../tags/tag880.xml"/><Relationship Id="rId152" Type="http://schemas.openxmlformats.org/officeDocument/2006/relationships/tags" Target="../tags/tag950.xml"/><Relationship Id="rId173" Type="http://schemas.openxmlformats.org/officeDocument/2006/relationships/tags" Target="../tags/tag971.xml"/><Relationship Id="rId19" Type="http://schemas.openxmlformats.org/officeDocument/2006/relationships/tags" Target="../tags/tag817.xml"/><Relationship Id="rId14" Type="http://schemas.openxmlformats.org/officeDocument/2006/relationships/tags" Target="../tags/tag812.xml"/><Relationship Id="rId30" Type="http://schemas.openxmlformats.org/officeDocument/2006/relationships/tags" Target="../tags/tag828.xml"/><Relationship Id="rId35" Type="http://schemas.openxmlformats.org/officeDocument/2006/relationships/tags" Target="../tags/tag833.xml"/><Relationship Id="rId56" Type="http://schemas.openxmlformats.org/officeDocument/2006/relationships/tags" Target="../tags/tag854.xml"/><Relationship Id="rId77" Type="http://schemas.openxmlformats.org/officeDocument/2006/relationships/tags" Target="../tags/tag875.xml"/><Relationship Id="rId100" Type="http://schemas.openxmlformats.org/officeDocument/2006/relationships/tags" Target="../tags/tag898.xml"/><Relationship Id="rId105" Type="http://schemas.openxmlformats.org/officeDocument/2006/relationships/tags" Target="../tags/tag903.xml"/><Relationship Id="rId126" Type="http://schemas.openxmlformats.org/officeDocument/2006/relationships/tags" Target="../tags/tag924.xml"/><Relationship Id="rId147" Type="http://schemas.openxmlformats.org/officeDocument/2006/relationships/tags" Target="../tags/tag945.xml"/><Relationship Id="rId168" Type="http://schemas.openxmlformats.org/officeDocument/2006/relationships/tags" Target="../tags/tag966.xml"/><Relationship Id="rId8" Type="http://schemas.openxmlformats.org/officeDocument/2006/relationships/tags" Target="../tags/tag806.xml"/><Relationship Id="rId51" Type="http://schemas.openxmlformats.org/officeDocument/2006/relationships/tags" Target="../tags/tag849.xml"/><Relationship Id="rId72" Type="http://schemas.openxmlformats.org/officeDocument/2006/relationships/tags" Target="../tags/tag870.xml"/><Relationship Id="rId93" Type="http://schemas.openxmlformats.org/officeDocument/2006/relationships/tags" Target="../tags/tag891.xml"/><Relationship Id="rId98" Type="http://schemas.openxmlformats.org/officeDocument/2006/relationships/tags" Target="../tags/tag896.xml"/><Relationship Id="rId121" Type="http://schemas.openxmlformats.org/officeDocument/2006/relationships/tags" Target="../tags/tag919.xml"/><Relationship Id="rId142" Type="http://schemas.openxmlformats.org/officeDocument/2006/relationships/tags" Target="../tags/tag940.xml"/><Relationship Id="rId163" Type="http://schemas.openxmlformats.org/officeDocument/2006/relationships/tags" Target="../tags/tag961.xml"/><Relationship Id="rId184" Type="http://schemas.openxmlformats.org/officeDocument/2006/relationships/tags" Target="../tags/tag982.xml"/><Relationship Id="rId189" Type="http://schemas.openxmlformats.org/officeDocument/2006/relationships/slideLayout" Target="../slideLayouts/slideLayout1.xml"/><Relationship Id="rId3" Type="http://schemas.microsoft.com/office/2007/relationships/media" Target="../media/media1.mp4"/><Relationship Id="rId25" Type="http://schemas.openxmlformats.org/officeDocument/2006/relationships/tags" Target="../tags/tag823.xml"/><Relationship Id="rId46" Type="http://schemas.openxmlformats.org/officeDocument/2006/relationships/tags" Target="../tags/tag844.xml"/><Relationship Id="rId67" Type="http://schemas.openxmlformats.org/officeDocument/2006/relationships/tags" Target="../tags/tag865.xml"/><Relationship Id="rId116" Type="http://schemas.openxmlformats.org/officeDocument/2006/relationships/tags" Target="../tags/tag914.xml"/><Relationship Id="rId137" Type="http://schemas.openxmlformats.org/officeDocument/2006/relationships/tags" Target="../tags/tag935.xml"/><Relationship Id="rId158" Type="http://schemas.openxmlformats.org/officeDocument/2006/relationships/tags" Target="../tags/tag956.xml"/><Relationship Id="rId20" Type="http://schemas.openxmlformats.org/officeDocument/2006/relationships/tags" Target="../tags/tag818.xml"/><Relationship Id="rId41" Type="http://schemas.openxmlformats.org/officeDocument/2006/relationships/tags" Target="../tags/tag839.xml"/><Relationship Id="rId62" Type="http://schemas.openxmlformats.org/officeDocument/2006/relationships/tags" Target="../tags/tag860.xml"/><Relationship Id="rId83" Type="http://schemas.openxmlformats.org/officeDocument/2006/relationships/tags" Target="../tags/tag881.xml"/><Relationship Id="rId88" Type="http://schemas.openxmlformats.org/officeDocument/2006/relationships/tags" Target="../tags/tag886.xml"/><Relationship Id="rId111" Type="http://schemas.openxmlformats.org/officeDocument/2006/relationships/tags" Target="../tags/tag909.xml"/><Relationship Id="rId132" Type="http://schemas.openxmlformats.org/officeDocument/2006/relationships/tags" Target="../tags/tag930.xml"/><Relationship Id="rId153" Type="http://schemas.openxmlformats.org/officeDocument/2006/relationships/tags" Target="../tags/tag951.xml"/><Relationship Id="rId174" Type="http://schemas.openxmlformats.org/officeDocument/2006/relationships/tags" Target="../tags/tag972.xml"/><Relationship Id="rId179" Type="http://schemas.openxmlformats.org/officeDocument/2006/relationships/tags" Target="../tags/tag977.xml"/><Relationship Id="rId190" Type="http://schemas.openxmlformats.org/officeDocument/2006/relationships/notesSlide" Target="../notesSlides/notesSlide17.xml"/><Relationship Id="rId15" Type="http://schemas.openxmlformats.org/officeDocument/2006/relationships/tags" Target="../tags/tag813.xml"/><Relationship Id="rId36" Type="http://schemas.openxmlformats.org/officeDocument/2006/relationships/tags" Target="../tags/tag834.xml"/><Relationship Id="rId57" Type="http://schemas.openxmlformats.org/officeDocument/2006/relationships/tags" Target="../tags/tag855.xml"/><Relationship Id="rId106" Type="http://schemas.openxmlformats.org/officeDocument/2006/relationships/tags" Target="../tags/tag904.xml"/><Relationship Id="rId127" Type="http://schemas.openxmlformats.org/officeDocument/2006/relationships/tags" Target="../tags/tag925.xml"/><Relationship Id="rId10" Type="http://schemas.openxmlformats.org/officeDocument/2006/relationships/tags" Target="../tags/tag808.xml"/><Relationship Id="rId31" Type="http://schemas.openxmlformats.org/officeDocument/2006/relationships/tags" Target="../tags/tag829.xml"/><Relationship Id="rId52" Type="http://schemas.openxmlformats.org/officeDocument/2006/relationships/tags" Target="../tags/tag850.xml"/><Relationship Id="rId73" Type="http://schemas.openxmlformats.org/officeDocument/2006/relationships/tags" Target="../tags/tag871.xml"/><Relationship Id="rId78" Type="http://schemas.openxmlformats.org/officeDocument/2006/relationships/tags" Target="../tags/tag876.xml"/><Relationship Id="rId94" Type="http://schemas.openxmlformats.org/officeDocument/2006/relationships/tags" Target="../tags/tag892.xml"/><Relationship Id="rId99" Type="http://schemas.openxmlformats.org/officeDocument/2006/relationships/tags" Target="../tags/tag897.xml"/><Relationship Id="rId101" Type="http://schemas.openxmlformats.org/officeDocument/2006/relationships/tags" Target="../tags/tag899.xml"/><Relationship Id="rId122" Type="http://schemas.openxmlformats.org/officeDocument/2006/relationships/tags" Target="../tags/tag920.xml"/><Relationship Id="rId143" Type="http://schemas.openxmlformats.org/officeDocument/2006/relationships/tags" Target="../tags/tag941.xml"/><Relationship Id="rId148" Type="http://schemas.openxmlformats.org/officeDocument/2006/relationships/tags" Target="../tags/tag946.xml"/><Relationship Id="rId164" Type="http://schemas.openxmlformats.org/officeDocument/2006/relationships/tags" Target="../tags/tag962.xml"/><Relationship Id="rId169" Type="http://schemas.openxmlformats.org/officeDocument/2006/relationships/tags" Target="../tags/tag967.xml"/><Relationship Id="rId185" Type="http://schemas.openxmlformats.org/officeDocument/2006/relationships/tags" Target="../tags/tag983.xml"/><Relationship Id="rId4" Type="http://schemas.microsoft.com/office/2007/relationships/media" Target="../media/media6.m4a"/><Relationship Id="rId9" Type="http://schemas.openxmlformats.org/officeDocument/2006/relationships/tags" Target="../tags/tag807.xml"/><Relationship Id="rId180" Type="http://schemas.openxmlformats.org/officeDocument/2006/relationships/tags" Target="../tags/tag978.xml"/><Relationship Id="rId26" Type="http://schemas.openxmlformats.org/officeDocument/2006/relationships/tags" Target="../tags/tag824.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117" Type="http://schemas.openxmlformats.org/officeDocument/2006/relationships/tags" Target="../tags/tag1099.xml"/><Relationship Id="rId21" Type="http://schemas.openxmlformats.org/officeDocument/2006/relationships/tags" Target="../tags/tag1003.xml"/><Relationship Id="rId42" Type="http://schemas.openxmlformats.org/officeDocument/2006/relationships/tags" Target="../tags/tag1024.xml"/><Relationship Id="rId47" Type="http://schemas.openxmlformats.org/officeDocument/2006/relationships/tags" Target="../tags/tag1029.xml"/><Relationship Id="rId63" Type="http://schemas.openxmlformats.org/officeDocument/2006/relationships/tags" Target="../tags/tag1045.xml"/><Relationship Id="rId68" Type="http://schemas.openxmlformats.org/officeDocument/2006/relationships/tags" Target="../tags/tag1050.xml"/><Relationship Id="rId84" Type="http://schemas.openxmlformats.org/officeDocument/2006/relationships/tags" Target="../tags/tag1066.xml"/><Relationship Id="rId89" Type="http://schemas.openxmlformats.org/officeDocument/2006/relationships/tags" Target="../tags/tag1071.xml"/><Relationship Id="rId112" Type="http://schemas.openxmlformats.org/officeDocument/2006/relationships/tags" Target="../tags/tag1094.xml"/><Relationship Id="rId133" Type="http://schemas.openxmlformats.org/officeDocument/2006/relationships/tags" Target="../tags/tag1115.xml"/><Relationship Id="rId138" Type="http://schemas.openxmlformats.org/officeDocument/2006/relationships/tags" Target="../tags/tag1120.xml"/><Relationship Id="rId154" Type="http://schemas.openxmlformats.org/officeDocument/2006/relationships/tags" Target="../tags/tag1136.xml"/><Relationship Id="rId159" Type="http://schemas.openxmlformats.org/officeDocument/2006/relationships/tags" Target="../tags/tag1141.xml"/><Relationship Id="rId175" Type="http://schemas.openxmlformats.org/officeDocument/2006/relationships/tags" Target="../tags/tag1157.xml"/><Relationship Id="rId170" Type="http://schemas.openxmlformats.org/officeDocument/2006/relationships/tags" Target="../tags/tag1152.xml"/><Relationship Id="rId191" Type="http://schemas.openxmlformats.org/officeDocument/2006/relationships/image" Target="../media/image10.png"/><Relationship Id="rId16" Type="http://schemas.openxmlformats.org/officeDocument/2006/relationships/tags" Target="../tags/tag998.xml"/><Relationship Id="rId107" Type="http://schemas.openxmlformats.org/officeDocument/2006/relationships/tags" Target="../tags/tag1089.xml"/><Relationship Id="rId11" Type="http://schemas.openxmlformats.org/officeDocument/2006/relationships/tags" Target="../tags/tag993.xml"/><Relationship Id="rId32" Type="http://schemas.openxmlformats.org/officeDocument/2006/relationships/tags" Target="../tags/tag1014.xml"/><Relationship Id="rId37" Type="http://schemas.openxmlformats.org/officeDocument/2006/relationships/tags" Target="../tags/tag1019.xml"/><Relationship Id="rId53" Type="http://schemas.openxmlformats.org/officeDocument/2006/relationships/tags" Target="../tags/tag1035.xml"/><Relationship Id="rId58" Type="http://schemas.openxmlformats.org/officeDocument/2006/relationships/tags" Target="../tags/tag1040.xml"/><Relationship Id="rId74" Type="http://schemas.openxmlformats.org/officeDocument/2006/relationships/tags" Target="../tags/tag1056.xml"/><Relationship Id="rId79" Type="http://schemas.openxmlformats.org/officeDocument/2006/relationships/tags" Target="../tags/tag1061.xml"/><Relationship Id="rId102" Type="http://schemas.openxmlformats.org/officeDocument/2006/relationships/tags" Target="../tags/tag1084.xml"/><Relationship Id="rId123" Type="http://schemas.openxmlformats.org/officeDocument/2006/relationships/tags" Target="../tags/tag1105.xml"/><Relationship Id="rId128" Type="http://schemas.openxmlformats.org/officeDocument/2006/relationships/tags" Target="../tags/tag1110.xml"/><Relationship Id="rId144" Type="http://schemas.openxmlformats.org/officeDocument/2006/relationships/tags" Target="../tags/tag1126.xml"/><Relationship Id="rId149" Type="http://schemas.openxmlformats.org/officeDocument/2006/relationships/tags" Target="../tags/tag1131.xml"/><Relationship Id="rId5" Type="http://schemas.openxmlformats.org/officeDocument/2006/relationships/audio" Target="../media/media7.m4a"/><Relationship Id="rId90" Type="http://schemas.openxmlformats.org/officeDocument/2006/relationships/tags" Target="../tags/tag1072.xml"/><Relationship Id="rId95" Type="http://schemas.openxmlformats.org/officeDocument/2006/relationships/tags" Target="../tags/tag1077.xml"/><Relationship Id="rId160" Type="http://schemas.openxmlformats.org/officeDocument/2006/relationships/tags" Target="../tags/tag1142.xml"/><Relationship Id="rId165" Type="http://schemas.openxmlformats.org/officeDocument/2006/relationships/tags" Target="../tags/tag1147.xml"/><Relationship Id="rId181" Type="http://schemas.openxmlformats.org/officeDocument/2006/relationships/tags" Target="../tags/tag1163.xml"/><Relationship Id="rId186" Type="http://schemas.openxmlformats.org/officeDocument/2006/relationships/tags" Target="../tags/tag1168.xml"/><Relationship Id="rId22" Type="http://schemas.openxmlformats.org/officeDocument/2006/relationships/tags" Target="../tags/tag1004.xml"/><Relationship Id="rId27" Type="http://schemas.openxmlformats.org/officeDocument/2006/relationships/tags" Target="../tags/tag1009.xml"/><Relationship Id="rId43" Type="http://schemas.openxmlformats.org/officeDocument/2006/relationships/tags" Target="../tags/tag1025.xml"/><Relationship Id="rId48" Type="http://schemas.openxmlformats.org/officeDocument/2006/relationships/tags" Target="../tags/tag1030.xml"/><Relationship Id="rId64" Type="http://schemas.openxmlformats.org/officeDocument/2006/relationships/tags" Target="../tags/tag1046.xml"/><Relationship Id="rId69" Type="http://schemas.openxmlformats.org/officeDocument/2006/relationships/tags" Target="../tags/tag1051.xml"/><Relationship Id="rId113" Type="http://schemas.openxmlformats.org/officeDocument/2006/relationships/tags" Target="../tags/tag1095.xml"/><Relationship Id="rId118" Type="http://schemas.openxmlformats.org/officeDocument/2006/relationships/tags" Target="../tags/tag1100.xml"/><Relationship Id="rId134" Type="http://schemas.openxmlformats.org/officeDocument/2006/relationships/tags" Target="../tags/tag1116.xml"/><Relationship Id="rId139" Type="http://schemas.openxmlformats.org/officeDocument/2006/relationships/tags" Target="../tags/tag1121.xml"/><Relationship Id="rId80" Type="http://schemas.openxmlformats.org/officeDocument/2006/relationships/tags" Target="../tags/tag1062.xml"/><Relationship Id="rId85" Type="http://schemas.openxmlformats.org/officeDocument/2006/relationships/tags" Target="../tags/tag1067.xml"/><Relationship Id="rId150" Type="http://schemas.openxmlformats.org/officeDocument/2006/relationships/tags" Target="../tags/tag1132.xml"/><Relationship Id="rId155" Type="http://schemas.openxmlformats.org/officeDocument/2006/relationships/tags" Target="../tags/tag1137.xml"/><Relationship Id="rId171" Type="http://schemas.openxmlformats.org/officeDocument/2006/relationships/tags" Target="../tags/tag1153.xml"/><Relationship Id="rId176" Type="http://schemas.openxmlformats.org/officeDocument/2006/relationships/tags" Target="../tags/tag1158.xml"/><Relationship Id="rId192" Type="http://schemas.openxmlformats.org/officeDocument/2006/relationships/image" Target="../media/image8.png"/><Relationship Id="rId12" Type="http://schemas.openxmlformats.org/officeDocument/2006/relationships/tags" Target="../tags/tag994.xml"/><Relationship Id="rId17" Type="http://schemas.openxmlformats.org/officeDocument/2006/relationships/tags" Target="../tags/tag999.xml"/><Relationship Id="rId33" Type="http://schemas.openxmlformats.org/officeDocument/2006/relationships/tags" Target="../tags/tag1015.xml"/><Relationship Id="rId38" Type="http://schemas.openxmlformats.org/officeDocument/2006/relationships/tags" Target="../tags/tag1020.xml"/><Relationship Id="rId59" Type="http://schemas.openxmlformats.org/officeDocument/2006/relationships/tags" Target="../tags/tag1041.xml"/><Relationship Id="rId103" Type="http://schemas.openxmlformats.org/officeDocument/2006/relationships/tags" Target="../tags/tag1085.xml"/><Relationship Id="rId108" Type="http://schemas.openxmlformats.org/officeDocument/2006/relationships/tags" Target="../tags/tag1090.xml"/><Relationship Id="rId124" Type="http://schemas.openxmlformats.org/officeDocument/2006/relationships/tags" Target="../tags/tag1106.xml"/><Relationship Id="rId129" Type="http://schemas.openxmlformats.org/officeDocument/2006/relationships/tags" Target="../tags/tag1111.xml"/><Relationship Id="rId54" Type="http://schemas.openxmlformats.org/officeDocument/2006/relationships/tags" Target="../tags/tag1036.xml"/><Relationship Id="rId70" Type="http://schemas.openxmlformats.org/officeDocument/2006/relationships/tags" Target="../tags/tag1052.xml"/><Relationship Id="rId75" Type="http://schemas.openxmlformats.org/officeDocument/2006/relationships/tags" Target="../tags/tag1057.xml"/><Relationship Id="rId91" Type="http://schemas.openxmlformats.org/officeDocument/2006/relationships/tags" Target="../tags/tag1073.xml"/><Relationship Id="rId96" Type="http://schemas.openxmlformats.org/officeDocument/2006/relationships/tags" Target="../tags/tag1078.xml"/><Relationship Id="rId140" Type="http://schemas.openxmlformats.org/officeDocument/2006/relationships/tags" Target="../tags/tag1122.xml"/><Relationship Id="rId145" Type="http://schemas.openxmlformats.org/officeDocument/2006/relationships/tags" Target="../tags/tag1127.xml"/><Relationship Id="rId161" Type="http://schemas.openxmlformats.org/officeDocument/2006/relationships/tags" Target="../tags/tag1143.xml"/><Relationship Id="rId166" Type="http://schemas.openxmlformats.org/officeDocument/2006/relationships/tags" Target="../tags/tag1148.xml"/><Relationship Id="rId182" Type="http://schemas.openxmlformats.org/officeDocument/2006/relationships/tags" Target="../tags/tag1164.xml"/><Relationship Id="rId187" Type="http://schemas.openxmlformats.org/officeDocument/2006/relationships/tags" Target="../tags/tag1169.xml"/><Relationship Id="rId1" Type="http://schemas.openxmlformats.org/officeDocument/2006/relationships/tags" Target="../tags/tag987.xml"/><Relationship Id="rId6" Type="http://schemas.openxmlformats.org/officeDocument/2006/relationships/tags" Target="../tags/tag988.xml"/><Relationship Id="rId23" Type="http://schemas.openxmlformats.org/officeDocument/2006/relationships/tags" Target="../tags/tag1005.xml"/><Relationship Id="rId28" Type="http://schemas.openxmlformats.org/officeDocument/2006/relationships/tags" Target="../tags/tag1010.xml"/><Relationship Id="rId49" Type="http://schemas.openxmlformats.org/officeDocument/2006/relationships/tags" Target="../tags/tag1031.xml"/><Relationship Id="rId114" Type="http://schemas.openxmlformats.org/officeDocument/2006/relationships/tags" Target="../tags/tag1096.xml"/><Relationship Id="rId119" Type="http://schemas.openxmlformats.org/officeDocument/2006/relationships/tags" Target="../tags/tag1101.xml"/><Relationship Id="rId44" Type="http://schemas.openxmlformats.org/officeDocument/2006/relationships/tags" Target="../tags/tag1026.xml"/><Relationship Id="rId60" Type="http://schemas.openxmlformats.org/officeDocument/2006/relationships/tags" Target="../tags/tag1042.xml"/><Relationship Id="rId65" Type="http://schemas.openxmlformats.org/officeDocument/2006/relationships/tags" Target="../tags/tag1047.xml"/><Relationship Id="rId81" Type="http://schemas.openxmlformats.org/officeDocument/2006/relationships/tags" Target="../tags/tag1063.xml"/><Relationship Id="rId86" Type="http://schemas.openxmlformats.org/officeDocument/2006/relationships/tags" Target="../tags/tag1068.xml"/><Relationship Id="rId130" Type="http://schemas.openxmlformats.org/officeDocument/2006/relationships/tags" Target="../tags/tag1112.xml"/><Relationship Id="rId135" Type="http://schemas.openxmlformats.org/officeDocument/2006/relationships/tags" Target="../tags/tag1117.xml"/><Relationship Id="rId151" Type="http://schemas.openxmlformats.org/officeDocument/2006/relationships/tags" Target="../tags/tag1133.xml"/><Relationship Id="rId156" Type="http://schemas.openxmlformats.org/officeDocument/2006/relationships/tags" Target="../tags/tag1138.xml"/><Relationship Id="rId177" Type="http://schemas.openxmlformats.org/officeDocument/2006/relationships/tags" Target="../tags/tag1159.xml"/><Relationship Id="rId172" Type="http://schemas.openxmlformats.org/officeDocument/2006/relationships/tags" Target="../tags/tag1154.xml"/><Relationship Id="rId193" Type="http://schemas.openxmlformats.org/officeDocument/2006/relationships/image" Target="../media/image9.png"/><Relationship Id="rId13" Type="http://schemas.openxmlformats.org/officeDocument/2006/relationships/tags" Target="../tags/tag995.xml"/><Relationship Id="rId18" Type="http://schemas.openxmlformats.org/officeDocument/2006/relationships/tags" Target="../tags/tag1000.xml"/><Relationship Id="rId39" Type="http://schemas.openxmlformats.org/officeDocument/2006/relationships/tags" Target="../tags/tag1021.xml"/><Relationship Id="rId109" Type="http://schemas.openxmlformats.org/officeDocument/2006/relationships/tags" Target="../tags/tag1091.xml"/><Relationship Id="rId34" Type="http://schemas.openxmlformats.org/officeDocument/2006/relationships/tags" Target="../tags/tag1016.xml"/><Relationship Id="rId50" Type="http://schemas.openxmlformats.org/officeDocument/2006/relationships/tags" Target="../tags/tag1032.xml"/><Relationship Id="rId55" Type="http://schemas.openxmlformats.org/officeDocument/2006/relationships/tags" Target="../tags/tag1037.xml"/><Relationship Id="rId76" Type="http://schemas.openxmlformats.org/officeDocument/2006/relationships/tags" Target="../tags/tag1058.xml"/><Relationship Id="rId97" Type="http://schemas.openxmlformats.org/officeDocument/2006/relationships/tags" Target="../tags/tag1079.xml"/><Relationship Id="rId104" Type="http://schemas.openxmlformats.org/officeDocument/2006/relationships/tags" Target="../tags/tag1086.xml"/><Relationship Id="rId120" Type="http://schemas.openxmlformats.org/officeDocument/2006/relationships/tags" Target="../tags/tag1102.xml"/><Relationship Id="rId125" Type="http://schemas.openxmlformats.org/officeDocument/2006/relationships/tags" Target="../tags/tag1107.xml"/><Relationship Id="rId141" Type="http://schemas.openxmlformats.org/officeDocument/2006/relationships/tags" Target="../tags/tag1123.xml"/><Relationship Id="rId146" Type="http://schemas.openxmlformats.org/officeDocument/2006/relationships/tags" Target="../tags/tag1128.xml"/><Relationship Id="rId167" Type="http://schemas.openxmlformats.org/officeDocument/2006/relationships/tags" Target="../tags/tag1149.xml"/><Relationship Id="rId188" Type="http://schemas.openxmlformats.org/officeDocument/2006/relationships/tags" Target="../tags/tag1170.xml"/><Relationship Id="rId7" Type="http://schemas.openxmlformats.org/officeDocument/2006/relationships/tags" Target="../tags/tag989.xml"/><Relationship Id="rId71" Type="http://schemas.openxmlformats.org/officeDocument/2006/relationships/tags" Target="../tags/tag1053.xml"/><Relationship Id="rId92" Type="http://schemas.openxmlformats.org/officeDocument/2006/relationships/tags" Target="../tags/tag1074.xml"/><Relationship Id="rId162" Type="http://schemas.openxmlformats.org/officeDocument/2006/relationships/tags" Target="../tags/tag1144.xml"/><Relationship Id="rId183" Type="http://schemas.openxmlformats.org/officeDocument/2006/relationships/tags" Target="../tags/tag1165.xml"/><Relationship Id="rId2" Type="http://schemas.openxmlformats.org/officeDocument/2006/relationships/video" Target="NULL" TargetMode="External"/><Relationship Id="rId29" Type="http://schemas.openxmlformats.org/officeDocument/2006/relationships/tags" Target="../tags/tag1011.xml"/><Relationship Id="rId24" Type="http://schemas.openxmlformats.org/officeDocument/2006/relationships/tags" Target="../tags/tag1006.xml"/><Relationship Id="rId40" Type="http://schemas.openxmlformats.org/officeDocument/2006/relationships/tags" Target="../tags/tag1022.xml"/><Relationship Id="rId45" Type="http://schemas.openxmlformats.org/officeDocument/2006/relationships/tags" Target="../tags/tag1027.xml"/><Relationship Id="rId66" Type="http://schemas.openxmlformats.org/officeDocument/2006/relationships/tags" Target="../tags/tag1048.xml"/><Relationship Id="rId87" Type="http://schemas.openxmlformats.org/officeDocument/2006/relationships/tags" Target="../tags/tag1069.xml"/><Relationship Id="rId110" Type="http://schemas.openxmlformats.org/officeDocument/2006/relationships/tags" Target="../tags/tag1092.xml"/><Relationship Id="rId115" Type="http://schemas.openxmlformats.org/officeDocument/2006/relationships/tags" Target="../tags/tag1097.xml"/><Relationship Id="rId131" Type="http://schemas.openxmlformats.org/officeDocument/2006/relationships/tags" Target="../tags/tag1113.xml"/><Relationship Id="rId136" Type="http://schemas.openxmlformats.org/officeDocument/2006/relationships/tags" Target="../tags/tag1118.xml"/><Relationship Id="rId157" Type="http://schemas.openxmlformats.org/officeDocument/2006/relationships/tags" Target="../tags/tag1139.xml"/><Relationship Id="rId178" Type="http://schemas.openxmlformats.org/officeDocument/2006/relationships/tags" Target="../tags/tag1160.xml"/><Relationship Id="rId61" Type="http://schemas.openxmlformats.org/officeDocument/2006/relationships/tags" Target="../tags/tag1043.xml"/><Relationship Id="rId82" Type="http://schemas.openxmlformats.org/officeDocument/2006/relationships/tags" Target="../tags/tag1064.xml"/><Relationship Id="rId152" Type="http://schemas.openxmlformats.org/officeDocument/2006/relationships/tags" Target="../tags/tag1134.xml"/><Relationship Id="rId173" Type="http://schemas.openxmlformats.org/officeDocument/2006/relationships/tags" Target="../tags/tag1155.xml"/><Relationship Id="rId19" Type="http://schemas.openxmlformats.org/officeDocument/2006/relationships/tags" Target="../tags/tag1001.xml"/><Relationship Id="rId14" Type="http://schemas.openxmlformats.org/officeDocument/2006/relationships/tags" Target="../tags/tag996.xml"/><Relationship Id="rId30" Type="http://schemas.openxmlformats.org/officeDocument/2006/relationships/tags" Target="../tags/tag1012.xml"/><Relationship Id="rId35" Type="http://schemas.openxmlformats.org/officeDocument/2006/relationships/tags" Target="../tags/tag1017.xml"/><Relationship Id="rId56" Type="http://schemas.openxmlformats.org/officeDocument/2006/relationships/tags" Target="../tags/tag1038.xml"/><Relationship Id="rId77" Type="http://schemas.openxmlformats.org/officeDocument/2006/relationships/tags" Target="../tags/tag1059.xml"/><Relationship Id="rId100" Type="http://schemas.openxmlformats.org/officeDocument/2006/relationships/tags" Target="../tags/tag1082.xml"/><Relationship Id="rId105" Type="http://schemas.openxmlformats.org/officeDocument/2006/relationships/tags" Target="../tags/tag1087.xml"/><Relationship Id="rId126" Type="http://schemas.openxmlformats.org/officeDocument/2006/relationships/tags" Target="../tags/tag1108.xml"/><Relationship Id="rId147" Type="http://schemas.openxmlformats.org/officeDocument/2006/relationships/tags" Target="../tags/tag1129.xml"/><Relationship Id="rId168" Type="http://schemas.openxmlformats.org/officeDocument/2006/relationships/tags" Target="../tags/tag1150.xml"/><Relationship Id="rId8" Type="http://schemas.openxmlformats.org/officeDocument/2006/relationships/tags" Target="../tags/tag990.xml"/><Relationship Id="rId51" Type="http://schemas.openxmlformats.org/officeDocument/2006/relationships/tags" Target="../tags/tag1033.xml"/><Relationship Id="rId72" Type="http://schemas.openxmlformats.org/officeDocument/2006/relationships/tags" Target="../tags/tag1054.xml"/><Relationship Id="rId93" Type="http://schemas.openxmlformats.org/officeDocument/2006/relationships/tags" Target="../tags/tag1075.xml"/><Relationship Id="rId98" Type="http://schemas.openxmlformats.org/officeDocument/2006/relationships/tags" Target="../tags/tag1080.xml"/><Relationship Id="rId121" Type="http://schemas.openxmlformats.org/officeDocument/2006/relationships/tags" Target="../tags/tag1103.xml"/><Relationship Id="rId142" Type="http://schemas.openxmlformats.org/officeDocument/2006/relationships/tags" Target="../tags/tag1124.xml"/><Relationship Id="rId163" Type="http://schemas.openxmlformats.org/officeDocument/2006/relationships/tags" Target="../tags/tag1145.xml"/><Relationship Id="rId184" Type="http://schemas.openxmlformats.org/officeDocument/2006/relationships/tags" Target="../tags/tag1166.xml"/><Relationship Id="rId189" Type="http://schemas.openxmlformats.org/officeDocument/2006/relationships/slideLayout" Target="../slideLayouts/slideLayout1.xml"/><Relationship Id="rId3" Type="http://schemas.microsoft.com/office/2007/relationships/media" Target="../media/media1.mp4"/><Relationship Id="rId25" Type="http://schemas.openxmlformats.org/officeDocument/2006/relationships/tags" Target="../tags/tag1007.xml"/><Relationship Id="rId46" Type="http://schemas.openxmlformats.org/officeDocument/2006/relationships/tags" Target="../tags/tag1028.xml"/><Relationship Id="rId67" Type="http://schemas.openxmlformats.org/officeDocument/2006/relationships/tags" Target="../tags/tag1049.xml"/><Relationship Id="rId116" Type="http://schemas.openxmlformats.org/officeDocument/2006/relationships/tags" Target="../tags/tag1098.xml"/><Relationship Id="rId137" Type="http://schemas.openxmlformats.org/officeDocument/2006/relationships/tags" Target="../tags/tag1119.xml"/><Relationship Id="rId158" Type="http://schemas.openxmlformats.org/officeDocument/2006/relationships/tags" Target="../tags/tag1140.xml"/><Relationship Id="rId20" Type="http://schemas.openxmlformats.org/officeDocument/2006/relationships/tags" Target="../tags/tag1002.xml"/><Relationship Id="rId41" Type="http://schemas.openxmlformats.org/officeDocument/2006/relationships/tags" Target="../tags/tag1023.xml"/><Relationship Id="rId62" Type="http://schemas.openxmlformats.org/officeDocument/2006/relationships/tags" Target="../tags/tag1044.xml"/><Relationship Id="rId83" Type="http://schemas.openxmlformats.org/officeDocument/2006/relationships/tags" Target="../tags/tag1065.xml"/><Relationship Id="rId88" Type="http://schemas.openxmlformats.org/officeDocument/2006/relationships/tags" Target="../tags/tag1070.xml"/><Relationship Id="rId111" Type="http://schemas.openxmlformats.org/officeDocument/2006/relationships/tags" Target="../tags/tag1093.xml"/><Relationship Id="rId132" Type="http://schemas.openxmlformats.org/officeDocument/2006/relationships/tags" Target="../tags/tag1114.xml"/><Relationship Id="rId153" Type="http://schemas.openxmlformats.org/officeDocument/2006/relationships/tags" Target="../tags/tag1135.xml"/><Relationship Id="rId174" Type="http://schemas.openxmlformats.org/officeDocument/2006/relationships/tags" Target="../tags/tag1156.xml"/><Relationship Id="rId179" Type="http://schemas.openxmlformats.org/officeDocument/2006/relationships/tags" Target="../tags/tag1161.xml"/><Relationship Id="rId190" Type="http://schemas.openxmlformats.org/officeDocument/2006/relationships/notesSlide" Target="../notesSlides/notesSlide22.xml"/><Relationship Id="rId15" Type="http://schemas.openxmlformats.org/officeDocument/2006/relationships/tags" Target="../tags/tag997.xml"/><Relationship Id="rId36" Type="http://schemas.openxmlformats.org/officeDocument/2006/relationships/tags" Target="../tags/tag1018.xml"/><Relationship Id="rId57" Type="http://schemas.openxmlformats.org/officeDocument/2006/relationships/tags" Target="../tags/tag1039.xml"/><Relationship Id="rId106" Type="http://schemas.openxmlformats.org/officeDocument/2006/relationships/tags" Target="../tags/tag1088.xml"/><Relationship Id="rId127" Type="http://schemas.openxmlformats.org/officeDocument/2006/relationships/tags" Target="../tags/tag1109.xml"/><Relationship Id="rId10" Type="http://schemas.openxmlformats.org/officeDocument/2006/relationships/tags" Target="../tags/tag992.xml"/><Relationship Id="rId31" Type="http://schemas.openxmlformats.org/officeDocument/2006/relationships/tags" Target="../tags/tag1013.xml"/><Relationship Id="rId52" Type="http://schemas.openxmlformats.org/officeDocument/2006/relationships/tags" Target="../tags/tag1034.xml"/><Relationship Id="rId73" Type="http://schemas.openxmlformats.org/officeDocument/2006/relationships/tags" Target="../tags/tag1055.xml"/><Relationship Id="rId78" Type="http://schemas.openxmlformats.org/officeDocument/2006/relationships/tags" Target="../tags/tag1060.xml"/><Relationship Id="rId94" Type="http://schemas.openxmlformats.org/officeDocument/2006/relationships/tags" Target="../tags/tag1076.xml"/><Relationship Id="rId99" Type="http://schemas.openxmlformats.org/officeDocument/2006/relationships/tags" Target="../tags/tag1081.xml"/><Relationship Id="rId101" Type="http://schemas.openxmlformats.org/officeDocument/2006/relationships/tags" Target="../tags/tag1083.xml"/><Relationship Id="rId122" Type="http://schemas.openxmlformats.org/officeDocument/2006/relationships/tags" Target="../tags/tag1104.xml"/><Relationship Id="rId143" Type="http://schemas.openxmlformats.org/officeDocument/2006/relationships/tags" Target="../tags/tag1125.xml"/><Relationship Id="rId148" Type="http://schemas.openxmlformats.org/officeDocument/2006/relationships/tags" Target="../tags/tag1130.xml"/><Relationship Id="rId164" Type="http://schemas.openxmlformats.org/officeDocument/2006/relationships/tags" Target="../tags/tag1146.xml"/><Relationship Id="rId169" Type="http://schemas.openxmlformats.org/officeDocument/2006/relationships/tags" Target="../tags/tag1151.xml"/><Relationship Id="rId185" Type="http://schemas.openxmlformats.org/officeDocument/2006/relationships/tags" Target="../tags/tag1167.xml"/><Relationship Id="rId4" Type="http://schemas.microsoft.com/office/2007/relationships/media" Target="../media/media7.m4a"/><Relationship Id="rId9" Type="http://schemas.openxmlformats.org/officeDocument/2006/relationships/tags" Target="../tags/tag991.xml"/><Relationship Id="rId180" Type="http://schemas.openxmlformats.org/officeDocument/2006/relationships/tags" Target="../tags/tag1162.xml"/><Relationship Id="rId26" Type="http://schemas.openxmlformats.org/officeDocument/2006/relationships/tags" Target="../tags/tag1008.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33.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m4a"/><Relationship Id="rId7"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audio" Target="../media/media3.m4a"/><Relationship Id="rId5" Type="http://schemas.microsoft.com/office/2007/relationships/media" Target="../media/media3.m4a"/><Relationship Id="rId10" Type="http://schemas.openxmlformats.org/officeDocument/2006/relationships/image" Target="../media/image9.png"/><Relationship Id="rId4" Type="http://schemas.openxmlformats.org/officeDocument/2006/relationships/audio" Target="../media/media2.m4a"/><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7.png"/><Relationship Id="rId2" Type="http://schemas.openxmlformats.org/officeDocument/2006/relationships/image" Target="../media/image51.png"/><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56.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117" Type="http://schemas.openxmlformats.org/officeDocument/2006/relationships/tags" Target="../tags/tag1283.xml"/><Relationship Id="rId21" Type="http://schemas.openxmlformats.org/officeDocument/2006/relationships/tags" Target="../tags/tag1187.xml"/><Relationship Id="rId42" Type="http://schemas.openxmlformats.org/officeDocument/2006/relationships/tags" Target="../tags/tag1208.xml"/><Relationship Id="rId47" Type="http://schemas.openxmlformats.org/officeDocument/2006/relationships/tags" Target="../tags/tag1213.xml"/><Relationship Id="rId63" Type="http://schemas.openxmlformats.org/officeDocument/2006/relationships/tags" Target="../tags/tag1229.xml"/><Relationship Id="rId68" Type="http://schemas.openxmlformats.org/officeDocument/2006/relationships/tags" Target="../tags/tag1234.xml"/><Relationship Id="rId84" Type="http://schemas.openxmlformats.org/officeDocument/2006/relationships/tags" Target="../tags/tag1250.xml"/><Relationship Id="rId89" Type="http://schemas.openxmlformats.org/officeDocument/2006/relationships/tags" Target="../tags/tag1255.xml"/><Relationship Id="rId112" Type="http://schemas.openxmlformats.org/officeDocument/2006/relationships/tags" Target="../tags/tag1278.xml"/><Relationship Id="rId133" Type="http://schemas.openxmlformats.org/officeDocument/2006/relationships/tags" Target="../tags/tag1299.xml"/><Relationship Id="rId138" Type="http://schemas.openxmlformats.org/officeDocument/2006/relationships/tags" Target="../tags/tag1304.xml"/><Relationship Id="rId154" Type="http://schemas.openxmlformats.org/officeDocument/2006/relationships/tags" Target="../tags/tag1320.xml"/><Relationship Id="rId159" Type="http://schemas.openxmlformats.org/officeDocument/2006/relationships/tags" Target="../tags/tag1325.xml"/><Relationship Id="rId175" Type="http://schemas.openxmlformats.org/officeDocument/2006/relationships/tags" Target="../tags/tag1341.xml"/><Relationship Id="rId170" Type="http://schemas.openxmlformats.org/officeDocument/2006/relationships/tags" Target="../tags/tag1336.xml"/><Relationship Id="rId191" Type="http://schemas.openxmlformats.org/officeDocument/2006/relationships/image" Target="../media/image10.png"/><Relationship Id="rId16" Type="http://schemas.openxmlformats.org/officeDocument/2006/relationships/tags" Target="../tags/tag1182.xml"/><Relationship Id="rId107" Type="http://schemas.openxmlformats.org/officeDocument/2006/relationships/tags" Target="../tags/tag1273.xml"/><Relationship Id="rId11" Type="http://schemas.openxmlformats.org/officeDocument/2006/relationships/tags" Target="../tags/tag1177.xml"/><Relationship Id="rId32" Type="http://schemas.openxmlformats.org/officeDocument/2006/relationships/tags" Target="../tags/tag1198.xml"/><Relationship Id="rId37" Type="http://schemas.openxmlformats.org/officeDocument/2006/relationships/tags" Target="../tags/tag1203.xml"/><Relationship Id="rId53" Type="http://schemas.openxmlformats.org/officeDocument/2006/relationships/tags" Target="../tags/tag1219.xml"/><Relationship Id="rId58" Type="http://schemas.openxmlformats.org/officeDocument/2006/relationships/tags" Target="../tags/tag1224.xml"/><Relationship Id="rId74" Type="http://schemas.openxmlformats.org/officeDocument/2006/relationships/tags" Target="../tags/tag1240.xml"/><Relationship Id="rId79" Type="http://schemas.openxmlformats.org/officeDocument/2006/relationships/tags" Target="../tags/tag1245.xml"/><Relationship Id="rId102" Type="http://schemas.openxmlformats.org/officeDocument/2006/relationships/tags" Target="../tags/tag1268.xml"/><Relationship Id="rId123" Type="http://schemas.openxmlformats.org/officeDocument/2006/relationships/tags" Target="../tags/tag1289.xml"/><Relationship Id="rId128" Type="http://schemas.openxmlformats.org/officeDocument/2006/relationships/tags" Target="../tags/tag1294.xml"/><Relationship Id="rId144" Type="http://schemas.openxmlformats.org/officeDocument/2006/relationships/tags" Target="../tags/tag1310.xml"/><Relationship Id="rId149" Type="http://schemas.openxmlformats.org/officeDocument/2006/relationships/tags" Target="../tags/tag1315.xml"/><Relationship Id="rId5" Type="http://schemas.openxmlformats.org/officeDocument/2006/relationships/audio" Target="../media/media8.m4a"/><Relationship Id="rId90" Type="http://schemas.openxmlformats.org/officeDocument/2006/relationships/tags" Target="../tags/tag1256.xml"/><Relationship Id="rId95" Type="http://schemas.openxmlformats.org/officeDocument/2006/relationships/tags" Target="../tags/tag1261.xml"/><Relationship Id="rId160" Type="http://schemas.openxmlformats.org/officeDocument/2006/relationships/tags" Target="../tags/tag1326.xml"/><Relationship Id="rId165" Type="http://schemas.openxmlformats.org/officeDocument/2006/relationships/tags" Target="../tags/tag1331.xml"/><Relationship Id="rId181" Type="http://schemas.openxmlformats.org/officeDocument/2006/relationships/tags" Target="../tags/tag1347.xml"/><Relationship Id="rId186" Type="http://schemas.openxmlformats.org/officeDocument/2006/relationships/tags" Target="../tags/tag1352.xml"/><Relationship Id="rId22" Type="http://schemas.openxmlformats.org/officeDocument/2006/relationships/tags" Target="../tags/tag1188.xml"/><Relationship Id="rId27" Type="http://schemas.openxmlformats.org/officeDocument/2006/relationships/tags" Target="../tags/tag1193.xml"/><Relationship Id="rId43" Type="http://schemas.openxmlformats.org/officeDocument/2006/relationships/tags" Target="../tags/tag1209.xml"/><Relationship Id="rId48" Type="http://schemas.openxmlformats.org/officeDocument/2006/relationships/tags" Target="../tags/tag1214.xml"/><Relationship Id="rId64" Type="http://schemas.openxmlformats.org/officeDocument/2006/relationships/tags" Target="../tags/tag1230.xml"/><Relationship Id="rId69" Type="http://schemas.openxmlformats.org/officeDocument/2006/relationships/tags" Target="../tags/tag1235.xml"/><Relationship Id="rId113" Type="http://schemas.openxmlformats.org/officeDocument/2006/relationships/tags" Target="../tags/tag1279.xml"/><Relationship Id="rId118" Type="http://schemas.openxmlformats.org/officeDocument/2006/relationships/tags" Target="../tags/tag1284.xml"/><Relationship Id="rId134" Type="http://schemas.openxmlformats.org/officeDocument/2006/relationships/tags" Target="../tags/tag1300.xml"/><Relationship Id="rId139" Type="http://schemas.openxmlformats.org/officeDocument/2006/relationships/tags" Target="../tags/tag1305.xml"/><Relationship Id="rId80" Type="http://schemas.openxmlformats.org/officeDocument/2006/relationships/tags" Target="../tags/tag1246.xml"/><Relationship Id="rId85" Type="http://schemas.openxmlformats.org/officeDocument/2006/relationships/tags" Target="../tags/tag1251.xml"/><Relationship Id="rId150" Type="http://schemas.openxmlformats.org/officeDocument/2006/relationships/tags" Target="../tags/tag1316.xml"/><Relationship Id="rId155" Type="http://schemas.openxmlformats.org/officeDocument/2006/relationships/tags" Target="../tags/tag1321.xml"/><Relationship Id="rId171" Type="http://schemas.openxmlformats.org/officeDocument/2006/relationships/tags" Target="../tags/tag1337.xml"/><Relationship Id="rId176" Type="http://schemas.openxmlformats.org/officeDocument/2006/relationships/tags" Target="../tags/tag1342.xml"/><Relationship Id="rId192" Type="http://schemas.openxmlformats.org/officeDocument/2006/relationships/image" Target="../media/image8.png"/><Relationship Id="rId12" Type="http://schemas.openxmlformats.org/officeDocument/2006/relationships/tags" Target="../tags/tag1178.xml"/><Relationship Id="rId17" Type="http://schemas.openxmlformats.org/officeDocument/2006/relationships/tags" Target="../tags/tag1183.xml"/><Relationship Id="rId33" Type="http://schemas.openxmlformats.org/officeDocument/2006/relationships/tags" Target="../tags/tag1199.xml"/><Relationship Id="rId38" Type="http://schemas.openxmlformats.org/officeDocument/2006/relationships/tags" Target="../tags/tag1204.xml"/><Relationship Id="rId59" Type="http://schemas.openxmlformats.org/officeDocument/2006/relationships/tags" Target="../tags/tag1225.xml"/><Relationship Id="rId103" Type="http://schemas.openxmlformats.org/officeDocument/2006/relationships/tags" Target="../tags/tag1269.xml"/><Relationship Id="rId108" Type="http://schemas.openxmlformats.org/officeDocument/2006/relationships/tags" Target="../tags/tag1274.xml"/><Relationship Id="rId124" Type="http://schemas.openxmlformats.org/officeDocument/2006/relationships/tags" Target="../tags/tag1290.xml"/><Relationship Id="rId129" Type="http://schemas.openxmlformats.org/officeDocument/2006/relationships/tags" Target="../tags/tag1295.xml"/><Relationship Id="rId54" Type="http://schemas.openxmlformats.org/officeDocument/2006/relationships/tags" Target="../tags/tag1220.xml"/><Relationship Id="rId70" Type="http://schemas.openxmlformats.org/officeDocument/2006/relationships/tags" Target="../tags/tag1236.xml"/><Relationship Id="rId75" Type="http://schemas.openxmlformats.org/officeDocument/2006/relationships/tags" Target="../tags/tag1241.xml"/><Relationship Id="rId91" Type="http://schemas.openxmlformats.org/officeDocument/2006/relationships/tags" Target="../tags/tag1257.xml"/><Relationship Id="rId96" Type="http://schemas.openxmlformats.org/officeDocument/2006/relationships/tags" Target="../tags/tag1262.xml"/><Relationship Id="rId140" Type="http://schemas.openxmlformats.org/officeDocument/2006/relationships/tags" Target="../tags/tag1306.xml"/><Relationship Id="rId145" Type="http://schemas.openxmlformats.org/officeDocument/2006/relationships/tags" Target="../tags/tag1311.xml"/><Relationship Id="rId161" Type="http://schemas.openxmlformats.org/officeDocument/2006/relationships/tags" Target="../tags/tag1327.xml"/><Relationship Id="rId166" Type="http://schemas.openxmlformats.org/officeDocument/2006/relationships/tags" Target="../tags/tag1332.xml"/><Relationship Id="rId182" Type="http://schemas.openxmlformats.org/officeDocument/2006/relationships/tags" Target="../tags/tag1348.xml"/><Relationship Id="rId187" Type="http://schemas.openxmlformats.org/officeDocument/2006/relationships/tags" Target="../tags/tag1353.xml"/><Relationship Id="rId1" Type="http://schemas.openxmlformats.org/officeDocument/2006/relationships/tags" Target="../tags/tag1171.xml"/><Relationship Id="rId6" Type="http://schemas.openxmlformats.org/officeDocument/2006/relationships/tags" Target="../tags/tag1172.xml"/><Relationship Id="rId23" Type="http://schemas.openxmlformats.org/officeDocument/2006/relationships/tags" Target="../tags/tag1189.xml"/><Relationship Id="rId28" Type="http://schemas.openxmlformats.org/officeDocument/2006/relationships/tags" Target="../tags/tag1194.xml"/><Relationship Id="rId49" Type="http://schemas.openxmlformats.org/officeDocument/2006/relationships/tags" Target="../tags/tag1215.xml"/><Relationship Id="rId114" Type="http://schemas.openxmlformats.org/officeDocument/2006/relationships/tags" Target="../tags/tag1280.xml"/><Relationship Id="rId119" Type="http://schemas.openxmlformats.org/officeDocument/2006/relationships/tags" Target="../tags/tag1285.xml"/><Relationship Id="rId44" Type="http://schemas.openxmlformats.org/officeDocument/2006/relationships/tags" Target="../tags/tag1210.xml"/><Relationship Id="rId60" Type="http://schemas.openxmlformats.org/officeDocument/2006/relationships/tags" Target="../tags/tag1226.xml"/><Relationship Id="rId65" Type="http://schemas.openxmlformats.org/officeDocument/2006/relationships/tags" Target="../tags/tag1231.xml"/><Relationship Id="rId81" Type="http://schemas.openxmlformats.org/officeDocument/2006/relationships/tags" Target="../tags/tag1247.xml"/><Relationship Id="rId86" Type="http://schemas.openxmlformats.org/officeDocument/2006/relationships/tags" Target="../tags/tag1252.xml"/><Relationship Id="rId130" Type="http://schemas.openxmlformats.org/officeDocument/2006/relationships/tags" Target="../tags/tag1296.xml"/><Relationship Id="rId135" Type="http://schemas.openxmlformats.org/officeDocument/2006/relationships/tags" Target="../tags/tag1301.xml"/><Relationship Id="rId151" Type="http://schemas.openxmlformats.org/officeDocument/2006/relationships/tags" Target="../tags/tag1317.xml"/><Relationship Id="rId156" Type="http://schemas.openxmlformats.org/officeDocument/2006/relationships/tags" Target="../tags/tag1322.xml"/><Relationship Id="rId177" Type="http://schemas.openxmlformats.org/officeDocument/2006/relationships/tags" Target="../tags/tag1343.xml"/><Relationship Id="rId172" Type="http://schemas.openxmlformats.org/officeDocument/2006/relationships/tags" Target="../tags/tag1338.xml"/><Relationship Id="rId193" Type="http://schemas.openxmlformats.org/officeDocument/2006/relationships/image" Target="../media/image9.png"/><Relationship Id="rId13" Type="http://schemas.openxmlformats.org/officeDocument/2006/relationships/tags" Target="../tags/tag1179.xml"/><Relationship Id="rId18" Type="http://schemas.openxmlformats.org/officeDocument/2006/relationships/tags" Target="../tags/tag1184.xml"/><Relationship Id="rId39" Type="http://schemas.openxmlformats.org/officeDocument/2006/relationships/tags" Target="../tags/tag1205.xml"/><Relationship Id="rId109" Type="http://schemas.openxmlformats.org/officeDocument/2006/relationships/tags" Target="../tags/tag1275.xml"/><Relationship Id="rId34" Type="http://schemas.openxmlformats.org/officeDocument/2006/relationships/tags" Target="../tags/tag1200.xml"/><Relationship Id="rId50" Type="http://schemas.openxmlformats.org/officeDocument/2006/relationships/tags" Target="../tags/tag1216.xml"/><Relationship Id="rId55" Type="http://schemas.openxmlformats.org/officeDocument/2006/relationships/tags" Target="../tags/tag1221.xml"/><Relationship Id="rId76" Type="http://schemas.openxmlformats.org/officeDocument/2006/relationships/tags" Target="../tags/tag1242.xml"/><Relationship Id="rId97" Type="http://schemas.openxmlformats.org/officeDocument/2006/relationships/tags" Target="../tags/tag1263.xml"/><Relationship Id="rId104" Type="http://schemas.openxmlformats.org/officeDocument/2006/relationships/tags" Target="../tags/tag1270.xml"/><Relationship Id="rId120" Type="http://schemas.openxmlformats.org/officeDocument/2006/relationships/tags" Target="../tags/tag1286.xml"/><Relationship Id="rId125" Type="http://schemas.openxmlformats.org/officeDocument/2006/relationships/tags" Target="../tags/tag1291.xml"/><Relationship Id="rId141" Type="http://schemas.openxmlformats.org/officeDocument/2006/relationships/tags" Target="../tags/tag1307.xml"/><Relationship Id="rId146" Type="http://schemas.openxmlformats.org/officeDocument/2006/relationships/tags" Target="../tags/tag1312.xml"/><Relationship Id="rId167" Type="http://schemas.openxmlformats.org/officeDocument/2006/relationships/tags" Target="../tags/tag1333.xml"/><Relationship Id="rId188" Type="http://schemas.openxmlformats.org/officeDocument/2006/relationships/tags" Target="../tags/tag1354.xml"/><Relationship Id="rId7" Type="http://schemas.openxmlformats.org/officeDocument/2006/relationships/tags" Target="../tags/tag1173.xml"/><Relationship Id="rId71" Type="http://schemas.openxmlformats.org/officeDocument/2006/relationships/tags" Target="../tags/tag1237.xml"/><Relationship Id="rId92" Type="http://schemas.openxmlformats.org/officeDocument/2006/relationships/tags" Target="../tags/tag1258.xml"/><Relationship Id="rId162" Type="http://schemas.openxmlformats.org/officeDocument/2006/relationships/tags" Target="../tags/tag1328.xml"/><Relationship Id="rId183" Type="http://schemas.openxmlformats.org/officeDocument/2006/relationships/tags" Target="../tags/tag1349.xml"/><Relationship Id="rId2" Type="http://schemas.openxmlformats.org/officeDocument/2006/relationships/video" Target="NULL" TargetMode="External"/><Relationship Id="rId29" Type="http://schemas.openxmlformats.org/officeDocument/2006/relationships/tags" Target="../tags/tag1195.xml"/><Relationship Id="rId24" Type="http://schemas.openxmlformats.org/officeDocument/2006/relationships/tags" Target="../tags/tag1190.xml"/><Relationship Id="rId40" Type="http://schemas.openxmlformats.org/officeDocument/2006/relationships/tags" Target="../tags/tag1206.xml"/><Relationship Id="rId45" Type="http://schemas.openxmlformats.org/officeDocument/2006/relationships/tags" Target="../tags/tag1211.xml"/><Relationship Id="rId66" Type="http://schemas.openxmlformats.org/officeDocument/2006/relationships/tags" Target="../tags/tag1232.xml"/><Relationship Id="rId87" Type="http://schemas.openxmlformats.org/officeDocument/2006/relationships/tags" Target="../tags/tag1253.xml"/><Relationship Id="rId110" Type="http://schemas.openxmlformats.org/officeDocument/2006/relationships/tags" Target="../tags/tag1276.xml"/><Relationship Id="rId115" Type="http://schemas.openxmlformats.org/officeDocument/2006/relationships/tags" Target="../tags/tag1281.xml"/><Relationship Id="rId131" Type="http://schemas.openxmlformats.org/officeDocument/2006/relationships/tags" Target="../tags/tag1297.xml"/><Relationship Id="rId136" Type="http://schemas.openxmlformats.org/officeDocument/2006/relationships/tags" Target="../tags/tag1302.xml"/><Relationship Id="rId157" Type="http://schemas.openxmlformats.org/officeDocument/2006/relationships/tags" Target="../tags/tag1323.xml"/><Relationship Id="rId178" Type="http://schemas.openxmlformats.org/officeDocument/2006/relationships/tags" Target="../tags/tag1344.xml"/><Relationship Id="rId61" Type="http://schemas.openxmlformats.org/officeDocument/2006/relationships/tags" Target="../tags/tag1227.xml"/><Relationship Id="rId82" Type="http://schemas.openxmlformats.org/officeDocument/2006/relationships/tags" Target="../tags/tag1248.xml"/><Relationship Id="rId152" Type="http://schemas.openxmlformats.org/officeDocument/2006/relationships/tags" Target="../tags/tag1318.xml"/><Relationship Id="rId173" Type="http://schemas.openxmlformats.org/officeDocument/2006/relationships/tags" Target="../tags/tag1339.xml"/><Relationship Id="rId19" Type="http://schemas.openxmlformats.org/officeDocument/2006/relationships/tags" Target="../tags/tag1185.xml"/><Relationship Id="rId14" Type="http://schemas.openxmlformats.org/officeDocument/2006/relationships/tags" Target="../tags/tag1180.xml"/><Relationship Id="rId30" Type="http://schemas.openxmlformats.org/officeDocument/2006/relationships/tags" Target="../tags/tag1196.xml"/><Relationship Id="rId35" Type="http://schemas.openxmlformats.org/officeDocument/2006/relationships/tags" Target="../tags/tag1201.xml"/><Relationship Id="rId56" Type="http://schemas.openxmlformats.org/officeDocument/2006/relationships/tags" Target="../tags/tag1222.xml"/><Relationship Id="rId77" Type="http://schemas.openxmlformats.org/officeDocument/2006/relationships/tags" Target="../tags/tag1243.xml"/><Relationship Id="rId100" Type="http://schemas.openxmlformats.org/officeDocument/2006/relationships/tags" Target="../tags/tag1266.xml"/><Relationship Id="rId105" Type="http://schemas.openxmlformats.org/officeDocument/2006/relationships/tags" Target="../tags/tag1271.xml"/><Relationship Id="rId126" Type="http://schemas.openxmlformats.org/officeDocument/2006/relationships/tags" Target="../tags/tag1292.xml"/><Relationship Id="rId147" Type="http://schemas.openxmlformats.org/officeDocument/2006/relationships/tags" Target="../tags/tag1313.xml"/><Relationship Id="rId168" Type="http://schemas.openxmlformats.org/officeDocument/2006/relationships/tags" Target="../tags/tag1334.xml"/><Relationship Id="rId8" Type="http://schemas.openxmlformats.org/officeDocument/2006/relationships/tags" Target="../tags/tag1174.xml"/><Relationship Id="rId51" Type="http://schemas.openxmlformats.org/officeDocument/2006/relationships/tags" Target="../tags/tag1217.xml"/><Relationship Id="rId72" Type="http://schemas.openxmlformats.org/officeDocument/2006/relationships/tags" Target="../tags/tag1238.xml"/><Relationship Id="rId93" Type="http://schemas.openxmlformats.org/officeDocument/2006/relationships/tags" Target="../tags/tag1259.xml"/><Relationship Id="rId98" Type="http://schemas.openxmlformats.org/officeDocument/2006/relationships/tags" Target="../tags/tag1264.xml"/><Relationship Id="rId121" Type="http://schemas.openxmlformats.org/officeDocument/2006/relationships/tags" Target="../tags/tag1287.xml"/><Relationship Id="rId142" Type="http://schemas.openxmlformats.org/officeDocument/2006/relationships/tags" Target="../tags/tag1308.xml"/><Relationship Id="rId163" Type="http://schemas.openxmlformats.org/officeDocument/2006/relationships/tags" Target="../tags/tag1329.xml"/><Relationship Id="rId184" Type="http://schemas.openxmlformats.org/officeDocument/2006/relationships/tags" Target="../tags/tag1350.xml"/><Relationship Id="rId189" Type="http://schemas.openxmlformats.org/officeDocument/2006/relationships/slideLayout" Target="../slideLayouts/slideLayout1.xml"/><Relationship Id="rId3" Type="http://schemas.microsoft.com/office/2007/relationships/media" Target="../media/media1.mp4"/><Relationship Id="rId25" Type="http://schemas.openxmlformats.org/officeDocument/2006/relationships/tags" Target="../tags/tag1191.xml"/><Relationship Id="rId46" Type="http://schemas.openxmlformats.org/officeDocument/2006/relationships/tags" Target="../tags/tag1212.xml"/><Relationship Id="rId67" Type="http://schemas.openxmlformats.org/officeDocument/2006/relationships/tags" Target="../tags/tag1233.xml"/><Relationship Id="rId116" Type="http://schemas.openxmlformats.org/officeDocument/2006/relationships/tags" Target="../tags/tag1282.xml"/><Relationship Id="rId137" Type="http://schemas.openxmlformats.org/officeDocument/2006/relationships/tags" Target="../tags/tag1303.xml"/><Relationship Id="rId158" Type="http://schemas.openxmlformats.org/officeDocument/2006/relationships/tags" Target="../tags/tag1324.xml"/><Relationship Id="rId20" Type="http://schemas.openxmlformats.org/officeDocument/2006/relationships/tags" Target="../tags/tag1186.xml"/><Relationship Id="rId41" Type="http://schemas.openxmlformats.org/officeDocument/2006/relationships/tags" Target="../tags/tag1207.xml"/><Relationship Id="rId62" Type="http://schemas.openxmlformats.org/officeDocument/2006/relationships/tags" Target="../tags/tag1228.xml"/><Relationship Id="rId83" Type="http://schemas.openxmlformats.org/officeDocument/2006/relationships/tags" Target="../tags/tag1249.xml"/><Relationship Id="rId88" Type="http://schemas.openxmlformats.org/officeDocument/2006/relationships/tags" Target="../tags/tag1254.xml"/><Relationship Id="rId111" Type="http://schemas.openxmlformats.org/officeDocument/2006/relationships/tags" Target="../tags/tag1277.xml"/><Relationship Id="rId132" Type="http://schemas.openxmlformats.org/officeDocument/2006/relationships/tags" Target="../tags/tag1298.xml"/><Relationship Id="rId153" Type="http://schemas.openxmlformats.org/officeDocument/2006/relationships/tags" Target="../tags/tag1319.xml"/><Relationship Id="rId174" Type="http://schemas.openxmlformats.org/officeDocument/2006/relationships/tags" Target="../tags/tag1340.xml"/><Relationship Id="rId179" Type="http://schemas.openxmlformats.org/officeDocument/2006/relationships/tags" Target="../tags/tag1345.xml"/><Relationship Id="rId190" Type="http://schemas.openxmlformats.org/officeDocument/2006/relationships/notesSlide" Target="../notesSlides/notesSlide26.xml"/><Relationship Id="rId15" Type="http://schemas.openxmlformats.org/officeDocument/2006/relationships/tags" Target="../tags/tag1181.xml"/><Relationship Id="rId36" Type="http://schemas.openxmlformats.org/officeDocument/2006/relationships/tags" Target="../tags/tag1202.xml"/><Relationship Id="rId57" Type="http://schemas.openxmlformats.org/officeDocument/2006/relationships/tags" Target="../tags/tag1223.xml"/><Relationship Id="rId106" Type="http://schemas.openxmlformats.org/officeDocument/2006/relationships/tags" Target="../tags/tag1272.xml"/><Relationship Id="rId127" Type="http://schemas.openxmlformats.org/officeDocument/2006/relationships/tags" Target="../tags/tag1293.xml"/><Relationship Id="rId10" Type="http://schemas.openxmlformats.org/officeDocument/2006/relationships/tags" Target="../tags/tag1176.xml"/><Relationship Id="rId31" Type="http://schemas.openxmlformats.org/officeDocument/2006/relationships/tags" Target="../tags/tag1197.xml"/><Relationship Id="rId52" Type="http://schemas.openxmlformats.org/officeDocument/2006/relationships/tags" Target="../tags/tag1218.xml"/><Relationship Id="rId73" Type="http://schemas.openxmlformats.org/officeDocument/2006/relationships/tags" Target="../tags/tag1239.xml"/><Relationship Id="rId78" Type="http://schemas.openxmlformats.org/officeDocument/2006/relationships/tags" Target="../tags/tag1244.xml"/><Relationship Id="rId94" Type="http://schemas.openxmlformats.org/officeDocument/2006/relationships/tags" Target="../tags/tag1260.xml"/><Relationship Id="rId99" Type="http://schemas.openxmlformats.org/officeDocument/2006/relationships/tags" Target="../tags/tag1265.xml"/><Relationship Id="rId101" Type="http://schemas.openxmlformats.org/officeDocument/2006/relationships/tags" Target="../tags/tag1267.xml"/><Relationship Id="rId122" Type="http://schemas.openxmlformats.org/officeDocument/2006/relationships/tags" Target="../tags/tag1288.xml"/><Relationship Id="rId143" Type="http://schemas.openxmlformats.org/officeDocument/2006/relationships/tags" Target="../tags/tag1309.xml"/><Relationship Id="rId148" Type="http://schemas.openxmlformats.org/officeDocument/2006/relationships/tags" Target="../tags/tag1314.xml"/><Relationship Id="rId164" Type="http://schemas.openxmlformats.org/officeDocument/2006/relationships/tags" Target="../tags/tag1330.xml"/><Relationship Id="rId169" Type="http://schemas.openxmlformats.org/officeDocument/2006/relationships/tags" Target="../tags/tag1335.xml"/><Relationship Id="rId185" Type="http://schemas.openxmlformats.org/officeDocument/2006/relationships/tags" Target="../tags/tag1351.xml"/><Relationship Id="rId4" Type="http://schemas.microsoft.com/office/2007/relationships/media" Target="../media/media8.m4a"/><Relationship Id="rId9" Type="http://schemas.openxmlformats.org/officeDocument/2006/relationships/tags" Target="../tags/tag1175.xml"/><Relationship Id="rId180" Type="http://schemas.openxmlformats.org/officeDocument/2006/relationships/tags" Target="../tags/tag1346.xml"/><Relationship Id="rId26" Type="http://schemas.openxmlformats.org/officeDocument/2006/relationships/tags" Target="../tags/tag1192.xml"/></Relationships>
</file>

<file path=ppt/slides/_rels/slide3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8.png"/><Relationship Id="rId1" Type="http://schemas.openxmlformats.org/officeDocument/2006/relationships/slideLayout" Target="../slideLayouts/slideLayout10.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9.m4a"/><Relationship Id="rId7" Type="http://schemas.openxmlformats.org/officeDocument/2006/relationships/slideLayout" Target="../slideLayouts/slideLayout10.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audio" Target="../media/media10.m4a"/><Relationship Id="rId11" Type="http://schemas.openxmlformats.org/officeDocument/2006/relationships/image" Target="../media/image9.png"/><Relationship Id="rId5" Type="http://schemas.microsoft.com/office/2007/relationships/media" Target="../media/media10.m4a"/><Relationship Id="rId10" Type="http://schemas.openxmlformats.org/officeDocument/2006/relationships/image" Target="../media/image63.png"/><Relationship Id="rId4" Type="http://schemas.openxmlformats.org/officeDocument/2006/relationships/audio" Target="../media/media9.m4a"/><Relationship Id="rId9"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9.png"/><Relationship Id="rId5" Type="http://schemas.openxmlformats.org/officeDocument/2006/relationships/image" Target="../media/image64.jpg"/><Relationship Id="rId4" Type="http://schemas.openxmlformats.org/officeDocument/2006/relationships/audio" Target="../media/audio2.wav"/></Relationships>
</file>

<file path=ppt/slides/_rels/slide3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54.png"/><Relationship Id="rId3" Type="http://schemas.openxmlformats.org/officeDocument/2006/relationships/notesSlide" Target="../notesSlides/notesSlide27.xml"/><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slideLayout" Target="../slideLayouts/slideLayout32.xml"/><Relationship Id="rId1" Type="http://schemas.openxmlformats.org/officeDocument/2006/relationships/tags" Target="../tags/tag1355.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 Id="rId14" Type="http://schemas.microsoft.com/office/2007/relationships/hdphoto" Target="../media/hdphoto4.wdp"/></Relationships>
</file>

<file path=ppt/slides/_rels/slide39.xml.rels><?xml version="1.0" encoding="UTF-8" standalone="yes"?>
<Relationships xmlns="http://schemas.openxmlformats.org/package/2006/relationships"><Relationship Id="rId117" Type="http://schemas.openxmlformats.org/officeDocument/2006/relationships/tags" Target="../tags/tag1472.xml"/><Relationship Id="rId21" Type="http://schemas.openxmlformats.org/officeDocument/2006/relationships/tags" Target="../tags/tag1376.xml"/><Relationship Id="rId42" Type="http://schemas.openxmlformats.org/officeDocument/2006/relationships/tags" Target="../tags/tag1397.xml"/><Relationship Id="rId63" Type="http://schemas.openxmlformats.org/officeDocument/2006/relationships/tags" Target="../tags/tag1418.xml"/><Relationship Id="rId84" Type="http://schemas.openxmlformats.org/officeDocument/2006/relationships/tags" Target="../tags/tag1439.xml"/><Relationship Id="rId138" Type="http://schemas.openxmlformats.org/officeDocument/2006/relationships/tags" Target="../tags/tag1493.xml"/><Relationship Id="rId159" Type="http://schemas.openxmlformats.org/officeDocument/2006/relationships/tags" Target="../tags/tag1514.xml"/><Relationship Id="rId170" Type="http://schemas.openxmlformats.org/officeDocument/2006/relationships/tags" Target="../tags/tag1525.xml"/><Relationship Id="rId191" Type="http://schemas.openxmlformats.org/officeDocument/2006/relationships/tags" Target="../tags/tag1546.xml"/><Relationship Id="rId205" Type="http://schemas.openxmlformats.org/officeDocument/2006/relationships/tags" Target="../tags/tag1560.xml"/><Relationship Id="rId226" Type="http://schemas.openxmlformats.org/officeDocument/2006/relationships/tags" Target="../tags/tag1581.xml"/><Relationship Id="rId247" Type="http://schemas.openxmlformats.org/officeDocument/2006/relationships/tags" Target="../tags/tag1602.xml"/><Relationship Id="rId107" Type="http://schemas.openxmlformats.org/officeDocument/2006/relationships/tags" Target="../tags/tag1462.xml"/><Relationship Id="rId268" Type="http://schemas.openxmlformats.org/officeDocument/2006/relationships/tags" Target="../tags/tag1623.xml"/><Relationship Id="rId289" Type="http://schemas.openxmlformats.org/officeDocument/2006/relationships/image" Target="../media/image74.png"/><Relationship Id="rId11" Type="http://schemas.openxmlformats.org/officeDocument/2006/relationships/tags" Target="../tags/tag1366.xml"/><Relationship Id="rId32" Type="http://schemas.openxmlformats.org/officeDocument/2006/relationships/tags" Target="../tags/tag1387.xml"/><Relationship Id="rId53" Type="http://schemas.openxmlformats.org/officeDocument/2006/relationships/tags" Target="../tags/tag1408.xml"/><Relationship Id="rId74" Type="http://schemas.openxmlformats.org/officeDocument/2006/relationships/tags" Target="../tags/tag1429.xml"/><Relationship Id="rId128" Type="http://schemas.openxmlformats.org/officeDocument/2006/relationships/tags" Target="../tags/tag1483.xml"/><Relationship Id="rId149" Type="http://schemas.openxmlformats.org/officeDocument/2006/relationships/tags" Target="../tags/tag1504.xml"/><Relationship Id="rId5" Type="http://schemas.openxmlformats.org/officeDocument/2006/relationships/tags" Target="../tags/tag1360.xml"/><Relationship Id="rId95" Type="http://schemas.openxmlformats.org/officeDocument/2006/relationships/tags" Target="../tags/tag1450.xml"/><Relationship Id="rId160" Type="http://schemas.openxmlformats.org/officeDocument/2006/relationships/tags" Target="../tags/tag1515.xml"/><Relationship Id="rId181" Type="http://schemas.openxmlformats.org/officeDocument/2006/relationships/tags" Target="../tags/tag1536.xml"/><Relationship Id="rId216" Type="http://schemas.openxmlformats.org/officeDocument/2006/relationships/tags" Target="../tags/tag1571.xml"/><Relationship Id="rId237" Type="http://schemas.openxmlformats.org/officeDocument/2006/relationships/tags" Target="../tags/tag1592.xml"/><Relationship Id="rId258" Type="http://schemas.openxmlformats.org/officeDocument/2006/relationships/tags" Target="../tags/tag1613.xml"/><Relationship Id="rId279" Type="http://schemas.openxmlformats.org/officeDocument/2006/relationships/tags" Target="../tags/tag1634.xml"/><Relationship Id="rId22" Type="http://schemas.openxmlformats.org/officeDocument/2006/relationships/tags" Target="../tags/tag1377.xml"/><Relationship Id="rId43" Type="http://schemas.openxmlformats.org/officeDocument/2006/relationships/tags" Target="../tags/tag1398.xml"/><Relationship Id="rId64" Type="http://schemas.openxmlformats.org/officeDocument/2006/relationships/tags" Target="../tags/tag1419.xml"/><Relationship Id="rId118" Type="http://schemas.openxmlformats.org/officeDocument/2006/relationships/tags" Target="../tags/tag1473.xml"/><Relationship Id="rId139" Type="http://schemas.openxmlformats.org/officeDocument/2006/relationships/tags" Target="../tags/tag1494.xml"/><Relationship Id="rId85" Type="http://schemas.openxmlformats.org/officeDocument/2006/relationships/tags" Target="../tags/tag1440.xml"/><Relationship Id="rId150" Type="http://schemas.openxmlformats.org/officeDocument/2006/relationships/tags" Target="../tags/tag1505.xml"/><Relationship Id="rId171" Type="http://schemas.openxmlformats.org/officeDocument/2006/relationships/tags" Target="../tags/tag1526.xml"/><Relationship Id="rId192" Type="http://schemas.openxmlformats.org/officeDocument/2006/relationships/tags" Target="../tags/tag1547.xml"/><Relationship Id="rId206" Type="http://schemas.openxmlformats.org/officeDocument/2006/relationships/tags" Target="../tags/tag1561.xml"/><Relationship Id="rId227" Type="http://schemas.openxmlformats.org/officeDocument/2006/relationships/tags" Target="../tags/tag1582.xml"/><Relationship Id="rId248" Type="http://schemas.openxmlformats.org/officeDocument/2006/relationships/tags" Target="../tags/tag1603.xml"/><Relationship Id="rId269" Type="http://schemas.openxmlformats.org/officeDocument/2006/relationships/tags" Target="../tags/tag1624.xml"/><Relationship Id="rId12" Type="http://schemas.openxmlformats.org/officeDocument/2006/relationships/tags" Target="../tags/tag1367.xml"/><Relationship Id="rId33" Type="http://schemas.openxmlformats.org/officeDocument/2006/relationships/tags" Target="../tags/tag1388.xml"/><Relationship Id="rId108" Type="http://schemas.openxmlformats.org/officeDocument/2006/relationships/tags" Target="../tags/tag1463.xml"/><Relationship Id="rId129" Type="http://schemas.openxmlformats.org/officeDocument/2006/relationships/tags" Target="../tags/tag1484.xml"/><Relationship Id="rId280" Type="http://schemas.openxmlformats.org/officeDocument/2006/relationships/tags" Target="../tags/tag1635.xml"/><Relationship Id="rId54" Type="http://schemas.openxmlformats.org/officeDocument/2006/relationships/tags" Target="../tags/tag1409.xml"/><Relationship Id="rId75" Type="http://schemas.openxmlformats.org/officeDocument/2006/relationships/tags" Target="../tags/tag1430.xml"/><Relationship Id="rId96" Type="http://schemas.openxmlformats.org/officeDocument/2006/relationships/tags" Target="../tags/tag1451.xml"/><Relationship Id="rId140" Type="http://schemas.openxmlformats.org/officeDocument/2006/relationships/tags" Target="../tags/tag1495.xml"/><Relationship Id="rId161" Type="http://schemas.openxmlformats.org/officeDocument/2006/relationships/tags" Target="../tags/tag1516.xml"/><Relationship Id="rId182" Type="http://schemas.openxmlformats.org/officeDocument/2006/relationships/tags" Target="../tags/tag1537.xml"/><Relationship Id="rId217" Type="http://schemas.openxmlformats.org/officeDocument/2006/relationships/tags" Target="../tags/tag1572.xml"/><Relationship Id="rId6" Type="http://schemas.openxmlformats.org/officeDocument/2006/relationships/tags" Target="../tags/tag1361.xml"/><Relationship Id="rId238" Type="http://schemas.openxmlformats.org/officeDocument/2006/relationships/tags" Target="../tags/tag1593.xml"/><Relationship Id="rId259" Type="http://schemas.openxmlformats.org/officeDocument/2006/relationships/tags" Target="../tags/tag1614.xml"/><Relationship Id="rId23" Type="http://schemas.openxmlformats.org/officeDocument/2006/relationships/tags" Target="../tags/tag1378.xml"/><Relationship Id="rId119" Type="http://schemas.openxmlformats.org/officeDocument/2006/relationships/tags" Target="../tags/tag1474.xml"/><Relationship Id="rId270" Type="http://schemas.openxmlformats.org/officeDocument/2006/relationships/tags" Target="../tags/tag1625.xml"/><Relationship Id="rId44" Type="http://schemas.openxmlformats.org/officeDocument/2006/relationships/tags" Target="../tags/tag1399.xml"/><Relationship Id="rId65" Type="http://schemas.openxmlformats.org/officeDocument/2006/relationships/tags" Target="../tags/tag1420.xml"/><Relationship Id="rId86" Type="http://schemas.openxmlformats.org/officeDocument/2006/relationships/tags" Target="../tags/tag1441.xml"/><Relationship Id="rId130" Type="http://schemas.openxmlformats.org/officeDocument/2006/relationships/tags" Target="../tags/tag1485.xml"/><Relationship Id="rId151" Type="http://schemas.openxmlformats.org/officeDocument/2006/relationships/tags" Target="../tags/tag1506.xml"/><Relationship Id="rId172" Type="http://schemas.openxmlformats.org/officeDocument/2006/relationships/tags" Target="../tags/tag1527.xml"/><Relationship Id="rId193" Type="http://schemas.openxmlformats.org/officeDocument/2006/relationships/tags" Target="../tags/tag1548.xml"/><Relationship Id="rId207" Type="http://schemas.openxmlformats.org/officeDocument/2006/relationships/tags" Target="../tags/tag1562.xml"/><Relationship Id="rId228" Type="http://schemas.openxmlformats.org/officeDocument/2006/relationships/tags" Target="../tags/tag1583.xml"/><Relationship Id="rId249" Type="http://schemas.openxmlformats.org/officeDocument/2006/relationships/tags" Target="../tags/tag1604.xml"/><Relationship Id="rId13" Type="http://schemas.openxmlformats.org/officeDocument/2006/relationships/tags" Target="../tags/tag1368.xml"/><Relationship Id="rId109" Type="http://schemas.openxmlformats.org/officeDocument/2006/relationships/tags" Target="../tags/tag1464.xml"/><Relationship Id="rId260" Type="http://schemas.openxmlformats.org/officeDocument/2006/relationships/tags" Target="../tags/tag1615.xml"/><Relationship Id="rId281" Type="http://schemas.openxmlformats.org/officeDocument/2006/relationships/tags" Target="../tags/tag1636.xml"/><Relationship Id="rId34" Type="http://schemas.openxmlformats.org/officeDocument/2006/relationships/tags" Target="../tags/tag1389.xml"/><Relationship Id="rId50" Type="http://schemas.openxmlformats.org/officeDocument/2006/relationships/tags" Target="../tags/tag1405.xml"/><Relationship Id="rId55" Type="http://schemas.openxmlformats.org/officeDocument/2006/relationships/tags" Target="../tags/tag1410.xml"/><Relationship Id="rId76" Type="http://schemas.openxmlformats.org/officeDocument/2006/relationships/tags" Target="../tags/tag1431.xml"/><Relationship Id="rId97" Type="http://schemas.openxmlformats.org/officeDocument/2006/relationships/tags" Target="../tags/tag1452.xml"/><Relationship Id="rId104" Type="http://schemas.openxmlformats.org/officeDocument/2006/relationships/tags" Target="../tags/tag1459.xml"/><Relationship Id="rId120" Type="http://schemas.openxmlformats.org/officeDocument/2006/relationships/tags" Target="../tags/tag1475.xml"/><Relationship Id="rId125" Type="http://schemas.openxmlformats.org/officeDocument/2006/relationships/tags" Target="../tags/tag1480.xml"/><Relationship Id="rId141" Type="http://schemas.openxmlformats.org/officeDocument/2006/relationships/tags" Target="../tags/tag1496.xml"/><Relationship Id="rId146" Type="http://schemas.openxmlformats.org/officeDocument/2006/relationships/tags" Target="../tags/tag1501.xml"/><Relationship Id="rId167" Type="http://schemas.openxmlformats.org/officeDocument/2006/relationships/tags" Target="../tags/tag1522.xml"/><Relationship Id="rId188" Type="http://schemas.openxmlformats.org/officeDocument/2006/relationships/tags" Target="../tags/tag1543.xml"/><Relationship Id="rId7" Type="http://schemas.openxmlformats.org/officeDocument/2006/relationships/tags" Target="../tags/tag1362.xml"/><Relationship Id="rId71" Type="http://schemas.openxmlformats.org/officeDocument/2006/relationships/tags" Target="../tags/tag1426.xml"/><Relationship Id="rId92" Type="http://schemas.openxmlformats.org/officeDocument/2006/relationships/tags" Target="../tags/tag1447.xml"/><Relationship Id="rId162" Type="http://schemas.openxmlformats.org/officeDocument/2006/relationships/tags" Target="../tags/tag1517.xml"/><Relationship Id="rId183" Type="http://schemas.openxmlformats.org/officeDocument/2006/relationships/tags" Target="../tags/tag1538.xml"/><Relationship Id="rId213" Type="http://schemas.openxmlformats.org/officeDocument/2006/relationships/tags" Target="../tags/tag1568.xml"/><Relationship Id="rId218" Type="http://schemas.openxmlformats.org/officeDocument/2006/relationships/tags" Target="../tags/tag1573.xml"/><Relationship Id="rId234" Type="http://schemas.openxmlformats.org/officeDocument/2006/relationships/tags" Target="../tags/tag1589.xml"/><Relationship Id="rId239" Type="http://schemas.openxmlformats.org/officeDocument/2006/relationships/tags" Target="../tags/tag1594.xml"/><Relationship Id="rId2" Type="http://schemas.openxmlformats.org/officeDocument/2006/relationships/tags" Target="../tags/tag1357.xml"/><Relationship Id="rId29" Type="http://schemas.openxmlformats.org/officeDocument/2006/relationships/tags" Target="../tags/tag1384.xml"/><Relationship Id="rId250" Type="http://schemas.openxmlformats.org/officeDocument/2006/relationships/tags" Target="../tags/tag1605.xml"/><Relationship Id="rId255" Type="http://schemas.openxmlformats.org/officeDocument/2006/relationships/tags" Target="../tags/tag1610.xml"/><Relationship Id="rId271" Type="http://schemas.openxmlformats.org/officeDocument/2006/relationships/tags" Target="../tags/tag1626.xml"/><Relationship Id="rId276" Type="http://schemas.openxmlformats.org/officeDocument/2006/relationships/tags" Target="../tags/tag1631.xml"/><Relationship Id="rId24" Type="http://schemas.openxmlformats.org/officeDocument/2006/relationships/tags" Target="../tags/tag1379.xml"/><Relationship Id="rId40" Type="http://schemas.openxmlformats.org/officeDocument/2006/relationships/tags" Target="../tags/tag1395.xml"/><Relationship Id="rId45" Type="http://schemas.openxmlformats.org/officeDocument/2006/relationships/tags" Target="../tags/tag1400.xml"/><Relationship Id="rId66" Type="http://schemas.openxmlformats.org/officeDocument/2006/relationships/tags" Target="../tags/tag1421.xml"/><Relationship Id="rId87" Type="http://schemas.openxmlformats.org/officeDocument/2006/relationships/tags" Target="../tags/tag1442.xml"/><Relationship Id="rId110" Type="http://schemas.openxmlformats.org/officeDocument/2006/relationships/tags" Target="../tags/tag1465.xml"/><Relationship Id="rId115" Type="http://schemas.openxmlformats.org/officeDocument/2006/relationships/tags" Target="../tags/tag1470.xml"/><Relationship Id="rId131" Type="http://schemas.openxmlformats.org/officeDocument/2006/relationships/tags" Target="../tags/tag1486.xml"/><Relationship Id="rId136" Type="http://schemas.openxmlformats.org/officeDocument/2006/relationships/tags" Target="../tags/tag1491.xml"/><Relationship Id="rId157" Type="http://schemas.openxmlformats.org/officeDocument/2006/relationships/tags" Target="../tags/tag1512.xml"/><Relationship Id="rId178" Type="http://schemas.openxmlformats.org/officeDocument/2006/relationships/tags" Target="../tags/tag1533.xml"/><Relationship Id="rId61" Type="http://schemas.openxmlformats.org/officeDocument/2006/relationships/tags" Target="../tags/tag1416.xml"/><Relationship Id="rId82" Type="http://schemas.openxmlformats.org/officeDocument/2006/relationships/tags" Target="../tags/tag1437.xml"/><Relationship Id="rId152" Type="http://schemas.openxmlformats.org/officeDocument/2006/relationships/tags" Target="../tags/tag1507.xml"/><Relationship Id="rId173" Type="http://schemas.openxmlformats.org/officeDocument/2006/relationships/tags" Target="../tags/tag1528.xml"/><Relationship Id="rId194" Type="http://schemas.openxmlformats.org/officeDocument/2006/relationships/tags" Target="../tags/tag1549.xml"/><Relationship Id="rId199" Type="http://schemas.openxmlformats.org/officeDocument/2006/relationships/tags" Target="../tags/tag1554.xml"/><Relationship Id="rId203" Type="http://schemas.openxmlformats.org/officeDocument/2006/relationships/tags" Target="../tags/tag1558.xml"/><Relationship Id="rId208" Type="http://schemas.openxmlformats.org/officeDocument/2006/relationships/tags" Target="../tags/tag1563.xml"/><Relationship Id="rId229" Type="http://schemas.openxmlformats.org/officeDocument/2006/relationships/tags" Target="../tags/tag1584.xml"/><Relationship Id="rId19" Type="http://schemas.openxmlformats.org/officeDocument/2006/relationships/tags" Target="../tags/tag1374.xml"/><Relationship Id="rId224" Type="http://schemas.openxmlformats.org/officeDocument/2006/relationships/tags" Target="../tags/tag1579.xml"/><Relationship Id="rId240" Type="http://schemas.openxmlformats.org/officeDocument/2006/relationships/tags" Target="../tags/tag1595.xml"/><Relationship Id="rId245" Type="http://schemas.openxmlformats.org/officeDocument/2006/relationships/tags" Target="../tags/tag1600.xml"/><Relationship Id="rId261" Type="http://schemas.openxmlformats.org/officeDocument/2006/relationships/tags" Target="../tags/tag1616.xml"/><Relationship Id="rId266" Type="http://schemas.openxmlformats.org/officeDocument/2006/relationships/tags" Target="../tags/tag1621.xml"/><Relationship Id="rId287" Type="http://schemas.openxmlformats.org/officeDocument/2006/relationships/slideLayout" Target="../slideLayouts/slideLayout1.xml"/><Relationship Id="rId14" Type="http://schemas.openxmlformats.org/officeDocument/2006/relationships/tags" Target="../tags/tag1369.xml"/><Relationship Id="rId30" Type="http://schemas.openxmlformats.org/officeDocument/2006/relationships/tags" Target="../tags/tag1385.xml"/><Relationship Id="rId35" Type="http://schemas.openxmlformats.org/officeDocument/2006/relationships/tags" Target="../tags/tag1390.xml"/><Relationship Id="rId56" Type="http://schemas.openxmlformats.org/officeDocument/2006/relationships/tags" Target="../tags/tag1411.xml"/><Relationship Id="rId77" Type="http://schemas.openxmlformats.org/officeDocument/2006/relationships/tags" Target="../tags/tag1432.xml"/><Relationship Id="rId100" Type="http://schemas.openxmlformats.org/officeDocument/2006/relationships/tags" Target="../tags/tag1455.xml"/><Relationship Id="rId105" Type="http://schemas.openxmlformats.org/officeDocument/2006/relationships/tags" Target="../tags/tag1460.xml"/><Relationship Id="rId126" Type="http://schemas.openxmlformats.org/officeDocument/2006/relationships/tags" Target="../tags/tag1481.xml"/><Relationship Id="rId147" Type="http://schemas.openxmlformats.org/officeDocument/2006/relationships/tags" Target="../tags/tag1502.xml"/><Relationship Id="rId168" Type="http://schemas.openxmlformats.org/officeDocument/2006/relationships/tags" Target="../tags/tag1523.xml"/><Relationship Id="rId282" Type="http://schemas.openxmlformats.org/officeDocument/2006/relationships/tags" Target="../tags/tag1637.xml"/><Relationship Id="rId8" Type="http://schemas.openxmlformats.org/officeDocument/2006/relationships/tags" Target="../tags/tag1363.xml"/><Relationship Id="rId51" Type="http://schemas.openxmlformats.org/officeDocument/2006/relationships/tags" Target="../tags/tag1406.xml"/><Relationship Id="rId72" Type="http://schemas.openxmlformats.org/officeDocument/2006/relationships/tags" Target="../tags/tag1427.xml"/><Relationship Id="rId93" Type="http://schemas.openxmlformats.org/officeDocument/2006/relationships/tags" Target="../tags/tag1448.xml"/><Relationship Id="rId98" Type="http://schemas.openxmlformats.org/officeDocument/2006/relationships/tags" Target="../tags/tag1453.xml"/><Relationship Id="rId121" Type="http://schemas.openxmlformats.org/officeDocument/2006/relationships/tags" Target="../tags/tag1476.xml"/><Relationship Id="rId142" Type="http://schemas.openxmlformats.org/officeDocument/2006/relationships/tags" Target="../tags/tag1497.xml"/><Relationship Id="rId163" Type="http://schemas.openxmlformats.org/officeDocument/2006/relationships/tags" Target="../tags/tag1518.xml"/><Relationship Id="rId184" Type="http://schemas.openxmlformats.org/officeDocument/2006/relationships/tags" Target="../tags/tag1539.xml"/><Relationship Id="rId189" Type="http://schemas.openxmlformats.org/officeDocument/2006/relationships/tags" Target="../tags/tag1544.xml"/><Relationship Id="rId219" Type="http://schemas.openxmlformats.org/officeDocument/2006/relationships/tags" Target="../tags/tag1574.xml"/><Relationship Id="rId3" Type="http://schemas.openxmlformats.org/officeDocument/2006/relationships/tags" Target="../tags/tag1358.xml"/><Relationship Id="rId214" Type="http://schemas.openxmlformats.org/officeDocument/2006/relationships/tags" Target="../tags/tag1569.xml"/><Relationship Id="rId230" Type="http://schemas.openxmlformats.org/officeDocument/2006/relationships/tags" Target="../tags/tag1585.xml"/><Relationship Id="rId235" Type="http://schemas.openxmlformats.org/officeDocument/2006/relationships/tags" Target="../tags/tag1590.xml"/><Relationship Id="rId251" Type="http://schemas.openxmlformats.org/officeDocument/2006/relationships/tags" Target="../tags/tag1606.xml"/><Relationship Id="rId256" Type="http://schemas.openxmlformats.org/officeDocument/2006/relationships/tags" Target="../tags/tag1611.xml"/><Relationship Id="rId277" Type="http://schemas.openxmlformats.org/officeDocument/2006/relationships/tags" Target="../tags/tag1632.xml"/><Relationship Id="rId25" Type="http://schemas.openxmlformats.org/officeDocument/2006/relationships/tags" Target="../tags/tag1380.xml"/><Relationship Id="rId46" Type="http://schemas.openxmlformats.org/officeDocument/2006/relationships/tags" Target="../tags/tag1401.xml"/><Relationship Id="rId67" Type="http://schemas.openxmlformats.org/officeDocument/2006/relationships/tags" Target="../tags/tag1422.xml"/><Relationship Id="rId116" Type="http://schemas.openxmlformats.org/officeDocument/2006/relationships/tags" Target="../tags/tag1471.xml"/><Relationship Id="rId137" Type="http://schemas.openxmlformats.org/officeDocument/2006/relationships/tags" Target="../tags/tag1492.xml"/><Relationship Id="rId158" Type="http://schemas.openxmlformats.org/officeDocument/2006/relationships/tags" Target="../tags/tag1513.xml"/><Relationship Id="rId272" Type="http://schemas.openxmlformats.org/officeDocument/2006/relationships/tags" Target="../tags/tag1627.xml"/><Relationship Id="rId20" Type="http://schemas.openxmlformats.org/officeDocument/2006/relationships/tags" Target="../tags/tag1375.xml"/><Relationship Id="rId41" Type="http://schemas.openxmlformats.org/officeDocument/2006/relationships/tags" Target="../tags/tag1396.xml"/><Relationship Id="rId62" Type="http://schemas.openxmlformats.org/officeDocument/2006/relationships/tags" Target="../tags/tag1417.xml"/><Relationship Id="rId83" Type="http://schemas.openxmlformats.org/officeDocument/2006/relationships/tags" Target="../tags/tag1438.xml"/><Relationship Id="rId88" Type="http://schemas.openxmlformats.org/officeDocument/2006/relationships/tags" Target="../tags/tag1443.xml"/><Relationship Id="rId111" Type="http://schemas.openxmlformats.org/officeDocument/2006/relationships/tags" Target="../tags/tag1466.xml"/><Relationship Id="rId132" Type="http://schemas.openxmlformats.org/officeDocument/2006/relationships/tags" Target="../tags/tag1487.xml"/><Relationship Id="rId153" Type="http://schemas.openxmlformats.org/officeDocument/2006/relationships/tags" Target="../tags/tag1508.xml"/><Relationship Id="rId174" Type="http://schemas.openxmlformats.org/officeDocument/2006/relationships/tags" Target="../tags/tag1529.xml"/><Relationship Id="rId179" Type="http://schemas.openxmlformats.org/officeDocument/2006/relationships/tags" Target="../tags/tag1534.xml"/><Relationship Id="rId195" Type="http://schemas.openxmlformats.org/officeDocument/2006/relationships/tags" Target="../tags/tag1550.xml"/><Relationship Id="rId209" Type="http://schemas.openxmlformats.org/officeDocument/2006/relationships/tags" Target="../tags/tag1564.xml"/><Relationship Id="rId190" Type="http://schemas.openxmlformats.org/officeDocument/2006/relationships/tags" Target="../tags/tag1545.xml"/><Relationship Id="rId204" Type="http://schemas.openxmlformats.org/officeDocument/2006/relationships/tags" Target="../tags/tag1559.xml"/><Relationship Id="rId220" Type="http://schemas.openxmlformats.org/officeDocument/2006/relationships/tags" Target="../tags/tag1575.xml"/><Relationship Id="rId225" Type="http://schemas.openxmlformats.org/officeDocument/2006/relationships/tags" Target="../tags/tag1580.xml"/><Relationship Id="rId241" Type="http://schemas.openxmlformats.org/officeDocument/2006/relationships/tags" Target="../tags/tag1596.xml"/><Relationship Id="rId246" Type="http://schemas.openxmlformats.org/officeDocument/2006/relationships/tags" Target="../tags/tag1601.xml"/><Relationship Id="rId267" Type="http://schemas.openxmlformats.org/officeDocument/2006/relationships/tags" Target="../tags/tag1622.xml"/><Relationship Id="rId288" Type="http://schemas.openxmlformats.org/officeDocument/2006/relationships/notesSlide" Target="../notesSlides/notesSlide28.xml"/><Relationship Id="rId15" Type="http://schemas.openxmlformats.org/officeDocument/2006/relationships/tags" Target="../tags/tag1370.xml"/><Relationship Id="rId36" Type="http://schemas.openxmlformats.org/officeDocument/2006/relationships/tags" Target="../tags/tag1391.xml"/><Relationship Id="rId57" Type="http://schemas.openxmlformats.org/officeDocument/2006/relationships/tags" Target="../tags/tag1412.xml"/><Relationship Id="rId106" Type="http://schemas.openxmlformats.org/officeDocument/2006/relationships/tags" Target="../tags/tag1461.xml"/><Relationship Id="rId127" Type="http://schemas.openxmlformats.org/officeDocument/2006/relationships/tags" Target="../tags/tag1482.xml"/><Relationship Id="rId262" Type="http://schemas.openxmlformats.org/officeDocument/2006/relationships/tags" Target="../tags/tag1617.xml"/><Relationship Id="rId283" Type="http://schemas.openxmlformats.org/officeDocument/2006/relationships/tags" Target="../tags/tag1638.xml"/><Relationship Id="rId10" Type="http://schemas.openxmlformats.org/officeDocument/2006/relationships/tags" Target="../tags/tag1365.xml"/><Relationship Id="rId31" Type="http://schemas.openxmlformats.org/officeDocument/2006/relationships/tags" Target="../tags/tag1386.xml"/><Relationship Id="rId52" Type="http://schemas.openxmlformats.org/officeDocument/2006/relationships/tags" Target="../tags/tag1407.xml"/><Relationship Id="rId73" Type="http://schemas.openxmlformats.org/officeDocument/2006/relationships/tags" Target="../tags/tag1428.xml"/><Relationship Id="rId78" Type="http://schemas.openxmlformats.org/officeDocument/2006/relationships/tags" Target="../tags/tag1433.xml"/><Relationship Id="rId94" Type="http://schemas.openxmlformats.org/officeDocument/2006/relationships/tags" Target="../tags/tag1449.xml"/><Relationship Id="rId99" Type="http://schemas.openxmlformats.org/officeDocument/2006/relationships/tags" Target="../tags/tag1454.xml"/><Relationship Id="rId101" Type="http://schemas.openxmlformats.org/officeDocument/2006/relationships/tags" Target="../tags/tag1456.xml"/><Relationship Id="rId122" Type="http://schemas.openxmlformats.org/officeDocument/2006/relationships/tags" Target="../tags/tag1477.xml"/><Relationship Id="rId143" Type="http://schemas.openxmlformats.org/officeDocument/2006/relationships/tags" Target="../tags/tag1498.xml"/><Relationship Id="rId148" Type="http://schemas.openxmlformats.org/officeDocument/2006/relationships/tags" Target="../tags/tag1503.xml"/><Relationship Id="rId164" Type="http://schemas.openxmlformats.org/officeDocument/2006/relationships/tags" Target="../tags/tag1519.xml"/><Relationship Id="rId169" Type="http://schemas.openxmlformats.org/officeDocument/2006/relationships/tags" Target="../tags/tag1524.xml"/><Relationship Id="rId185" Type="http://schemas.openxmlformats.org/officeDocument/2006/relationships/tags" Target="../tags/tag1540.xml"/><Relationship Id="rId4" Type="http://schemas.openxmlformats.org/officeDocument/2006/relationships/tags" Target="../tags/tag1359.xml"/><Relationship Id="rId9" Type="http://schemas.openxmlformats.org/officeDocument/2006/relationships/tags" Target="../tags/tag1364.xml"/><Relationship Id="rId180" Type="http://schemas.openxmlformats.org/officeDocument/2006/relationships/tags" Target="../tags/tag1535.xml"/><Relationship Id="rId210" Type="http://schemas.openxmlformats.org/officeDocument/2006/relationships/tags" Target="../tags/tag1565.xml"/><Relationship Id="rId215" Type="http://schemas.openxmlformats.org/officeDocument/2006/relationships/tags" Target="../tags/tag1570.xml"/><Relationship Id="rId236" Type="http://schemas.openxmlformats.org/officeDocument/2006/relationships/tags" Target="../tags/tag1591.xml"/><Relationship Id="rId257" Type="http://schemas.openxmlformats.org/officeDocument/2006/relationships/tags" Target="../tags/tag1612.xml"/><Relationship Id="rId278" Type="http://schemas.openxmlformats.org/officeDocument/2006/relationships/tags" Target="../tags/tag1633.xml"/><Relationship Id="rId26" Type="http://schemas.openxmlformats.org/officeDocument/2006/relationships/tags" Target="../tags/tag1381.xml"/><Relationship Id="rId231" Type="http://schemas.openxmlformats.org/officeDocument/2006/relationships/tags" Target="../tags/tag1586.xml"/><Relationship Id="rId252" Type="http://schemas.openxmlformats.org/officeDocument/2006/relationships/tags" Target="../tags/tag1607.xml"/><Relationship Id="rId273" Type="http://schemas.openxmlformats.org/officeDocument/2006/relationships/tags" Target="../tags/tag1628.xml"/><Relationship Id="rId47" Type="http://schemas.openxmlformats.org/officeDocument/2006/relationships/tags" Target="../tags/tag1402.xml"/><Relationship Id="rId68" Type="http://schemas.openxmlformats.org/officeDocument/2006/relationships/tags" Target="../tags/tag1423.xml"/><Relationship Id="rId89" Type="http://schemas.openxmlformats.org/officeDocument/2006/relationships/tags" Target="../tags/tag1444.xml"/><Relationship Id="rId112" Type="http://schemas.openxmlformats.org/officeDocument/2006/relationships/tags" Target="../tags/tag1467.xml"/><Relationship Id="rId133" Type="http://schemas.openxmlformats.org/officeDocument/2006/relationships/tags" Target="../tags/tag1488.xml"/><Relationship Id="rId154" Type="http://schemas.openxmlformats.org/officeDocument/2006/relationships/tags" Target="../tags/tag1509.xml"/><Relationship Id="rId175" Type="http://schemas.openxmlformats.org/officeDocument/2006/relationships/tags" Target="../tags/tag1530.xml"/><Relationship Id="rId196" Type="http://schemas.openxmlformats.org/officeDocument/2006/relationships/tags" Target="../tags/tag1551.xml"/><Relationship Id="rId200" Type="http://schemas.openxmlformats.org/officeDocument/2006/relationships/tags" Target="../tags/tag1555.xml"/><Relationship Id="rId16" Type="http://schemas.openxmlformats.org/officeDocument/2006/relationships/tags" Target="../tags/tag1371.xml"/><Relationship Id="rId221" Type="http://schemas.openxmlformats.org/officeDocument/2006/relationships/tags" Target="../tags/tag1576.xml"/><Relationship Id="rId242" Type="http://schemas.openxmlformats.org/officeDocument/2006/relationships/tags" Target="../tags/tag1597.xml"/><Relationship Id="rId263" Type="http://schemas.openxmlformats.org/officeDocument/2006/relationships/tags" Target="../tags/tag1618.xml"/><Relationship Id="rId284" Type="http://schemas.openxmlformats.org/officeDocument/2006/relationships/tags" Target="../tags/tag1639.xml"/><Relationship Id="rId37" Type="http://schemas.openxmlformats.org/officeDocument/2006/relationships/tags" Target="../tags/tag1392.xml"/><Relationship Id="rId58" Type="http://schemas.openxmlformats.org/officeDocument/2006/relationships/tags" Target="../tags/tag1413.xml"/><Relationship Id="rId79" Type="http://schemas.openxmlformats.org/officeDocument/2006/relationships/tags" Target="../tags/tag1434.xml"/><Relationship Id="rId102" Type="http://schemas.openxmlformats.org/officeDocument/2006/relationships/tags" Target="../tags/tag1457.xml"/><Relationship Id="rId123" Type="http://schemas.openxmlformats.org/officeDocument/2006/relationships/tags" Target="../tags/tag1478.xml"/><Relationship Id="rId144" Type="http://schemas.openxmlformats.org/officeDocument/2006/relationships/tags" Target="../tags/tag1499.xml"/><Relationship Id="rId90" Type="http://schemas.openxmlformats.org/officeDocument/2006/relationships/tags" Target="../tags/tag1445.xml"/><Relationship Id="rId165" Type="http://schemas.openxmlformats.org/officeDocument/2006/relationships/tags" Target="../tags/tag1520.xml"/><Relationship Id="rId186" Type="http://schemas.openxmlformats.org/officeDocument/2006/relationships/tags" Target="../tags/tag1541.xml"/><Relationship Id="rId211" Type="http://schemas.openxmlformats.org/officeDocument/2006/relationships/tags" Target="../tags/tag1566.xml"/><Relationship Id="rId232" Type="http://schemas.openxmlformats.org/officeDocument/2006/relationships/tags" Target="../tags/tag1587.xml"/><Relationship Id="rId253" Type="http://schemas.openxmlformats.org/officeDocument/2006/relationships/tags" Target="../tags/tag1608.xml"/><Relationship Id="rId274" Type="http://schemas.openxmlformats.org/officeDocument/2006/relationships/tags" Target="../tags/tag1629.xml"/><Relationship Id="rId27" Type="http://schemas.openxmlformats.org/officeDocument/2006/relationships/tags" Target="../tags/tag1382.xml"/><Relationship Id="rId48" Type="http://schemas.openxmlformats.org/officeDocument/2006/relationships/tags" Target="../tags/tag1403.xml"/><Relationship Id="rId69" Type="http://schemas.openxmlformats.org/officeDocument/2006/relationships/tags" Target="../tags/tag1424.xml"/><Relationship Id="rId113" Type="http://schemas.openxmlformats.org/officeDocument/2006/relationships/tags" Target="../tags/tag1468.xml"/><Relationship Id="rId134" Type="http://schemas.openxmlformats.org/officeDocument/2006/relationships/tags" Target="../tags/tag1489.xml"/><Relationship Id="rId80" Type="http://schemas.openxmlformats.org/officeDocument/2006/relationships/tags" Target="../tags/tag1435.xml"/><Relationship Id="rId155" Type="http://schemas.openxmlformats.org/officeDocument/2006/relationships/tags" Target="../tags/tag1510.xml"/><Relationship Id="rId176" Type="http://schemas.openxmlformats.org/officeDocument/2006/relationships/tags" Target="../tags/tag1531.xml"/><Relationship Id="rId197" Type="http://schemas.openxmlformats.org/officeDocument/2006/relationships/tags" Target="../tags/tag1552.xml"/><Relationship Id="rId201" Type="http://schemas.openxmlformats.org/officeDocument/2006/relationships/tags" Target="../tags/tag1556.xml"/><Relationship Id="rId222" Type="http://schemas.openxmlformats.org/officeDocument/2006/relationships/tags" Target="../tags/tag1577.xml"/><Relationship Id="rId243" Type="http://schemas.openxmlformats.org/officeDocument/2006/relationships/tags" Target="../tags/tag1598.xml"/><Relationship Id="rId264" Type="http://schemas.openxmlformats.org/officeDocument/2006/relationships/tags" Target="../tags/tag1619.xml"/><Relationship Id="rId285" Type="http://schemas.openxmlformats.org/officeDocument/2006/relationships/tags" Target="../tags/tag1640.xml"/><Relationship Id="rId17" Type="http://schemas.openxmlformats.org/officeDocument/2006/relationships/tags" Target="../tags/tag1372.xml"/><Relationship Id="rId38" Type="http://schemas.openxmlformats.org/officeDocument/2006/relationships/tags" Target="../tags/tag1393.xml"/><Relationship Id="rId59" Type="http://schemas.openxmlformats.org/officeDocument/2006/relationships/tags" Target="../tags/tag1414.xml"/><Relationship Id="rId103" Type="http://schemas.openxmlformats.org/officeDocument/2006/relationships/tags" Target="../tags/tag1458.xml"/><Relationship Id="rId124" Type="http://schemas.openxmlformats.org/officeDocument/2006/relationships/tags" Target="../tags/tag1479.xml"/><Relationship Id="rId70" Type="http://schemas.openxmlformats.org/officeDocument/2006/relationships/tags" Target="../tags/tag1425.xml"/><Relationship Id="rId91" Type="http://schemas.openxmlformats.org/officeDocument/2006/relationships/tags" Target="../tags/tag1446.xml"/><Relationship Id="rId145" Type="http://schemas.openxmlformats.org/officeDocument/2006/relationships/tags" Target="../tags/tag1500.xml"/><Relationship Id="rId166" Type="http://schemas.openxmlformats.org/officeDocument/2006/relationships/tags" Target="../tags/tag1521.xml"/><Relationship Id="rId187" Type="http://schemas.openxmlformats.org/officeDocument/2006/relationships/tags" Target="../tags/tag1542.xml"/><Relationship Id="rId1" Type="http://schemas.openxmlformats.org/officeDocument/2006/relationships/tags" Target="../tags/tag1356.xml"/><Relationship Id="rId212" Type="http://schemas.openxmlformats.org/officeDocument/2006/relationships/tags" Target="../tags/tag1567.xml"/><Relationship Id="rId233" Type="http://schemas.openxmlformats.org/officeDocument/2006/relationships/tags" Target="../tags/tag1588.xml"/><Relationship Id="rId254" Type="http://schemas.openxmlformats.org/officeDocument/2006/relationships/tags" Target="../tags/tag1609.xml"/><Relationship Id="rId28" Type="http://schemas.openxmlformats.org/officeDocument/2006/relationships/tags" Target="../tags/tag1383.xml"/><Relationship Id="rId49" Type="http://schemas.openxmlformats.org/officeDocument/2006/relationships/tags" Target="../tags/tag1404.xml"/><Relationship Id="rId114" Type="http://schemas.openxmlformats.org/officeDocument/2006/relationships/tags" Target="../tags/tag1469.xml"/><Relationship Id="rId275" Type="http://schemas.openxmlformats.org/officeDocument/2006/relationships/tags" Target="../tags/tag1630.xml"/><Relationship Id="rId60" Type="http://schemas.openxmlformats.org/officeDocument/2006/relationships/tags" Target="../tags/tag1415.xml"/><Relationship Id="rId81" Type="http://schemas.openxmlformats.org/officeDocument/2006/relationships/tags" Target="../tags/tag1436.xml"/><Relationship Id="rId135" Type="http://schemas.openxmlformats.org/officeDocument/2006/relationships/tags" Target="../tags/tag1490.xml"/><Relationship Id="rId156" Type="http://schemas.openxmlformats.org/officeDocument/2006/relationships/tags" Target="../tags/tag1511.xml"/><Relationship Id="rId177" Type="http://schemas.openxmlformats.org/officeDocument/2006/relationships/tags" Target="../tags/tag1532.xml"/><Relationship Id="rId198" Type="http://schemas.openxmlformats.org/officeDocument/2006/relationships/tags" Target="../tags/tag1553.xml"/><Relationship Id="rId202" Type="http://schemas.openxmlformats.org/officeDocument/2006/relationships/tags" Target="../tags/tag1557.xml"/><Relationship Id="rId223" Type="http://schemas.openxmlformats.org/officeDocument/2006/relationships/tags" Target="../tags/tag1578.xml"/><Relationship Id="rId244" Type="http://schemas.openxmlformats.org/officeDocument/2006/relationships/tags" Target="../tags/tag1599.xml"/><Relationship Id="rId18" Type="http://schemas.openxmlformats.org/officeDocument/2006/relationships/tags" Target="../tags/tag1373.xml"/><Relationship Id="rId39" Type="http://schemas.openxmlformats.org/officeDocument/2006/relationships/tags" Target="../tags/tag1394.xml"/><Relationship Id="rId265" Type="http://schemas.openxmlformats.org/officeDocument/2006/relationships/tags" Target="../tags/tag1620.xml"/><Relationship Id="rId286" Type="http://schemas.openxmlformats.org/officeDocument/2006/relationships/tags" Target="../tags/tag1641.xml"/></Relationships>
</file>

<file path=ppt/slides/_rels/slide4.xml.rels><?xml version="1.0" encoding="UTF-8" standalone="yes"?>
<Relationships xmlns="http://schemas.openxmlformats.org/package/2006/relationships"><Relationship Id="rId26" Type="http://schemas.openxmlformats.org/officeDocument/2006/relationships/tags" Target="../tags/tag179.xml"/><Relationship Id="rId117" Type="http://schemas.openxmlformats.org/officeDocument/2006/relationships/tags" Target="../tags/tag270.xml"/><Relationship Id="rId21" Type="http://schemas.openxmlformats.org/officeDocument/2006/relationships/tags" Target="../tags/tag174.xml"/><Relationship Id="rId42" Type="http://schemas.openxmlformats.org/officeDocument/2006/relationships/tags" Target="../tags/tag195.xml"/><Relationship Id="rId47" Type="http://schemas.openxmlformats.org/officeDocument/2006/relationships/tags" Target="../tags/tag200.xml"/><Relationship Id="rId63" Type="http://schemas.openxmlformats.org/officeDocument/2006/relationships/tags" Target="../tags/tag216.xml"/><Relationship Id="rId68" Type="http://schemas.openxmlformats.org/officeDocument/2006/relationships/tags" Target="../tags/tag221.xml"/><Relationship Id="rId84" Type="http://schemas.openxmlformats.org/officeDocument/2006/relationships/tags" Target="../tags/tag237.xml"/><Relationship Id="rId89" Type="http://schemas.openxmlformats.org/officeDocument/2006/relationships/tags" Target="../tags/tag242.xml"/><Relationship Id="rId112" Type="http://schemas.openxmlformats.org/officeDocument/2006/relationships/tags" Target="../tags/tag265.xml"/><Relationship Id="rId133" Type="http://schemas.openxmlformats.org/officeDocument/2006/relationships/tags" Target="../tags/tag286.xml"/><Relationship Id="rId138" Type="http://schemas.openxmlformats.org/officeDocument/2006/relationships/tags" Target="../tags/tag291.xml"/><Relationship Id="rId154" Type="http://schemas.openxmlformats.org/officeDocument/2006/relationships/tags" Target="../tags/tag307.xml"/><Relationship Id="rId159" Type="http://schemas.openxmlformats.org/officeDocument/2006/relationships/tags" Target="../tags/tag312.xml"/><Relationship Id="rId175" Type="http://schemas.openxmlformats.org/officeDocument/2006/relationships/tags" Target="../tags/tag328.xml"/><Relationship Id="rId170" Type="http://schemas.openxmlformats.org/officeDocument/2006/relationships/tags" Target="../tags/tag323.xml"/><Relationship Id="rId191" Type="http://schemas.openxmlformats.org/officeDocument/2006/relationships/image" Target="../media/image8.png"/><Relationship Id="rId16" Type="http://schemas.openxmlformats.org/officeDocument/2006/relationships/tags" Target="../tags/tag169.xml"/><Relationship Id="rId107" Type="http://schemas.openxmlformats.org/officeDocument/2006/relationships/tags" Target="../tags/tag260.xml"/><Relationship Id="rId11" Type="http://schemas.openxmlformats.org/officeDocument/2006/relationships/tags" Target="../tags/tag164.xml"/><Relationship Id="rId32" Type="http://schemas.openxmlformats.org/officeDocument/2006/relationships/tags" Target="../tags/tag185.xml"/><Relationship Id="rId37" Type="http://schemas.openxmlformats.org/officeDocument/2006/relationships/tags" Target="../tags/tag190.xml"/><Relationship Id="rId53" Type="http://schemas.openxmlformats.org/officeDocument/2006/relationships/tags" Target="../tags/tag206.xml"/><Relationship Id="rId58" Type="http://schemas.openxmlformats.org/officeDocument/2006/relationships/tags" Target="../tags/tag211.xml"/><Relationship Id="rId74" Type="http://schemas.openxmlformats.org/officeDocument/2006/relationships/tags" Target="../tags/tag227.xml"/><Relationship Id="rId79" Type="http://schemas.openxmlformats.org/officeDocument/2006/relationships/tags" Target="../tags/tag232.xml"/><Relationship Id="rId102" Type="http://schemas.openxmlformats.org/officeDocument/2006/relationships/tags" Target="../tags/tag255.xml"/><Relationship Id="rId123" Type="http://schemas.openxmlformats.org/officeDocument/2006/relationships/tags" Target="../tags/tag276.xml"/><Relationship Id="rId128" Type="http://schemas.openxmlformats.org/officeDocument/2006/relationships/tags" Target="../tags/tag281.xml"/><Relationship Id="rId144" Type="http://schemas.openxmlformats.org/officeDocument/2006/relationships/tags" Target="../tags/tag297.xml"/><Relationship Id="rId149" Type="http://schemas.openxmlformats.org/officeDocument/2006/relationships/tags" Target="../tags/tag302.xml"/><Relationship Id="rId5" Type="http://schemas.openxmlformats.org/officeDocument/2006/relationships/audio" Target="../media/media4.m4a"/><Relationship Id="rId90" Type="http://schemas.openxmlformats.org/officeDocument/2006/relationships/tags" Target="../tags/tag243.xml"/><Relationship Id="rId95" Type="http://schemas.openxmlformats.org/officeDocument/2006/relationships/tags" Target="../tags/tag248.xml"/><Relationship Id="rId160" Type="http://schemas.openxmlformats.org/officeDocument/2006/relationships/tags" Target="../tags/tag313.xml"/><Relationship Id="rId165" Type="http://schemas.openxmlformats.org/officeDocument/2006/relationships/tags" Target="../tags/tag318.xml"/><Relationship Id="rId181" Type="http://schemas.openxmlformats.org/officeDocument/2006/relationships/tags" Target="../tags/tag334.xml"/><Relationship Id="rId186" Type="http://schemas.openxmlformats.org/officeDocument/2006/relationships/tags" Target="../tags/tag339.xml"/><Relationship Id="rId22" Type="http://schemas.openxmlformats.org/officeDocument/2006/relationships/tags" Target="../tags/tag175.xml"/><Relationship Id="rId27" Type="http://schemas.openxmlformats.org/officeDocument/2006/relationships/tags" Target="../tags/tag180.xml"/><Relationship Id="rId43" Type="http://schemas.openxmlformats.org/officeDocument/2006/relationships/tags" Target="../tags/tag196.xml"/><Relationship Id="rId48" Type="http://schemas.openxmlformats.org/officeDocument/2006/relationships/tags" Target="../tags/tag201.xml"/><Relationship Id="rId64" Type="http://schemas.openxmlformats.org/officeDocument/2006/relationships/tags" Target="../tags/tag217.xml"/><Relationship Id="rId69" Type="http://schemas.openxmlformats.org/officeDocument/2006/relationships/tags" Target="../tags/tag222.xml"/><Relationship Id="rId113" Type="http://schemas.openxmlformats.org/officeDocument/2006/relationships/tags" Target="../tags/tag266.xml"/><Relationship Id="rId118" Type="http://schemas.openxmlformats.org/officeDocument/2006/relationships/tags" Target="../tags/tag271.xml"/><Relationship Id="rId134" Type="http://schemas.openxmlformats.org/officeDocument/2006/relationships/tags" Target="../tags/tag287.xml"/><Relationship Id="rId139" Type="http://schemas.openxmlformats.org/officeDocument/2006/relationships/tags" Target="../tags/tag292.xml"/><Relationship Id="rId80" Type="http://schemas.openxmlformats.org/officeDocument/2006/relationships/tags" Target="../tags/tag233.xml"/><Relationship Id="rId85" Type="http://schemas.openxmlformats.org/officeDocument/2006/relationships/tags" Target="../tags/tag238.xml"/><Relationship Id="rId150" Type="http://schemas.openxmlformats.org/officeDocument/2006/relationships/tags" Target="../tags/tag303.xml"/><Relationship Id="rId155" Type="http://schemas.openxmlformats.org/officeDocument/2006/relationships/tags" Target="../tags/tag308.xml"/><Relationship Id="rId171" Type="http://schemas.openxmlformats.org/officeDocument/2006/relationships/tags" Target="../tags/tag324.xml"/><Relationship Id="rId176" Type="http://schemas.openxmlformats.org/officeDocument/2006/relationships/tags" Target="../tags/tag329.xml"/><Relationship Id="rId192" Type="http://schemas.openxmlformats.org/officeDocument/2006/relationships/image" Target="../media/image9.png"/><Relationship Id="rId12" Type="http://schemas.openxmlformats.org/officeDocument/2006/relationships/tags" Target="../tags/tag165.xml"/><Relationship Id="rId17" Type="http://schemas.openxmlformats.org/officeDocument/2006/relationships/tags" Target="../tags/tag170.xml"/><Relationship Id="rId33" Type="http://schemas.openxmlformats.org/officeDocument/2006/relationships/tags" Target="../tags/tag186.xml"/><Relationship Id="rId38" Type="http://schemas.openxmlformats.org/officeDocument/2006/relationships/tags" Target="../tags/tag191.xml"/><Relationship Id="rId59" Type="http://schemas.openxmlformats.org/officeDocument/2006/relationships/tags" Target="../tags/tag212.xml"/><Relationship Id="rId103" Type="http://schemas.openxmlformats.org/officeDocument/2006/relationships/tags" Target="../tags/tag256.xml"/><Relationship Id="rId108" Type="http://schemas.openxmlformats.org/officeDocument/2006/relationships/tags" Target="../tags/tag261.xml"/><Relationship Id="rId124" Type="http://schemas.openxmlformats.org/officeDocument/2006/relationships/tags" Target="../tags/tag277.xml"/><Relationship Id="rId129" Type="http://schemas.openxmlformats.org/officeDocument/2006/relationships/tags" Target="../tags/tag282.xml"/><Relationship Id="rId54" Type="http://schemas.openxmlformats.org/officeDocument/2006/relationships/tags" Target="../tags/tag207.xml"/><Relationship Id="rId70" Type="http://schemas.openxmlformats.org/officeDocument/2006/relationships/tags" Target="../tags/tag223.xml"/><Relationship Id="rId75" Type="http://schemas.openxmlformats.org/officeDocument/2006/relationships/tags" Target="../tags/tag228.xml"/><Relationship Id="rId91" Type="http://schemas.openxmlformats.org/officeDocument/2006/relationships/tags" Target="../tags/tag244.xml"/><Relationship Id="rId96" Type="http://schemas.openxmlformats.org/officeDocument/2006/relationships/tags" Target="../tags/tag249.xml"/><Relationship Id="rId140" Type="http://schemas.openxmlformats.org/officeDocument/2006/relationships/tags" Target="../tags/tag293.xml"/><Relationship Id="rId145" Type="http://schemas.openxmlformats.org/officeDocument/2006/relationships/tags" Target="../tags/tag298.xml"/><Relationship Id="rId161" Type="http://schemas.openxmlformats.org/officeDocument/2006/relationships/tags" Target="../tags/tag314.xml"/><Relationship Id="rId166" Type="http://schemas.openxmlformats.org/officeDocument/2006/relationships/tags" Target="../tags/tag319.xml"/><Relationship Id="rId182" Type="http://schemas.openxmlformats.org/officeDocument/2006/relationships/tags" Target="../tags/tag335.xml"/><Relationship Id="rId187" Type="http://schemas.openxmlformats.org/officeDocument/2006/relationships/tags" Target="../tags/tag340.xml"/><Relationship Id="rId1" Type="http://schemas.openxmlformats.org/officeDocument/2006/relationships/tags" Target="../tags/tag158.xml"/><Relationship Id="rId6" Type="http://schemas.openxmlformats.org/officeDocument/2006/relationships/tags" Target="../tags/tag159.xml"/><Relationship Id="rId23" Type="http://schemas.openxmlformats.org/officeDocument/2006/relationships/tags" Target="../tags/tag176.xml"/><Relationship Id="rId28" Type="http://schemas.openxmlformats.org/officeDocument/2006/relationships/tags" Target="../tags/tag181.xml"/><Relationship Id="rId49" Type="http://schemas.openxmlformats.org/officeDocument/2006/relationships/tags" Target="../tags/tag202.xml"/><Relationship Id="rId114" Type="http://schemas.openxmlformats.org/officeDocument/2006/relationships/tags" Target="../tags/tag267.xml"/><Relationship Id="rId119" Type="http://schemas.openxmlformats.org/officeDocument/2006/relationships/tags" Target="../tags/tag272.xml"/><Relationship Id="rId44" Type="http://schemas.openxmlformats.org/officeDocument/2006/relationships/tags" Target="../tags/tag197.xml"/><Relationship Id="rId60" Type="http://schemas.openxmlformats.org/officeDocument/2006/relationships/tags" Target="../tags/tag213.xml"/><Relationship Id="rId65" Type="http://schemas.openxmlformats.org/officeDocument/2006/relationships/tags" Target="../tags/tag218.xml"/><Relationship Id="rId81" Type="http://schemas.openxmlformats.org/officeDocument/2006/relationships/tags" Target="../tags/tag234.xml"/><Relationship Id="rId86" Type="http://schemas.openxmlformats.org/officeDocument/2006/relationships/tags" Target="../tags/tag239.xml"/><Relationship Id="rId130" Type="http://schemas.openxmlformats.org/officeDocument/2006/relationships/tags" Target="../tags/tag283.xml"/><Relationship Id="rId135" Type="http://schemas.openxmlformats.org/officeDocument/2006/relationships/tags" Target="../tags/tag288.xml"/><Relationship Id="rId151" Type="http://schemas.openxmlformats.org/officeDocument/2006/relationships/tags" Target="../tags/tag304.xml"/><Relationship Id="rId156" Type="http://schemas.openxmlformats.org/officeDocument/2006/relationships/tags" Target="../tags/tag309.xml"/><Relationship Id="rId177" Type="http://schemas.openxmlformats.org/officeDocument/2006/relationships/tags" Target="../tags/tag330.xml"/><Relationship Id="rId172" Type="http://schemas.openxmlformats.org/officeDocument/2006/relationships/tags" Target="../tags/tag325.xml"/><Relationship Id="rId13" Type="http://schemas.openxmlformats.org/officeDocument/2006/relationships/tags" Target="../tags/tag166.xml"/><Relationship Id="rId18" Type="http://schemas.openxmlformats.org/officeDocument/2006/relationships/tags" Target="../tags/tag171.xml"/><Relationship Id="rId39" Type="http://schemas.openxmlformats.org/officeDocument/2006/relationships/tags" Target="../tags/tag192.xml"/><Relationship Id="rId109" Type="http://schemas.openxmlformats.org/officeDocument/2006/relationships/tags" Target="../tags/tag262.xml"/><Relationship Id="rId34" Type="http://schemas.openxmlformats.org/officeDocument/2006/relationships/tags" Target="../tags/tag187.xml"/><Relationship Id="rId50" Type="http://schemas.openxmlformats.org/officeDocument/2006/relationships/tags" Target="../tags/tag203.xml"/><Relationship Id="rId55" Type="http://schemas.openxmlformats.org/officeDocument/2006/relationships/tags" Target="../tags/tag208.xml"/><Relationship Id="rId76" Type="http://schemas.openxmlformats.org/officeDocument/2006/relationships/tags" Target="../tags/tag229.xml"/><Relationship Id="rId97" Type="http://schemas.openxmlformats.org/officeDocument/2006/relationships/tags" Target="../tags/tag250.xml"/><Relationship Id="rId104" Type="http://schemas.openxmlformats.org/officeDocument/2006/relationships/tags" Target="../tags/tag257.xml"/><Relationship Id="rId120" Type="http://schemas.openxmlformats.org/officeDocument/2006/relationships/tags" Target="../tags/tag273.xml"/><Relationship Id="rId125" Type="http://schemas.openxmlformats.org/officeDocument/2006/relationships/tags" Target="../tags/tag278.xml"/><Relationship Id="rId141" Type="http://schemas.openxmlformats.org/officeDocument/2006/relationships/tags" Target="../tags/tag294.xml"/><Relationship Id="rId146" Type="http://schemas.openxmlformats.org/officeDocument/2006/relationships/tags" Target="../tags/tag299.xml"/><Relationship Id="rId167" Type="http://schemas.openxmlformats.org/officeDocument/2006/relationships/tags" Target="../tags/tag320.xml"/><Relationship Id="rId188" Type="http://schemas.openxmlformats.org/officeDocument/2006/relationships/slideLayout" Target="../slideLayouts/slideLayout1.xml"/><Relationship Id="rId7" Type="http://schemas.openxmlformats.org/officeDocument/2006/relationships/tags" Target="../tags/tag160.xml"/><Relationship Id="rId71" Type="http://schemas.openxmlformats.org/officeDocument/2006/relationships/tags" Target="../tags/tag224.xml"/><Relationship Id="rId92" Type="http://schemas.openxmlformats.org/officeDocument/2006/relationships/tags" Target="../tags/tag245.xml"/><Relationship Id="rId162" Type="http://schemas.openxmlformats.org/officeDocument/2006/relationships/tags" Target="../tags/tag315.xml"/><Relationship Id="rId183" Type="http://schemas.openxmlformats.org/officeDocument/2006/relationships/tags" Target="../tags/tag336.xml"/><Relationship Id="rId2" Type="http://schemas.openxmlformats.org/officeDocument/2006/relationships/video" Target="NULL" TargetMode="External"/><Relationship Id="rId29" Type="http://schemas.openxmlformats.org/officeDocument/2006/relationships/tags" Target="../tags/tag182.xml"/><Relationship Id="rId24" Type="http://schemas.openxmlformats.org/officeDocument/2006/relationships/tags" Target="../tags/tag177.xml"/><Relationship Id="rId40" Type="http://schemas.openxmlformats.org/officeDocument/2006/relationships/tags" Target="../tags/tag193.xml"/><Relationship Id="rId45" Type="http://schemas.openxmlformats.org/officeDocument/2006/relationships/tags" Target="../tags/tag198.xml"/><Relationship Id="rId66" Type="http://schemas.openxmlformats.org/officeDocument/2006/relationships/tags" Target="../tags/tag219.xml"/><Relationship Id="rId87" Type="http://schemas.openxmlformats.org/officeDocument/2006/relationships/tags" Target="../tags/tag240.xml"/><Relationship Id="rId110" Type="http://schemas.openxmlformats.org/officeDocument/2006/relationships/tags" Target="../tags/tag263.xml"/><Relationship Id="rId115" Type="http://schemas.openxmlformats.org/officeDocument/2006/relationships/tags" Target="../tags/tag268.xml"/><Relationship Id="rId131" Type="http://schemas.openxmlformats.org/officeDocument/2006/relationships/tags" Target="../tags/tag284.xml"/><Relationship Id="rId136" Type="http://schemas.openxmlformats.org/officeDocument/2006/relationships/tags" Target="../tags/tag289.xml"/><Relationship Id="rId157" Type="http://schemas.openxmlformats.org/officeDocument/2006/relationships/tags" Target="../tags/tag310.xml"/><Relationship Id="rId178" Type="http://schemas.openxmlformats.org/officeDocument/2006/relationships/tags" Target="../tags/tag331.xml"/><Relationship Id="rId61" Type="http://schemas.openxmlformats.org/officeDocument/2006/relationships/tags" Target="../tags/tag214.xml"/><Relationship Id="rId82" Type="http://schemas.openxmlformats.org/officeDocument/2006/relationships/tags" Target="../tags/tag235.xml"/><Relationship Id="rId152" Type="http://schemas.openxmlformats.org/officeDocument/2006/relationships/tags" Target="../tags/tag305.xml"/><Relationship Id="rId173" Type="http://schemas.openxmlformats.org/officeDocument/2006/relationships/tags" Target="../tags/tag326.xml"/><Relationship Id="rId19" Type="http://schemas.openxmlformats.org/officeDocument/2006/relationships/tags" Target="../tags/tag172.xml"/><Relationship Id="rId14" Type="http://schemas.openxmlformats.org/officeDocument/2006/relationships/tags" Target="../tags/tag167.xml"/><Relationship Id="rId30" Type="http://schemas.openxmlformats.org/officeDocument/2006/relationships/tags" Target="../tags/tag183.xml"/><Relationship Id="rId35" Type="http://schemas.openxmlformats.org/officeDocument/2006/relationships/tags" Target="../tags/tag188.xml"/><Relationship Id="rId56" Type="http://schemas.openxmlformats.org/officeDocument/2006/relationships/tags" Target="../tags/tag209.xml"/><Relationship Id="rId77" Type="http://schemas.openxmlformats.org/officeDocument/2006/relationships/tags" Target="../tags/tag230.xml"/><Relationship Id="rId100" Type="http://schemas.openxmlformats.org/officeDocument/2006/relationships/tags" Target="../tags/tag253.xml"/><Relationship Id="rId105" Type="http://schemas.openxmlformats.org/officeDocument/2006/relationships/tags" Target="../tags/tag258.xml"/><Relationship Id="rId126" Type="http://schemas.openxmlformats.org/officeDocument/2006/relationships/tags" Target="../tags/tag279.xml"/><Relationship Id="rId147" Type="http://schemas.openxmlformats.org/officeDocument/2006/relationships/tags" Target="../tags/tag300.xml"/><Relationship Id="rId168" Type="http://schemas.openxmlformats.org/officeDocument/2006/relationships/tags" Target="../tags/tag321.xml"/><Relationship Id="rId8" Type="http://schemas.openxmlformats.org/officeDocument/2006/relationships/tags" Target="../tags/tag161.xml"/><Relationship Id="rId51" Type="http://schemas.openxmlformats.org/officeDocument/2006/relationships/tags" Target="../tags/tag204.xml"/><Relationship Id="rId72" Type="http://schemas.openxmlformats.org/officeDocument/2006/relationships/tags" Target="../tags/tag225.xml"/><Relationship Id="rId93" Type="http://schemas.openxmlformats.org/officeDocument/2006/relationships/tags" Target="../tags/tag246.xml"/><Relationship Id="rId98" Type="http://schemas.openxmlformats.org/officeDocument/2006/relationships/tags" Target="../tags/tag251.xml"/><Relationship Id="rId121" Type="http://schemas.openxmlformats.org/officeDocument/2006/relationships/tags" Target="../tags/tag274.xml"/><Relationship Id="rId142" Type="http://schemas.openxmlformats.org/officeDocument/2006/relationships/tags" Target="../tags/tag295.xml"/><Relationship Id="rId163" Type="http://schemas.openxmlformats.org/officeDocument/2006/relationships/tags" Target="../tags/tag316.xml"/><Relationship Id="rId184" Type="http://schemas.openxmlformats.org/officeDocument/2006/relationships/tags" Target="../tags/tag337.xml"/><Relationship Id="rId189" Type="http://schemas.openxmlformats.org/officeDocument/2006/relationships/notesSlide" Target="../notesSlides/notesSlide1.xml"/><Relationship Id="rId3" Type="http://schemas.microsoft.com/office/2007/relationships/media" Target="../media/media1.mp4"/><Relationship Id="rId25" Type="http://schemas.openxmlformats.org/officeDocument/2006/relationships/tags" Target="../tags/tag178.xml"/><Relationship Id="rId46" Type="http://schemas.openxmlformats.org/officeDocument/2006/relationships/tags" Target="../tags/tag199.xml"/><Relationship Id="rId67" Type="http://schemas.openxmlformats.org/officeDocument/2006/relationships/tags" Target="../tags/tag220.xml"/><Relationship Id="rId116" Type="http://schemas.openxmlformats.org/officeDocument/2006/relationships/tags" Target="../tags/tag269.xml"/><Relationship Id="rId137" Type="http://schemas.openxmlformats.org/officeDocument/2006/relationships/tags" Target="../tags/tag290.xml"/><Relationship Id="rId158" Type="http://schemas.openxmlformats.org/officeDocument/2006/relationships/tags" Target="../tags/tag311.xml"/><Relationship Id="rId20" Type="http://schemas.openxmlformats.org/officeDocument/2006/relationships/tags" Target="../tags/tag173.xml"/><Relationship Id="rId41" Type="http://schemas.openxmlformats.org/officeDocument/2006/relationships/tags" Target="../tags/tag194.xml"/><Relationship Id="rId62" Type="http://schemas.openxmlformats.org/officeDocument/2006/relationships/tags" Target="../tags/tag215.xml"/><Relationship Id="rId83" Type="http://schemas.openxmlformats.org/officeDocument/2006/relationships/tags" Target="../tags/tag236.xml"/><Relationship Id="rId88" Type="http://schemas.openxmlformats.org/officeDocument/2006/relationships/tags" Target="../tags/tag241.xml"/><Relationship Id="rId111" Type="http://schemas.openxmlformats.org/officeDocument/2006/relationships/tags" Target="../tags/tag264.xml"/><Relationship Id="rId132" Type="http://schemas.openxmlformats.org/officeDocument/2006/relationships/tags" Target="../tags/tag285.xml"/><Relationship Id="rId153" Type="http://schemas.openxmlformats.org/officeDocument/2006/relationships/tags" Target="../tags/tag306.xml"/><Relationship Id="rId174" Type="http://schemas.openxmlformats.org/officeDocument/2006/relationships/tags" Target="../tags/tag327.xml"/><Relationship Id="rId179" Type="http://schemas.openxmlformats.org/officeDocument/2006/relationships/tags" Target="../tags/tag332.xml"/><Relationship Id="rId190" Type="http://schemas.openxmlformats.org/officeDocument/2006/relationships/image" Target="../media/image10.png"/><Relationship Id="rId15" Type="http://schemas.openxmlformats.org/officeDocument/2006/relationships/tags" Target="../tags/tag168.xml"/><Relationship Id="rId36" Type="http://schemas.openxmlformats.org/officeDocument/2006/relationships/tags" Target="../tags/tag189.xml"/><Relationship Id="rId57" Type="http://schemas.openxmlformats.org/officeDocument/2006/relationships/tags" Target="../tags/tag210.xml"/><Relationship Id="rId106" Type="http://schemas.openxmlformats.org/officeDocument/2006/relationships/tags" Target="../tags/tag259.xml"/><Relationship Id="rId127" Type="http://schemas.openxmlformats.org/officeDocument/2006/relationships/tags" Target="../tags/tag280.xml"/><Relationship Id="rId10" Type="http://schemas.openxmlformats.org/officeDocument/2006/relationships/tags" Target="../tags/tag163.xml"/><Relationship Id="rId31" Type="http://schemas.openxmlformats.org/officeDocument/2006/relationships/tags" Target="../tags/tag184.xml"/><Relationship Id="rId52" Type="http://schemas.openxmlformats.org/officeDocument/2006/relationships/tags" Target="../tags/tag205.xml"/><Relationship Id="rId73" Type="http://schemas.openxmlformats.org/officeDocument/2006/relationships/tags" Target="../tags/tag226.xml"/><Relationship Id="rId78" Type="http://schemas.openxmlformats.org/officeDocument/2006/relationships/tags" Target="../tags/tag231.xml"/><Relationship Id="rId94" Type="http://schemas.openxmlformats.org/officeDocument/2006/relationships/tags" Target="../tags/tag247.xml"/><Relationship Id="rId99" Type="http://schemas.openxmlformats.org/officeDocument/2006/relationships/tags" Target="../tags/tag252.xml"/><Relationship Id="rId101" Type="http://schemas.openxmlformats.org/officeDocument/2006/relationships/tags" Target="../tags/tag254.xml"/><Relationship Id="rId122" Type="http://schemas.openxmlformats.org/officeDocument/2006/relationships/tags" Target="../tags/tag275.xml"/><Relationship Id="rId143" Type="http://schemas.openxmlformats.org/officeDocument/2006/relationships/tags" Target="../tags/tag296.xml"/><Relationship Id="rId148" Type="http://schemas.openxmlformats.org/officeDocument/2006/relationships/tags" Target="../tags/tag301.xml"/><Relationship Id="rId164" Type="http://schemas.openxmlformats.org/officeDocument/2006/relationships/tags" Target="../tags/tag317.xml"/><Relationship Id="rId169" Type="http://schemas.openxmlformats.org/officeDocument/2006/relationships/tags" Target="../tags/tag322.xml"/><Relationship Id="rId185" Type="http://schemas.openxmlformats.org/officeDocument/2006/relationships/tags" Target="../tags/tag338.xml"/><Relationship Id="rId4" Type="http://schemas.microsoft.com/office/2007/relationships/media" Target="../media/media4.m4a"/><Relationship Id="rId9" Type="http://schemas.openxmlformats.org/officeDocument/2006/relationships/tags" Target="../tags/tag162.xml"/><Relationship Id="rId180" Type="http://schemas.openxmlformats.org/officeDocument/2006/relationships/tags" Target="../tags/tag333.xml"/></Relationships>
</file>

<file path=ppt/slides/_rels/slide5.xml.rels><?xml version="1.0" encoding="UTF-8" standalone="yes"?>
<Relationships xmlns="http://schemas.openxmlformats.org/package/2006/relationships"><Relationship Id="rId117" Type="http://schemas.openxmlformats.org/officeDocument/2006/relationships/tags" Target="../tags/tag457.xml"/><Relationship Id="rId21" Type="http://schemas.openxmlformats.org/officeDocument/2006/relationships/tags" Target="../tags/tag361.xml"/><Relationship Id="rId42" Type="http://schemas.openxmlformats.org/officeDocument/2006/relationships/tags" Target="../tags/tag382.xml"/><Relationship Id="rId63" Type="http://schemas.openxmlformats.org/officeDocument/2006/relationships/tags" Target="../tags/tag403.xml"/><Relationship Id="rId84" Type="http://schemas.openxmlformats.org/officeDocument/2006/relationships/tags" Target="../tags/tag424.xml"/><Relationship Id="rId138" Type="http://schemas.openxmlformats.org/officeDocument/2006/relationships/tags" Target="../tags/tag478.xml"/><Relationship Id="rId159" Type="http://schemas.openxmlformats.org/officeDocument/2006/relationships/tags" Target="../tags/tag499.xml"/><Relationship Id="rId170" Type="http://schemas.openxmlformats.org/officeDocument/2006/relationships/tags" Target="../tags/tag510.xml"/><Relationship Id="rId191" Type="http://schemas.openxmlformats.org/officeDocument/2006/relationships/tags" Target="../tags/tag531.xml"/><Relationship Id="rId205" Type="http://schemas.openxmlformats.org/officeDocument/2006/relationships/tags" Target="../tags/tag545.xml"/><Relationship Id="rId226" Type="http://schemas.openxmlformats.org/officeDocument/2006/relationships/tags" Target="../tags/tag566.xml"/><Relationship Id="rId247" Type="http://schemas.openxmlformats.org/officeDocument/2006/relationships/tags" Target="../tags/tag587.xml"/><Relationship Id="rId107" Type="http://schemas.openxmlformats.org/officeDocument/2006/relationships/tags" Target="../tags/tag447.xml"/><Relationship Id="rId268" Type="http://schemas.openxmlformats.org/officeDocument/2006/relationships/tags" Target="../tags/tag608.xml"/><Relationship Id="rId11" Type="http://schemas.openxmlformats.org/officeDocument/2006/relationships/tags" Target="../tags/tag351.xml"/><Relationship Id="rId32" Type="http://schemas.openxmlformats.org/officeDocument/2006/relationships/tags" Target="../tags/tag372.xml"/><Relationship Id="rId53" Type="http://schemas.openxmlformats.org/officeDocument/2006/relationships/tags" Target="../tags/tag393.xml"/><Relationship Id="rId74" Type="http://schemas.openxmlformats.org/officeDocument/2006/relationships/tags" Target="../tags/tag414.xml"/><Relationship Id="rId128" Type="http://schemas.openxmlformats.org/officeDocument/2006/relationships/tags" Target="../tags/tag468.xml"/><Relationship Id="rId149" Type="http://schemas.openxmlformats.org/officeDocument/2006/relationships/tags" Target="../tags/tag489.xml"/><Relationship Id="rId5" Type="http://schemas.openxmlformats.org/officeDocument/2006/relationships/tags" Target="../tags/tag345.xml"/><Relationship Id="rId95" Type="http://schemas.openxmlformats.org/officeDocument/2006/relationships/tags" Target="../tags/tag435.xml"/><Relationship Id="rId160" Type="http://schemas.openxmlformats.org/officeDocument/2006/relationships/tags" Target="../tags/tag500.xml"/><Relationship Id="rId181" Type="http://schemas.openxmlformats.org/officeDocument/2006/relationships/tags" Target="../tags/tag521.xml"/><Relationship Id="rId216" Type="http://schemas.openxmlformats.org/officeDocument/2006/relationships/tags" Target="../tags/tag556.xml"/><Relationship Id="rId237" Type="http://schemas.openxmlformats.org/officeDocument/2006/relationships/tags" Target="../tags/tag577.xml"/><Relationship Id="rId258" Type="http://schemas.openxmlformats.org/officeDocument/2006/relationships/tags" Target="../tags/tag598.xml"/><Relationship Id="rId22" Type="http://schemas.openxmlformats.org/officeDocument/2006/relationships/tags" Target="../tags/tag362.xml"/><Relationship Id="rId43" Type="http://schemas.openxmlformats.org/officeDocument/2006/relationships/tags" Target="../tags/tag383.xml"/><Relationship Id="rId64" Type="http://schemas.openxmlformats.org/officeDocument/2006/relationships/tags" Target="../tags/tag404.xml"/><Relationship Id="rId118" Type="http://schemas.openxmlformats.org/officeDocument/2006/relationships/tags" Target="../tags/tag458.xml"/><Relationship Id="rId139" Type="http://schemas.openxmlformats.org/officeDocument/2006/relationships/tags" Target="../tags/tag479.xml"/><Relationship Id="rId85" Type="http://schemas.openxmlformats.org/officeDocument/2006/relationships/tags" Target="../tags/tag425.xml"/><Relationship Id="rId150" Type="http://schemas.openxmlformats.org/officeDocument/2006/relationships/tags" Target="../tags/tag490.xml"/><Relationship Id="rId171" Type="http://schemas.openxmlformats.org/officeDocument/2006/relationships/tags" Target="../tags/tag511.xml"/><Relationship Id="rId192" Type="http://schemas.openxmlformats.org/officeDocument/2006/relationships/tags" Target="../tags/tag532.xml"/><Relationship Id="rId206" Type="http://schemas.openxmlformats.org/officeDocument/2006/relationships/tags" Target="../tags/tag546.xml"/><Relationship Id="rId227" Type="http://schemas.openxmlformats.org/officeDocument/2006/relationships/tags" Target="../tags/tag567.xml"/><Relationship Id="rId248" Type="http://schemas.openxmlformats.org/officeDocument/2006/relationships/tags" Target="../tags/tag588.xml"/><Relationship Id="rId269" Type="http://schemas.openxmlformats.org/officeDocument/2006/relationships/tags" Target="../tags/tag609.xml"/><Relationship Id="rId12" Type="http://schemas.openxmlformats.org/officeDocument/2006/relationships/tags" Target="../tags/tag352.xml"/><Relationship Id="rId33" Type="http://schemas.openxmlformats.org/officeDocument/2006/relationships/tags" Target="../tags/tag373.xml"/><Relationship Id="rId108" Type="http://schemas.openxmlformats.org/officeDocument/2006/relationships/tags" Target="../tags/tag448.xml"/><Relationship Id="rId129" Type="http://schemas.openxmlformats.org/officeDocument/2006/relationships/tags" Target="../tags/tag469.xml"/><Relationship Id="rId54" Type="http://schemas.openxmlformats.org/officeDocument/2006/relationships/tags" Target="../tags/tag394.xml"/><Relationship Id="rId75" Type="http://schemas.openxmlformats.org/officeDocument/2006/relationships/tags" Target="../tags/tag415.xml"/><Relationship Id="rId96" Type="http://schemas.openxmlformats.org/officeDocument/2006/relationships/tags" Target="../tags/tag436.xml"/><Relationship Id="rId140" Type="http://schemas.openxmlformats.org/officeDocument/2006/relationships/tags" Target="../tags/tag480.xml"/><Relationship Id="rId161" Type="http://schemas.openxmlformats.org/officeDocument/2006/relationships/tags" Target="../tags/tag501.xml"/><Relationship Id="rId182" Type="http://schemas.openxmlformats.org/officeDocument/2006/relationships/tags" Target="../tags/tag522.xml"/><Relationship Id="rId217" Type="http://schemas.openxmlformats.org/officeDocument/2006/relationships/tags" Target="../tags/tag557.xml"/><Relationship Id="rId6" Type="http://schemas.openxmlformats.org/officeDocument/2006/relationships/tags" Target="../tags/tag346.xml"/><Relationship Id="rId238" Type="http://schemas.openxmlformats.org/officeDocument/2006/relationships/tags" Target="../tags/tag578.xml"/><Relationship Id="rId259" Type="http://schemas.openxmlformats.org/officeDocument/2006/relationships/tags" Target="../tags/tag599.xml"/><Relationship Id="rId23" Type="http://schemas.openxmlformats.org/officeDocument/2006/relationships/tags" Target="../tags/tag363.xml"/><Relationship Id="rId119" Type="http://schemas.openxmlformats.org/officeDocument/2006/relationships/tags" Target="../tags/tag459.xml"/><Relationship Id="rId270" Type="http://schemas.openxmlformats.org/officeDocument/2006/relationships/tags" Target="../tags/tag610.xml"/><Relationship Id="rId44" Type="http://schemas.openxmlformats.org/officeDocument/2006/relationships/tags" Target="../tags/tag384.xml"/><Relationship Id="rId60" Type="http://schemas.openxmlformats.org/officeDocument/2006/relationships/tags" Target="../tags/tag400.xml"/><Relationship Id="rId65" Type="http://schemas.openxmlformats.org/officeDocument/2006/relationships/tags" Target="../tags/tag405.xml"/><Relationship Id="rId81" Type="http://schemas.openxmlformats.org/officeDocument/2006/relationships/tags" Target="../tags/tag421.xml"/><Relationship Id="rId86" Type="http://schemas.openxmlformats.org/officeDocument/2006/relationships/tags" Target="../tags/tag426.xml"/><Relationship Id="rId130" Type="http://schemas.openxmlformats.org/officeDocument/2006/relationships/tags" Target="../tags/tag470.xml"/><Relationship Id="rId135" Type="http://schemas.openxmlformats.org/officeDocument/2006/relationships/tags" Target="../tags/tag475.xml"/><Relationship Id="rId151" Type="http://schemas.openxmlformats.org/officeDocument/2006/relationships/tags" Target="../tags/tag491.xml"/><Relationship Id="rId156" Type="http://schemas.openxmlformats.org/officeDocument/2006/relationships/tags" Target="../tags/tag496.xml"/><Relationship Id="rId177" Type="http://schemas.openxmlformats.org/officeDocument/2006/relationships/tags" Target="../tags/tag517.xml"/><Relationship Id="rId198" Type="http://schemas.openxmlformats.org/officeDocument/2006/relationships/tags" Target="../tags/tag538.xml"/><Relationship Id="rId172" Type="http://schemas.openxmlformats.org/officeDocument/2006/relationships/tags" Target="../tags/tag512.xml"/><Relationship Id="rId193" Type="http://schemas.openxmlformats.org/officeDocument/2006/relationships/tags" Target="../tags/tag533.xml"/><Relationship Id="rId202" Type="http://schemas.openxmlformats.org/officeDocument/2006/relationships/tags" Target="../tags/tag542.xml"/><Relationship Id="rId207" Type="http://schemas.openxmlformats.org/officeDocument/2006/relationships/tags" Target="../tags/tag547.xml"/><Relationship Id="rId223" Type="http://schemas.openxmlformats.org/officeDocument/2006/relationships/tags" Target="../tags/tag563.xml"/><Relationship Id="rId228" Type="http://schemas.openxmlformats.org/officeDocument/2006/relationships/tags" Target="../tags/tag568.xml"/><Relationship Id="rId244" Type="http://schemas.openxmlformats.org/officeDocument/2006/relationships/tags" Target="../tags/tag584.xml"/><Relationship Id="rId249" Type="http://schemas.openxmlformats.org/officeDocument/2006/relationships/tags" Target="../tags/tag589.xml"/><Relationship Id="rId13" Type="http://schemas.openxmlformats.org/officeDocument/2006/relationships/tags" Target="../tags/tag353.xml"/><Relationship Id="rId18" Type="http://schemas.openxmlformats.org/officeDocument/2006/relationships/tags" Target="../tags/tag358.xml"/><Relationship Id="rId39" Type="http://schemas.openxmlformats.org/officeDocument/2006/relationships/tags" Target="../tags/tag379.xml"/><Relationship Id="rId109" Type="http://schemas.openxmlformats.org/officeDocument/2006/relationships/tags" Target="../tags/tag449.xml"/><Relationship Id="rId260" Type="http://schemas.openxmlformats.org/officeDocument/2006/relationships/tags" Target="../tags/tag600.xml"/><Relationship Id="rId265" Type="http://schemas.openxmlformats.org/officeDocument/2006/relationships/tags" Target="../tags/tag605.xml"/><Relationship Id="rId34" Type="http://schemas.openxmlformats.org/officeDocument/2006/relationships/tags" Target="../tags/tag374.xml"/><Relationship Id="rId50" Type="http://schemas.openxmlformats.org/officeDocument/2006/relationships/tags" Target="../tags/tag390.xml"/><Relationship Id="rId55" Type="http://schemas.openxmlformats.org/officeDocument/2006/relationships/tags" Target="../tags/tag395.xml"/><Relationship Id="rId76" Type="http://schemas.openxmlformats.org/officeDocument/2006/relationships/tags" Target="../tags/tag416.xml"/><Relationship Id="rId97" Type="http://schemas.openxmlformats.org/officeDocument/2006/relationships/tags" Target="../tags/tag437.xml"/><Relationship Id="rId104" Type="http://schemas.openxmlformats.org/officeDocument/2006/relationships/tags" Target="../tags/tag444.xml"/><Relationship Id="rId120" Type="http://schemas.openxmlformats.org/officeDocument/2006/relationships/tags" Target="../tags/tag460.xml"/><Relationship Id="rId125" Type="http://schemas.openxmlformats.org/officeDocument/2006/relationships/tags" Target="../tags/tag465.xml"/><Relationship Id="rId141" Type="http://schemas.openxmlformats.org/officeDocument/2006/relationships/tags" Target="../tags/tag481.xml"/><Relationship Id="rId146" Type="http://schemas.openxmlformats.org/officeDocument/2006/relationships/tags" Target="../tags/tag486.xml"/><Relationship Id="rId167" Type="http://schemas.openxmlformats.org/officeDocument/2006/relationships/tags" Target="../tags/tag507.xml"/><Relationship Id="rId188" Type="http://schemas.openxmlformats.org/officeDocument/2006/relationships/tags" Target="../tags/tag528.xml"/><Relationship Id="rId7" Type="http://schemas.openxmlformats.org/officeDocument/2006/relationships/tags" Target="../tags/tag347.xml"/><Relationship Id="rId71" Type="http://schemas.openxmlformats.org/officeDocument/2006/relationships/tags" Target="../tags/tag411.xml"/><Relationship Id="rId92" Type="http://schemas.openxmlformats.org/officeDocument/2006/relationships/tags" Target="../tags/tag432.xml"/><Relationship Id="rId162" Type="http://schemas.openxmlformats.org/officeDocument/2006/relationships/tags" Target="../tags/tag502.xml"/><Relationship Id="rId183" Type="http://schemas.openxmlformats.org/officeDocument/2006/relationships/tags" Target="../tags/tag523.xml"/><Relationship Id="rId213" Type="http://schemas.openxmlformats.org/officeDocument/2006/relationships/tags" Target="../tags/tag553.xml"/><Relationship Id="rId218" Type="http://schemas.openxmlformats.org/officeDocument/2006/relationships/tags" Target="../tags/tag558.xml"/><Relationship Id="rId234" Type="http://schemas.openxmlformats.org/officeDocument/2006/relationships/tags" Target="../tags/tag574.xml"/><Relationship Id="rId239" Type="http://schemas.openxmlformats.org/officeDocument/2006/relationships/tags" Target="../tags/tag579.xml"/><Relationship Id="rId2" Type="http://schemas.openxmlformats.org/officeDocument/2006/relationships/tags" Target="../tags/tag342.xml"/><Relationship Id="rId29" Type="http://schemas.openxmlformats.org/officeDocument/2006/relationships/tags" Target="../tags/tag369.xml"/><Relationship Id="rId250" Type="http://schemas.openxmlformats.org/officeDocument/2006/relationships/tags" Target="../tags/tag590.xml"/><Relationship Id="rId255" Type="http://schemas.openxmlformats.org/officeDocument/2006/relationships/tags" Target="../tags/tag595.xml"/><Relationship Id="rId271" Type="http://schemas.openxmlformats.org/officeDocument/2006/relationships/tags" Target="../tags/tag611.xml"/><Relationship Id="rId276" Type="http://schemas.openxmlformats.org/officeDocument/2006/relationships/image" Target="../media/image11.png"/><Relationship Id="rId24" Type="http://schemas.openxmlformats.org/officeDocument/2006/relationships/tags" Target="../tags/tag364.xml"/><Relationship Id="rId40" Type="http://schemas.openxmlformats.org/officeDocument/2006/relationships/tags" Target="../tags/tag380.xml"/><Relationship Id="rId45" Type="http://schemas.openxmlformats.org/officeDocument/2006/relationships/tags" Target="../tags/tag385.xml"/><Relationship Id="rId66" Type="http://schemas.openxmlformats.org/officeDocument/2006/relationships/tags" Target="../tags/tag406.xml"/><Relationship Id="rId87" Type="http://schemas.openxmlformats.org/officeDocument/2006/relationships/tags" Target="../tags/tag427.xml"/><Relationship Id="rId110" Type="http://schemas.openxmlformats.org/officeDocument/2006/relationships/tags" Target="../tags/tag450.xml"/><Relationship Id="rId115" Type="http://schemas.openxmlformats.org/officeDocument/2006/relationships/tags" Target="../tags/tag455.xml"/><Relationship Id="rId131" Type="http://schemas.openxmlformats.org/officeDocument/2006/relationships/tags" Target="../tags/tag471.xml"/><Relationship Id="rId136" Type="http://schemas.openxmlformats.org/officeDocument/2006/relationships/tags" Target="../tags/tag476.xml"/><Relationship Id="rId157" Type="http://schemas.openxmlformats.org/officeDocument/2006/relationships/tags" Target="../tags/tag497.xml"/><Relationship Id="rId178" Type="http://schemas.openxmlformats.org/officeDocument/2006/relationships/tags" Target="../tags/tag518.xml"/><Relationship Id="rId61" Type="http://schemas.openxmlformats.org/officeDocument/2006/relationships/tags" Target="../tags/tag401.xml"/><Relationship Id="rId82" Type="http://schemas.openxmlformats.org/officeDocument/2006/relationships/tags" Target="../tags/tag422.xml"/><Relationship Id="rId152" Type="http://schemas.openxmlformats.org/officeDocument/2006/relationships/tags" Target="../tags/tag492.xml"/><Relationship Id="rId173" Type="http://schemas.openxmlformats.org/officeDocument/2006/relationships/tags" Target="../tags/tag513.xml"/><Relationship Id="rId194" Type="http://schemas.openxmlformats.org/officeDocument/2006/relationships/tags" Target="../tags/tag534.xml"/><Relationship Id="rId199" Type="http://schemas.openxmlformats.org/officeDocument/2006/relationships/tags" Target="../tags/tag539.xml"/><Relationship Id="rId203" Type="http://schemas.openxmlformats.org/officeDocument/2006/relationships/tags" Target="../tags/tag543.xml"/><Relationship Id="rId208" Type="http://schemas.openxmlformats.org/officeDocument/2006/relationships/tags" Target="../tags/tag548.xml"/><Relationship Id="rId229" Type="http://schemas.openxmlformats.org/officeDocument/2006/relationships/tags" Target="../tags/tag569.xml"/><Relationship Id="rId19" Type="http://schemas.openxmlformats.org/officeDocument/2006/relationships/tags" Target="../tags/tag359.xml"/><Relationship Id="rId224" Type="http://schemas.openxmlformats.org/officeDocument/2006/relationships/tags" Target="../tags/tag564.xml"/><Relationship Id="rId240" Type="http://schemas.openxmlformats.org/officeDocument/2006/relationships/tags" Target="../tags/tag580.xml"/><Relationship Id="rId245" Type="http://schemas.openxmlformats.org/officeDocument/2006/relationships/tags" Target="../tags/tag585.xml"/><Relationship Id="rId261" Type="http://schemas.openxmlformats.org/officeDocument/2006/relationships/tags" Target="../tags/tag601.xml"/><Relationship Id="rId266" Type="http://schemas.openxmlformats.org/officeDocument/2006/relationships/tags" Target="../tags/tag606.xml"/><Relationship Id="rId14" Type="http://schemas.openxmlformats.org/officeDocument/2006/relationships/tags" Target="../tags/tag354.xml"/><Relationship Id="rId30" Type="http://schemas.openxmlformats.org/officeDocument/2006/relationships/tags" Target="../tags/tag370.xml"/><Relationship Id="rId35" Type="http://schemas.openxmlformats.org/officeDocument/2006/relationships/tags" Target="../tags/tag375.xml"/><Relationship Id="rId56" Type="http://schemas.openxmlformats.org/officeDocument/2006/relationships/tags" Target="../tags/tag396.xml"/><Relationship Id="rId77" Type="http://schemas.openxmlformats.org/officeDocument/2006/relationships/tags" Target="../tags/tag417.xml"/><Relationship Id="rId100" Type="http://schemas.openxmlformats.org/officeDocument/2006/relationships/tags" Target="../tags/tag440.xml"/><Relationship Id="rId105" Type="http://schemas.openxmlformats.org/officeDocument/2006/relationships/tags" Target="../tags/tag445.xml"/><Relationship Id="rId126" Type="http://schemas.openxmlformats.org/officeDocument/2006/relationships/tags" Target="../tags/tag466.xml"/><Relationship Id="rId147" Type="http://schemas.openxmlformats.org/officeDocument/2006/relationships/tags" Target="../tags/tag487.xml"/><Relationship Id="rId168" Type="http://schemas.openxmlformats.org/officeDocument/2006/relationships/tags" Target="../tags/tag508.xml"/><Relationship Id="rId8" Type="http://schemas.openxmlformats.org/officeDocument/2006/relationships/tags" Target="../tags/tag348.xml"/><Relationship Id="rId51" Type="http://schemas.openxmlformats.org/officeDocument/2006/relationships/tags" Target="../tags/tag391.xml"/><Relationship Id="rId72" Type="http://schemas.openxmlformats.org/officeDocument/2006/relationships/tags" Target="../tags/tag412.xml"/><Relationship Id="rId93" Type="http://schemas.openxmlformats.org/officeDocument/2006/relationships/tags" Target="../tags/tag433.xml"/><Relationship Id="rId98" Type="http://schemas.openxmlformats.org/officeDocument/2006/relationships/tags" Target="../tags/tag438.xml"/><Relationship Id="rId121" Type="http://schemas.openxmlformats.org/officeDocument/2006/relationships/tags" Target="../tags/tag461.xml"/><Relationship Id="rId142" Type="http://schemas.openxmlformats.org/officeDocument/2006/relationships/tags" Target="../tags/tag482.xml"/><Relationship Id="rId163" Type="http://schemas.openxmlformats.org/officeDocument/2006/relationships/tags" Target="../tags/tag503.xml"/><Relationship Id="rId184" Type="http://schemas.openxmlformats.org/officeDocument/2006/relationships/tags" Target="../tags/tag524.xml"/><Relationship Id="rId189" Type="http://schemas.openxmlformats.org/officeDocument/2006/relationships/tags" Target="../tags/tag529.xml"/><Relationship Id="rId219" Type="http://schemas.openxmlformats.org/officeDocument/2006/relationships/tags" Target="../tags/tag559.xml"/><Relationship Id="rId3" Type="http://schemas.openxmlformats.org/officeDocument/2006/relationships/tags" Target="../tags/tag343.xml"/><Relationship Id="rId214" Type="http://schemas.openxmlformats.org/officeDocument/2006/relationships/tags" Target="../tags/tag554.xml"/><Relationship Id="rId230" Type="http://schemas.openxmlformats.org/officeDocument/2006/relationships/tags" Target="../tags/tag570.xml"/><Relationship Id="rId235" Type="http://schemas.openxmlformats.org/officeDocument/2006/relationships/tags" Target="../tags/tag575.xml"/><Relationship Id="rId251" Type="http://schemas.openxmlformats.org/officeDocument/2006/relationships/tags" Target="../tags/tag591.xml"/><Relationship Id="rId256" Type="http://schemas.openxmlformats.org/officeDocument/2006/relationships/tags" Target="../tags/tag596.xml"/><Relationship Id="rId25" Type="http://schemas.openxmlformats.org/officeDocument/2006/relationships/tags" Target="../tags/tag365.xml"/><Relationship Id="rId46" Type="http://schemas.openxmlformats.org/officeDocument/2006/relationships/tags" Target="../tags/tag386.xml"/><Relationship Id="rId67" Type="http://schemas.openxmlformats.org/officeDocument/2006/relationships/tags" Target="../tags/tag407.xml"/><Relationship Id="rId116" Type="http://schemas.openxmlformats.org/officeDocument/2006/relationships/tags" Target="../tags/tag456.xml"/><Relationship Id="rId137" Type="http://schemas.openxmlformats.org/officeDocument/2006/relationships/tags" Target="../tags/tag477.xml"/><Relationship Id="rId158" Type="http://schemas.openxmlformats.org/officeDocument/2006/relationships/tags" Target="../tags/tag498.xml"/><Relationship Id="rId272" Type="http://schemas.openxmlformats.org/officeDocument/2006/relationships/tags" Target="../tags/tag612.xml"/><Relationship Id="rId20" Type="http://schemas.openxmlformats.org/officeDocument/2006/relationships/tags" Target="../tags/tag360.xml"/><Relationship Id="rId41" Type="http://schemas.openxmlformats.org/officeDocument/2006/relationships/tags" Target="../tags/tag381.xml"/><Relationship Id="rId62" Type="http://schemas.openxmlformats.org/officeDocument/2006/relationships/tags" Target="../tags/tag402.xml"/><Relationship Id="rId83" Type="http://schemas.openxmlformats.org/officeDocument/2006/relationships/tags" Target="../tags/tag423.xml"/><Relationship Id="rId88" Type="http://schemas.openxmlformats.org/officeDocument/2006/relationships/tags" Target="../tags/tag428.xml"/><Relationship Id="rId111" Type="http://schemas.openxmlformats.org/officeDocument/2006/relationships/tags" Target="../tags/tag451.xml"/><Relationship Id="rId132" Type="http://schemas.openxmlformats.org/officeDocument/2006/relationships/tags" Target="../tags/tag472.xml"/><Relationship Id="rId153" Type="http://schemas.openxmlformats.org/officeDocument/2006/relationships/tags" Target="../tags/tag493.xml"/><Relationship Id="rId174" Type="http://schemas.openxmlformats.org/officeDocument/2006/relationships/tags" Target="../tags/tag514.xml"/><Relationship Id="rId179" Type="http://schemas.openxmlformats.org/officeDocument/2006/relationships/tags" Target="../tags/tag519.xml"/><Relationship Id="rId195" Type="http://schemas.openxmlformats.org/officeDocument/2006/relationships/tags" Target="../tags/tag535.xml"/><Relationship Id="rId209" Type="http://schemas.openxmlformats.org/officeDocument/2006/relationships/tags" Target="../tags/tag549.xml"/><Relationship Id="rId190" Type="http://schemas.openxmlformats.org/officeDocument/2006/relationships/tags" Target="../tags/tag530.xml"/><Relationship Id="rId204" Type="http://schemas.openxmlformats.org/officeDocument/2006/relationships/tags" Target="../tags/tag544.xml"/><Relationship Id="rId220" Type="http://schemas.openxmlformats.org/officeDocument/2006/relationships/tags" Target="../tags/tag560.xml"/><Relationship Id="rId225" Type="http://schemas.openxmlformats.org/officeDocument/2006/relationships/tags" Target="../tags/tag565.xml"/><Relationship Id="rId241" Type="http://schemas.openxmlformats.org/officeDocument/2006/relationships/tags" Target="../tags/tag581.xml"/><Relationship Id="rId246" Type="http://schemas.openxmlformats.org/officeDocument/2006/relationships/tags" Target="../tags/tag586.xml"/><Relationship Id="rId267" Type="http://schemas.openxmlformats.org/officeDocument/2006/relationships/tags" Target="../tags/tag607.xml"/><Relationship Id="rId15" Type="http://schemas.openxmlformats.org/officeDocument/2006/relationships/tags" Target="../tags/tag355.xml"/><Relationship Id="rId36" Type="http://schemas.openxmlformats.org/officeDocument/2006/relationships/tags" Target="../tags/tag376.xml"/><Relationship Id="rId57" Type="http://schemas.openxmlformats.org/officeDocument/2006/relationships/tags" Target="../tags/tag397.xml"/><Relationship Id="rId106" Type="http://schemas.openxmlformats.org/officeDocument/2006/relationships/tags" Target="../tags/tag446.xml"/><Relationship Id="rId127" Type="http://schemas.openxmlformats.org/officeDocument/2006/relationships/tags" Target="../tags/tag467.xml"/><Relationship Id="rId262" Type="http://schemas.openxmlformats.org/officeDocument/2006/relationships/tags" Target="../tags/tag602.xml"/><Relationship Id="rId10" Type="http://schemas.openxmlformats.org/officeDocument/2006/relationships/tags" Target="../tags/tag350.xml"/><Relationship Id="rId31" Type="http://schemas.openxmlformats.org/officeDocument/2006/relationships/tags" Target="../tags/tag371.xml"/><Relationship Id="rId52" Type="http://schemas.openxmlformats.org/officeDocument/2006/relationships/tags" Target="../tags/tag392.xml"/><Relationship Id="rId73" Type="http://schemas.openxmlformats.org/officeDocument/2006/relationships/tags" Target="../tags/tag413.xml"/><Relationship Id="rId78" Type="http://schemas.openxmlformats.org/officeDocument/2006/relationships/tags" Target="../tags/tag418.xml"/><Relationship Id="rId94" Type="http://schemas.openxmlformats.org/officeDocument/2006/relationships/tags" Target="../tags/tag434.xml"/><Relationship Id="rId99" Type="http://schemas.openxmlformats.org/officeDocument/2006/relationships/tags" Target="../tags/tag439.xml"/><Relationship Id="rId101" Type="http://schemas.openxmlformats.org/officeDocument/2006/relationships/tags" Target="../tags/tag441.xml"/><Relationship Id="rId122" Type="http://schemas.openxmlformats.org/officeDocument/2006/relationships/tags" Target="../tags/tag462.xml"/><Relationship Id="rId143" Type="http://schemas.openxmlformats.org/officeDocument/2006/relationships/tags" Target="../tags/tag483.xml"/><Relationship Id="rId148" Type="http://schemas.openxmlformats.org/officeDocument/2006/relationships/tags" Target="../tags/tag488.xml"/><Relationship Id="rId164" Type="http://schemas.openxmlformats.org/officeDocument/2006/relationships/tags" Target="../tags/tag504.xml"/><Relationship Id="rId169" Type="http://schemas.openxmlformats.org/officeDocument/2006/relationships/tags" Target="../tags/tag509.xml"/><Relationship Id="rId185" Type="http://schemas.openxmlformats.org/officeDocument/2006/relationships/tags" Target="../tags/tag525.xml"/><Relationship Id="rId4" Type="http://schemas.openxmlformats.org/officeDocument/2006/relationships/tags" Target="../tags/tag344.xml"/><Relationship Id="rId9" Type="http://schemas.openxmlformats.org/officeDocument/2006/relationships/tags" Target="../tags/tag349.xml"/><Relationship Id="rId180" Type="http://schemas.openxmlformats.org/officeDocument/2006/relationships/tags" Target="../tags/tag520.xml"/><Relationship Id="rId210" Type="http://schemas.openxmlformats.org/officeDocument/2006/relationships/tags" Target="../tags/tag550.xml"/><Relationship Id="rId215" Type="http://schemas.openxmlformats.org/officeDocument/2006/relationships/tags" Target="../tags/tag555.xml"/><Relationship Id="rId236" Type="http://schemas.openxmlformats.org/officeDocument/2006/relationships/tags" Target="../tags/tag576.xml"/><Relationship Id="rId257" Type="http://schemas.openxmlformats.org/officeDocument/2006/relationships/tags" Target="../tags/tag597.xml"/><Relationship Id="rId26" Type="http://schemas.openxmlformats.org/officeDocument/2006/relationships/tags" Target="../tags/tag366.xml"/><Relationship Id="rId231" Type="http://schemas.openxmlformats.org/officeDocument/2006/relationships/tags" Target="../tags/tag571.xml"/><Relationship Id="rId252" Type="http://schemas.openxmlformats.org/officeDocument/2006/relationships/tags" Target="../tags/tag592.xml"/><Relationship Id="rId273" Type="http://schemas.openxmlformats.org/officeDocument/2006/relationships/tags" Target="../tags/tag613.xml"/><Relationship Id="rId47" Type="http://schemas.openxmlformats.org/officeDocument/2006/relationships/tags" Target="../tags/tag387.xml"/><Relationship Id="rId68" Type="http://schemas.openxmlformats.org/officeDocument/2006/relationships/tags" Target="../tags/tag408.xml"/><Relationship Id="rId89" Type="http://schemas.openxmlformats.org/officeDocument/2006/relationships/tags" Target="../tags/tag429.xml"/><Relationship Id="rId112" Type="http://schemas.openxmlformats.org/officeDocument/2006/relationships/tags" Target="../tags/tag452.xml"/><Relationship Id="rId133" Type="http://schemas.openxmlformats.org/officeDocument/2006/relationships/tags" Target="../tags/tag473.xml"/><Relationship Id="rId154" Type="http://schemas.openxmlformats.org/officeDocument/2006/relationships/tags" Target="../tags/tag494.xml"/><Relationship Id="rId175" Type="http://schemas.openxmlformats.org/officeDocument/2006/relationships/tags" Target="../tags/tag515.xml"/><Relationship Id="rId196" Type="http://schemas.openxmlformats.org/officeDocument/2006/relationships/tags" Target="../tags/tag536.xml"/><Relationship Id="rId200" Type="http://schemas.openxmlformats.org/officeDocument/2006/relationships/tags" Target="../tags/tag540.xml"/><Relationship Id="rId16" Type="http://schemas.openxmlformats.org/officeDocument/2006/relationships/tags" Target="../tags/tag356.xml"/><Relationship Id="rId221" Type="http://schemas.openxmlformats.org/officeDocument/2006/relationships/tags" Target="../tags/tag561.xml"/><Relationship Id="rId242" Type="http://schemas.openxmlformats.org/officeDocument/2006/relationships/tags" Target="../tags/tag582.xml"/><Relationship Id="rId263" Type="http://schemas.openxmlformats.org/officeDocument/2006/relationships/tags" Target="../tags/tag603.xml"/><Relationship Id="rId37" Type="http://schemas.openxmlformats.org/officeDocument/2006/relationships/tags" Target="../tags/tag377.xml"/><Relationship Id="rId58" Type="http://schemas.openxmlformats.org/officeDocument/2006/relationships/tags" Target="../tags/tag398.xml"/><Relationship Id="rId79" Type="http://schemas.openxmlformats.org/officeDocument/2006/relationships/tags" Target="../tags/tag419.xml"/><Relationship Id="rId102" Type="http://schemas.openxmlformats.org/officeDocument/2006/relationships/tags" Target="../tags/tag442.xml"/><Relationship Id="rId123" Type="http://schemas.openxmlformats.org/officeDocument/2006/relationships/tags" Target="../tags/tag463.xml"/><Relationship Id="rId144" Type="http://schemas.openxmlformats.org/officeDocument/2006/relationships/tags" Target="../tags/tag484.xml"/><Relationship Id="rId90" Type="http://schemas.openxmlformats.org/officeDocument/2006/relationships/tags" Target="../tags/tag430.xml"/><Relationship Id="rId165" Type="http://schemas.openxmlformats.org/officeDocument/2006/relationships/tags" Target="../tags/tag505.xml"/><Relationship Id="rId186" Type="http://schemas.openxmlformats.org/officeDocument/2006/relationships/tags" Target="../tags/tag526.xml"/><Relationship Id="rId211" Type="http://schemas.openxmlformats.org/officeDocument/2006/relationships/tags" Target="../tags/tag551.xml"/><Relationship Id="rId232" Type="http://schemas.openxmlformats.org/officeDocument/2006/relationships/tags" Target="../tags/tag572.xml"/><Relationship Id="rId253" Type="http://schemas.openxmlformats.org/officeDocument/2006/relationships/tags" Target="../tags/tag593.xml"/><Relationship Id="rId274" Type="http://schemas.openxmlformats.org/officeDocument/2006/relationships/slideLayout" Target="../slideLayouts/slideLayout1.xml"/><Relationship Id="rId27" Type="http://schemas.openxmlformats.org/officeDocument/2006/relationships/tags" Target="../tags/tag367.xml"/><Relationship Id="rId48" Type="http://schemas.openxmlformats.org/officeDocument/2006/relationships/tags" Target="../tags/tag388.xml"/><Relationship Id="rId69" Type="http://schemas.openxmlformats.org/officeDocument/2006/relationships/tags" Target="../tags/tag409.xml"/><Relationship Id="rId113" Type="http://schemas.openxmlformats.org/officeDocument/2006/relationships/tags" Target="../tags/tag453.xml"/><Relationship Id="rId134" Type="http://schemas.openxmlformats.org/officeDocument/2006/relationships/tags" Target="../tags/tag474.xml"/><Relationship Id="rId80" Type="http://schemas.openxmlformats.org/officeDocument/2006/relationships/tags" Target="../tags/tag420.xml"/><Relationship Id="rId155" Type="http://schemas.openxmlformats.org/officeDocument/2006/relationships/tags" Target="../tags/tag495.xml"/><Relationship Id="rId176" Type="http://schemas.openxmlformats.org/officeDocument/2006/relationships/tags" Target="../tags/tag516.xml"/><Relationship Id="rId197" Type="http://schemas.openxmlformats.org/officeDocument/2006/relationships/tags" Target="../tags/tag537.xml"/><Relationship Id="rId201" Type="http://schemas.openxmlformats.org/officeDocument/2006/relationships/tags" Target="../tags/tag541.xml"/><Relationship Id="rId222" Type="http://schemas.openxmlformats.org/officeDocument/2006/relationships/tags" Target="../tags/tag562.xml"/><Relationship Id="rId243" Type="http://schemas.openxmlformats.org/officeDocument/2006/relationships/tags" Target="../tags/tag583.xml"/><Relationship Id="rId264" Type="http://schemas.openxmlformats.org/officeDocument/2006/relationships/tags" Target="../tags/tag604.xml"/><Relationship Id="rId17" Type="http://schemas.openxmlformats.org/officeDocument/2006/relationships/tags" Target="../tags/tag357.xml"/><Relationship Id="rId38" Type="http://schemas.openxmlformats.org/officeDocument/2006/relationships/tags" Target="../tags/tag378.xml"/><Relationship Id="rId59" Type="http://schemas.openxmlformats.org/officeDocument/2006/relationships/tags" Target="../tags/tag399.xml"/><Relationship Id="rId103" Type="http://schemas.openxmlformats.org/officeDocument/2006/relationships/tags" Target="../tags/tag443.xml"/><Relationship Id="rId124" Type="http://schemas.openxmlformats.org/officeDocument/2006/relationships/tags" Target="../tags/tag464.xml"/><Relationship Id="rId70" Type="http://schemas.openxmlformats.org/officeDocument/2006/relationships/tags" Target="../tags/tag410.xml"/><Relationship Id="rId91" Type="http://schemas.openxmlformats.org/officeDocument/2006/relationships/tags" Target="../tags/tag431.xml"/><Relationship Id="rId145" Type="http://schemas.openxmlformats.org/officeDocument/2006/relationships/tags" Target="../tags/tag485.xml"/><Relationship Id="rId166" Type="http://schemas.openxmlformats.org/officeDocument/2006/relationships/tags" Target="../tags/tag506.xml"/><Relationship Id="rId187" Type="http://schemas.openxmlformats.org/officeDocument/2006/relationships/tags" Target="../tags/tag527.xml"/><Relationship Id="rId1" Type="http://schemas.openxmlformats.org/officeDocument/2006/relationships/tags" Target="../tags/tag341.xml"/><Relationship Id="rId212" Type="http://schemas.openxmlformats.org/officeDocument/2006/relationships/tags" Target="../tags/tag552.xml"/><Relationship Id="rId233" Type="http://schemas.openxmlformats.org/officeDocument/2006/relationships/tags" Target="../tags/tag573.xml"/><Relationship Id="rId254" Type="http://schemas.openxmlformats.org/officeDocument/2006/relationships/tags" Target="../tags/tag594.xml"/><Relationship Id="rId28" Type="http://schemas.openxmlformats.org/officeDocument/2006/relationships/tags" Target="../tags/tag368.xml"/><Relationship Id="rId49" Type="http://schemas.openxmlformats.org/officeDocument/2006/relationships/tags" Target="../tags/tag389.xml"/><Relationship Id="rId114" Type="http://schemas.openxmlformats.org/officeDocument/2006/relationships/tags" Target="../tags/tag454.xml"/><Relationship Id="rId275"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0.xml"/><Relationship Id="rId7" Type="http://schemas.openxmlformats.org/officeDocument/2006/relationships/image" Target="../media/image14.png"/><Relationship Id="rId2" Type="http://schemas.openxmlformats.org/officeDocument/2006/relationships/tags" Target="../tags/tag615.xml"/><Relationship Id="rId1" Type="http://schemas.openxmlformats.org/officeDocument/2006/relationships/tags" Target="../tags/tag614.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notesSlide" Target="../notesSlides/notesSlide3.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0.xml"/><Relationship Id="rId7" Type="http://schemas.openxmlformats.org/officeDocument/2006/relationships/image" Target="../media/image14.png"/><Relationship Id="rId2" Type="http://schemas.openxmlformats.org/officeDocument/2006/relationships/tags" Target="../tags/tag617.xml"/><Relationship Id="rId1" Type="http://schemas.openxmlformats.org/officeDocument/2006/relationships/tags" Target="../tags/tag616.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9.png"/><Relationship Id="rId4" Type="http://schemas.openxmlformats.org/officeDocument/2006/relationships/notesSlide" Target="../notesSlides/notesSlide4.xml"/><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0.xml"/><Relationship Id="rId7" Type="http://schemas.openxmlformats.org/officeDocument/2006/relationships/image" Target="../media/image14.png"/><Relationship Id="rId2" Type="http://schemas.openxmlformats.org/officeDocument/2006/relationships/tags" Target="../tags/tag619.xml"/><Relationship Id="rId1" Type="http://schemas.openxmlformats.org/officeDocument/2006/relationships/tags" Target="../tags/tag618.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notesSlide" Target="../notesSlides/notesSlide5.xml"/><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7.sv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descr="Ảnh có chứa văn bản, màn hình&#10;&#10;Mô tả được tạo tự động">
            <a:extLst>
              <a:ext uri="{FF2B5EF4-FFF2-40B4-BE49-F238E27FC236}">
                <a16:creationId xmlns:a16="http://schemas.microsoft.com/office/drawing/2014/main" id="{B2FB3992-FA9B-3FCB-8299-4DA759147F7D}"/>
              </a:ext>
            </a:extLst>
          </p:cNvPr>
          <p:cNvPicPr>
            <a:picLocks noChangeAspect="1"/>
          </p:cNvPicPr>
          <p:nvPr/>
        </p:nvPicPr>
        <p:blipFill>
          <a:blip r:embed="rId2"/>
          <a:stretch>
            <a:fillRect/>
          </a:stretch>
        </p:blipFill>
        <p:spPr>
          <a:xfrm>
            <a:off x="3854334" y="1095986"/>
            <a:ext cx="2469371" cy="521580"/>
          </a:xfrm>
          <a:prstGeom prst="rect">
            <a:avLst/>
          </a:prstGeom>
        </p:spPr>
      </p:pic>
      <p:pic>
        <p:nvPicPr>
          <p:cNvPr id="3" name="Picture 2">
            <a:extLst>
              <a:ext uri="{FF2B5EF4-FFF2-40B4-BE49-F238E27FC236}">
                <a16:creationId xmlns:a16="http://schemas.microsoft.com/office/drawing/2014/main" id="{0260664D-9134-813B-B6E1-483ABA1FC191}"/>
              </a:ext>
            </a:extLst>
          </p:cNvPr>
          <p:cNvPicPr>
            <a:picLocks noChangeAspect="1"/>
          </p:cNvPicPr>
          <p:nvPr/>
        </p:nvPicPr>
        <p:blipFill>
          <a:blip r:embed="rId3"/>
          <a:stretch>
            <a:fillRect/>
          </a:stretch>
        </p:blipFill>
        <p:spPr>
          <a:xfrm>
            <a:off x="2380878" y="2059842"/>
            <a:ext cx="7224386" cy="1018120"/>
          </a:xfrm>
          <a:prstGeom prst="rect">
            <a:avLst/>
          </a:prstGeom>
        </p:spPr>
      </p:pic>
      <p:pic>
        <p:nvPicPr>
          <p:cNvPr id="4" name="Picture 3">
            <a:extLst>
              <a:ext uri="{FF2B5EF4-FFF2-40B4-BE49-F238E27FC236}">
                <a16:creationId xmlns:a16="http://schemas.microsoft.com/office/drawing/2014/main" id="{718E57AB-04A0-42B4-055B-3B8776CC8701}"/>
              </a:ext>
            </a:extLst>
          </p:cNvPr>
          <p:cNvPicPr>
            <a:picLocks noChangeAspect="1"/>
          </p:cNvPicPr>
          <p:nvPr/>
        </p:nvPicPr>
        <p:blipFill>
          <a:blip r:embed="rId4"/>
          <a:stretch>
            <a:fillRect/>
          </a:stretch>
        </p:blipFill>
        <p:spPr>
          <a:xfrm rot="20810701">
            <a:off x="2293690" y="1719838"/>
            <a:ext cx="1639966" cy="969348"/>
          </a:xfrm>
          <a:prstGeom prst="rect">
            <a:avLst/>
          </a:prstGeom>
        </p:spPr>
      </p:pic>
      <p:pic>
        <p:nvPicPr>
          <p:cNvPr id="5" name="图片 8"/>
          <p:cNvPicPr>
            <a:picLocks noChangeAspect="1"/>
          </p:cNvPicPr>
          <p:nvPr/>
        </p:nvPicPr>
        <p:blipFill>
          <a:blip r:embed="rId5">
            <a:extLst>
              <a:ext uri="{28A0092B-C50C-407E-A947-70E740481C1C}">
                <a14:useLocalDpi xmlns:a14="http://schemas.microsoft.com/office/drawing/2010/main"/>
              </a:ext>
            </a:extLst>
          </a:blip>
          <a:stretch>
            <a:fillRect/>
          </a:stretch>
        </p:blipFill>
        <p:spPr>
          <a:xfrm rot="161094">
            <a:off x="690813" y="2646484"/>
            <a:ext cx="2388505" cy="1522803"/>
          </a:xfrm>
          <a:prstGeom prst="rect">
            <a:avLst/>
          </a:prstGeom>
        </p:spPr>
      </p:pic>
      <p:sp>
        <p:nvSpPr>
          <p:cNvPr id="9" name="TextBox 8"/>
          <p:cNvSpPr txBox="1"/>
          <p:nvPr/>
        </p:nvSpPr>
        <p:spPr>
          <a:xfrm>
            <a:off x="177290" y="324448"/>
            <a:ext cx="8740877" cy="4159045"/>
          </a:xfrm>
          <a:prstGeom prst="rect">
            <a:avLst/>
          </a:prstGeom>
          <a:noFill/>
        </p:spPr>
        <p:txBody>
          <a:bodyPr wrap="square" rtlCol="0">
            <a:prstTxWarp prst="textArchUp">
              <a:avLst/>
            </a:prstTxWarp>
            <a:spAutoFit/>
          </a:bodyPr>
          <a:lstStyle/>
          <a:p>
            <a:pPr algn="ctr"/>
            <a:r>
              <a:rPr lang="en-US" sz="5400" b="1" dirty="0" smtClean="0">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CHÀO MỪNG CÁC THẦY CÔ TỚI THAM DỰ TIẾT HỌC</a:t>
            </a:r>
            <a:endParaRPr lang="en-US" sz="5400" b="1" dirty="0">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6" name="TextBox 5"/>
          <p:cNvSpPr txBox="1"/>
          <p:nvPr/>
        </p:nvSpPr>
        <p:spPr>
          <a:xfrm>
            <a:off x="1175754" y="3115103"/>
            <a:ext cx="1539701" cy="584775"/>
          </a:xfrm>
          <a:prstGeom prst="rect">
            <a:avLst/>
          </a:prstGeom>
          <a:noFill/>
        </p:spPr>
        <p:txBody>
          <a:bodyPr wrap="square" rtlCol="0">
            <a:spAutoFit/>
          </a:bodyPr>
          <a:lstStyle/>
          <a:p>
            <a:r>
              <a:rPr lang="en-US" sz="3200" dirty="0" smtClean="0">
                <a:latin typeface="Stencil" panose="040409050D0802020404" pitchFamily="82" charset="0"/>
              </a:rPr>
              <a:t>LỚP 4C</a:t>
            </a:r>
            <a:endParaRPr lang="en-US" sz="3200" dirty="0">
              <a:latin typeface="Stencil" panose="040409050D0802020404" pitchFamily="82" charset="0"/>
            </a:endParaRPr>
          </a:p>
        </p:txBody>
      </p:sp>
      <p:sp>
        <p:nvSpPr>
          <p:cNvPr id="8" name="TextBox 7"/>
          <p:cNvSpPr txBox="1"/>
          <p:nvPr/>
        </p:nvSpPr>
        <p:spPr>
          <a:xfrm>
            <a:off x="1205250" y="4355656"/>
            <a:ext cx="4222155" cy="523220"/>
          </a:xfrm>
          <a:prstGeom prst="rect">
            <a:avLst/>
          </a:prstGeom>
          <a:noFill/>
        </p:spPr>
        <p:txBody>
          <a:bodyPr wrap="square" rtlCol="0">
            <a:spAutoFit/>
          </a:bodyPr>
          <a:lstStyle/>
          <a:p>
            <a:r>
              <a:rPr lang="en-US" sz="2800" dirty="0" err="1" smtClean="0">
                <a:solidFill>
                  <a:schemeClr val="tx1">
                    <a:lumMod val="75000"/>
                  </a:schemeClr>
                </a:solidFill>
                <a:latin typeface="Harrington" panose="04040505050A02020702" pitchFamily="82" charset="0"/>
              </a:rPr>
              <a:t>Giáo</a:t>
            </a:r>
            <a:r>
              <a:rPr lang="en-US" sz="2800" dirty="0" smtClean="0">
                <a:solidFill>
                  <a:schemeClr val="tx1">
                    <a:lumMod val="75000"/>
                  </a:schemeClr>
                </a:solidFill>
                <a:latin typeface="Harrington" panose="04040505050A02020702" pitchFamily="82" charset="0"/>
              </a:rPr>
              <a:t> </a:t>
            </a:r>
            <a:r>
              <a:rPr lang="en-US" sz="2800" dirty="0" err="1" smtClean="0">
                <a:solidFill>
                  <a:schemeClr val="tx1">
                    <a:lumMod val="75000"/>
                  </a:schemeClr>
                </a:solidFill>
                <a:latin typeface="Harrington" panose="04040505050A02020702" pitchFamily="82" charset="0"/>
              </a:rPr>
              <a:t>viên</a:t>
            </a:r>
            <a:r>
              <a:rPr lang="en-US" sz="2800" dirty="0" smtClean="0">
                <a:solidFill>
                  <a:schemeClr val="tx1">
                    <a:lumMod val="75000"/>
                  </a:schemeClr>
                </a:solidFill>
                <a:latin typeface="Harrington" panose="04040505050A02020702" pitchFamily="82" charset="0"/>
              </a:rPr>
              <a:t>: </a:t>
            </a:r>
            <a:r>
              <a:rPr lang="en-US" sz="2800" dirty="0" err="1" smtClean="0">
                <a:solidFill>
                  <a:schemeClr val="tx1">
                    <a:lumMod val="75000"/>
                  </a:schemeClr>
                </a:solidFill>
                <a:latin typeface="Harrington" panose="04040505050A02020702" pitchFamily="82" charset="0"/>
              </a:rPr>
              <a:t>Lưu</a:t>
            </a:r>
            <a:r>
              <a:rPr lang="en-US" sz="2800" dirty="0" smtClean="0">
                <a:solidFill>
                  <a:schemeClr val="tx1">
                    <a:lumMod val="75000"/>
                  </a:schemeClr>
                </a:solidFill>
                <a:latin typeface="Harrington" panose="04040505050A02020702" pitchFamily="82" charset="0"/>
              </a:rPr>
              <a:t> </a:t>
            </a:r>
            <a:r>
              <a:rPr lang="en-US" sz="2800" dirty="0" err="1" smtClean="0">
                <a:solidFill>
                  <a:schemeClr val="tx1">
                    <a:lumMod val="75000"/>
                  </a:schemeClr>
                </a:solidFill>
                <a:latin typeface="Harrington" panose="04040505050A02020702" pitchFamily="82" charset="0"/>
              </a:rPr>
              <a:t>Thị</a:t>
            </a:r>
            <a:r>
              <a:rPr lang="en-US" sz="2800" dirty="0" smtClean="0">
                <a:solidFill>
                  <a:schemeClr val="tx1">
                    <a:lumMod val="75000"/>
                  </a:schemeClr>
                </a:solidFill>
                <a:latin typeface="Harrington" panose="04040505050A02020702" pitchFamily="82" charset="0"/>
              </a:rPr>
              <a:t> </a:t>
            </a:r>
            <a:r>
              <a:rPr lang="en-US" sz="2800" dirty="0" err="1" smtClean="0">
                <a:solidFill>
                  <a:schemeClr val="tx1">
                    <a:lumMod val="75000"/>
                  </a:schemeClr>
                </a:solidFill>
                <a:latin typeface="Harrington" panose="04040505050A02020702" pitchFamily="82" charset="0"/>
              </a:rPr>
              <a:t>Hồng</a:t>
            </a:r>
            <a:endParaRPr lang="en-US" sz="2800" dirty="0">
              <a:solidFill>
                <a:schemeClr val="tx1">
                  <a:lumMod val="75000"/>
                </a:schemeClr>
              </a:solidFill>
              <a:latin typeface="Harrington" panose="04040505050A02020702" pitchFamily="82" charset="0"/>
            </a:endParaRPr>
          </a:p>
        </p:txBody>
      </p:sp>
    </p:spTree>
    <p:extLst>
      <p:ext uri="{BB962C8B-B14F-4D97-AF65-F5344CB8AC3E}">
        <p14:creationId xmlns:p14="http://schemas.microsoft.com/office/powerpoint/2010/main" val="40729847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308" name="组合 307"/>
          <p:cNvGrpSpPr/>
          <p:nvPr/>
        </p:nvGrpSpPr>
        <p:grpSpPr>
          <a:xfrm>
            <a:off x="126365" y="472440"/>
            <a:ext cx="8903335" cy="4605020"/>
            <a:chOff x="199" y="744"/>
            <a:chExt cx="14021" cy="7252"/>
          </a:xfrm>
        </p:grpSpPr>
        <p:sp>
          <p:nvSpPr>
            <p:cNvPr id="1200" name="Google Shape;1200;p21"/>
            <p:cNvSpPr/>
            <p:nvPr>
              <p:custDataLst>
                <p:tags r:id="rId186"/>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87"/>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 name="组合 306"/>
          <p:cNvGrpSpPr/>
          <p:nvPr/>
        </p:nvGrpSpPr>
        <p:grpSpPr>
          <a:xfrm>
            <a:off x="148590" y="140335"/>
            <a:ext cx="8861425" cy="1736090"/>
            <a:chOff x="234" y="221"/>
            <a:chExt cx="13955" cy="2734"/>
          </a:xfrm>
        </p:grpSpPr>
        <p:grpSp>
          <p:nvGrpSpPr>
            <p:cNvPr id="1999" name="Google Shape;1999;p31"/>
            <p:cNvGrpSpPr/>
            <p:nvPr/>
          </p:nvGrpSpPr>
          <p:grpSpPr>
            <a:xfrm>
              <a:off x="234" y="221"/>
              <a:ext cx="4206" cy="1618"/>
              <a:chOff x="301181" y="5239882"/>
              <a:chExt cx="386470" cy="149417"/>
            </a:xfrm>
          </p:grpSpPr>
          <p:sp>
            <p:nvSpPr>
              <p:cNvPr id="2000" name="Google Shape;2000;p31"/>
              <p:cNvSpPr/>
              <p:nvPr>
                <p:custDataLst>
                  <p:tags r:id="rId18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8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8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8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8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221"/>
              <a:ext cx="4206" cy="1618"/>
              <a:chOff x="301181" y="5239882"/>
              <a:chExt cx="386470" cy="149417"/>
            </a:xfrm>
          </p:grpSpPr>
          <p:sp>
            <p:nvSpPr>
              <p:cNvPr id="2018" name="Google Shape;2018;p31"/>
              <p:cNvSpPr/>
              <p:nvPr>
                <p:custDataLst>
                  <p:tags r:id="rId17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7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7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7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8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67"/>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68"/>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69"/>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70"/>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71"/>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72"/>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73"/>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74"/>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75"/>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60"/>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61"/>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62"/>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63"/>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64"/>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65"/>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66"/>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5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5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5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5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5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4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4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4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4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5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5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5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5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5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4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4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43"/>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44"/>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4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36"/>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37"/>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38"/>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39"/>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40"/>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06" name="组合 305"/>
          <p:cNvGrpSpPr/>
          <p:nvPr/>
        </p:nvGrpSpPr>
        <p:grpSpPr>
          <a:xfrm>
            <a:off x="159385" y="3569970"/>
            <a:ext cx="8860790" cy="1457960"/>
            <a:chOff x="234" y="5517"/>
            <a:chExt cx="13954" cy="2471"/>
          </a:xfrm>
        </p:grpSpPr>
        <p:grpSp>
          <p:nvGrpSpPr>
            <p:cNvPr id="198" name="组合 197"/>
            <p:cNvGrpSpPr/>
            <p:nvPr/>
          </p:nvGrpSpPr>
          <p:grpSpPr>
            <a:xfrm>
              <a:off x="234" y="5956"/>
              <a:ext cx="13955" cy="2007"/>
              <a:chOff x="234" y="6132"/>
              <a:chExt cx="12860" cy="1808"/>
            </a:xfrm>
          </p:grpSpPr>
          <p:grpSp>
            <p:nvGrpSpPr>
              <p:cNvPr id="2" name="组合 0"/>
              <p:cNvGrpSpPr/>
              <p:nvPr/>
            </p:nvGrpSpPr>
            <p:grpSpPr>
              <a:xfrm>
                <a:off x="234" y="6132"/>
                <a:ext cx="6430" cy="1808"/>
                <a:chOff x="0" y="4051"/>
                <a:chExt cx="14400" cy="4049"/>
              </a:xfrm>
            </p:grpSpPr>
            <p:sp>
              <p:nvSpPr>
                <p:cNvPr id="2006" name="Google Shape;2006;p31"/>
                <p:cNvSpPr/>
                <p:nvPr>
                  <p:custDataLst>
                    <p:tags r:id="rId125"/>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126"/>
                  </p:custDataLst>
                </p:nvPr>
              </p:nvSpPr>
              <p:spPr>
                <a:xfrm>
                  <a:off x="0" y="4976"/>
                  <a:ext cx="14400" cy="3124"/>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127"/>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128"/>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129"/>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130"/>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131"/>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132"/>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133"/>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134"/>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135"/>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组合 9"/>
              <p:cNvGrpSpPr/>
              <p:nvPr/>
            </p:nvGrpSpPr>
            <p:grpSpPr>
              <a:xfrm flipH="1">
                <a:off x="6664" y="6208"/>
                <a:ext cx="6430" cy="1732"/>
                <a:chOff x="0" y="4051"/>
                <a:chExt cx="14401" cy="4193"/>
              </a:xfrm>
            </p:grpSpPr>
            <p:sp>
              <p:nvSpPr>
                <p:cNvPr id="61" name="Google Shape;2006;p31"/>
                <p:cNvSpPr/>
                <p:nvPr>
                  <p:custDataLst>
                    <p:tags r:id="rId114"/>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07;p31"/>
                <p:cNvSpPr/>
                <p:nvPr>
                  <p:custDataLst>
                    <p:tags r:id="rId115"/>
                  </p:custDataLst>
                </p:nvPr>
              </p:nvSpPr>
              <p:spPr>
                <a:xfrm>
                  <a:off x="0" y="4976"/>
                  <a:ext cx="14401" cy="3268"/>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08;p31"/>
                <p:cNvSpPr/>
                <p:nvPr>
                  <p:custDataLst>
                    <p:tags r:id="rId116"/>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09;p31"/>
                <p:cNvSpPr/>
                <p:nvPr>
                  <p:custDataLst>
                    <p:tags r:id="rId117"/>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10;p31"/>
                <p:cNvSpPr/>
                <p:nvPr>
                  <p:custDataLst>
                    <p:tags r:id="rId118"/>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11;p31"/>
                <p:cNvSpPr/>
                <p:nvPr>
                  <p:custDataLst>
                    <p:tags r:id="rId119"/>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12;p31"/>
                <p:cNvSpPr/>
                <p:nvPr>
                  <p:custDataLst>
                    <p:tags r:id="rId120"/>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13;p31"/>
                <p:cNvSpPr/>
                <p:nvPr>
                  <p:custDataLst>
                    <p:tags r:id="rId121"/>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14;p31"/>
                <p:cNvSpPr/>
                <p:nvPr>
                  <p:custDataLst>
                    <p:tags r:id="rId122"/>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15;p31"/>
                <p:cNvSpPr/>
                <p:nvPr>
                  <p:custDataLst>
                    <p:tags r:id="rId123"/>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16;p31"/>
                <p:cNvSpPr/>
                <p:nvPr>
                  <p:custDataLst>
                    <p:tags r:id="rId124"/>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88" name="Google Shape;1288;p21"/>
            <p:cNvGrpSpPr/>
            <p:nvPr/>
          </p:nvGrpSpPr>
          <p:grpSpPr>
            <a:xfrm>
              <a:off x="603" y="5812"/>
              <a:ext cx="1065" cy="1043"/>
              <a:chOff x="11038235" y="2148509"/>
              <a:chExt cx="195197" cy="191119"/>
            </a:xfrm>
          </p:grpSpPr>
          <p:sp>
            <p:nvSpPr>
              <p:cNvPr id="1289" name="Google Shape;1289;p21"/>
              <p:cNvSpPr/>
              <p:nvPr>
                <p:custDataLst>
                  <p:tags r:id="rId102"/>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103"/>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104"/>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105"/>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106"/>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107"/>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108"/>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109"/>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110"/>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111"/>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112"/>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113"/>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1288;p21"/>
            <p:cNvGrpSpPr/>
            <p:nvPr/>
          </p:nvGrpSpPr>
          <p:grpSpPr>
            <a:xfrm>
              <a:off x="2714" y="6568"/>
              <a:ext cx="1065" cy="1043"/>
              <a:chOff x="11038235" y="2148509"/>
              <a:chExt cx="195197" cy="191119"/>
            </a:xfrm>
          </p:grpSpPr>
          <p:sp>
            <p:nvSpPr>
              <p:cNvPr id="207" name="Google Shape;1289;p21"/>
              <p:cNvSpPr/>
              <p:nvPr>
                <p:custDataLst>
                  <p:tags r:id="rId9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291;p21"/>
              <p:cNvSpPr/>
              <p:nvPr>
                <p:custDataLst>
                  <p:tags r:id="rId9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92;p21"/>
              <p:cNvSpPr/>
              <p:nvPr>
                <p:custDataLst>
                  <p:tags r:id="rId9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93;p21"/>
              <p:cNvSpPr/>
              <p:nvPr>
                <p:custDataLst>
                  <p:tags r:id="rId9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94;p21"/>
              <p:cNvSpPr/>
              <p:nvPr>
                <p:custDataLst>
                  <p:tags r:id="rId9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95;p21"/>
              <p:cNvSpPr/>
              <p:nvPr>
                <p:custDataLst>
                  <p:tags r:id="rId9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96;p21"/>
              <p:cNvSpPr/>
              <p:nvPr>
                <p:custDataLst>
                  <p:tags r:id="rId9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97;p21"/>
              <p:cNvSpPr/>
              <p:nvPr>
                <p:custDataLst>
                  <p:tags r:id="rId9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98;p21"/>
              <p:cNvSpPr/>
              <p:nvPr>
                <p:custDataLst>
                  <p:tags r:id="rId9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99;p21"/>
              <p:cNvSpPr/>
              <p:nvPr>
                <p:custDataLst>
                  <p:tags r:id="rId9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300;p21"/>
              <p:cNvSpPr/>
              <p:nvPr>
                <p:custDataLst>
                  <p:tags r:id="rId10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301;p21"/>
              <p:cNvSpPr/>
              <p:nvPr>
                <p:custDataLst>
                  <p:tags r:id="rId10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组合 218"/>
            <p:cNvGrpSpPr/>
            <p:nvPr/>
          </p:nvGrpSpPr>
          <p:grpSpPr>
            <a:xfrm>
              <a:off x="12463" y="5517"/>
              <a:ext cx="1409" cy="1380"/>
              <a:chOff x="2984" y="6596"/>
              <a:chExt cx="1409" cy="1380"/>
            </a:xfrm>
          </p:grpSpPr>
          <p:sp>
            <p:nvSpPr>
              <p:cNvPr id="220" name="Google Shape;2062;p31"/>
              <p:cNvSpPr/>
              <p:nvPr>
                <p:custDataLst>
                  <p:tags r:id="rId6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63;p31"/>
              <p:cNvSpPr/>
              <p:nvPr>
                <p:custDataLst>
                  <p:tags r:id="rId6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064;p31"/>
              <p:cNvSpPr/>
              <p:nvPr>
                <p:custDataLst>
                  <p:tags r:id="rId6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065;p31"/>
              <p:cNvSpPr/>
              <p:nvPr>
                <p:custDataLst>
                  <p:tags r:id="rId6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6;p31"/>
              <p:cNvSpPr/>
              <p:nvPr>
                <p:custDataLst>
                  <p:tags r:id="rId6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7;p31"/>
              <p:cNvSpPr/>
              <p:nvPr>
                <p:custDataLst>
                  <p:tags r:id="rId6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8;p31"/>
              <p:cNvSpPr/>
              <p:nvPr>
                <p:custDataLst>
                  <p:tags r:id="rId6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9;p31"/>
              <p:cNvSpPr/>
              <p:nvPr>
                <p:custDataLst>
                  <p:tags r:id="rId6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70;p31"/>
              <p:cNvSpPr/>
              <p:nvPr>
                <p:custDataLst>
                  <p:tags r:id="rId7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71;p31"/>
              <p:cNvSpPr/>
              <p:nvPr>
                <p:custDataLst>
                  <p:tags r:id="rId7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72;p31"/>
              <p:cNvSpPr/>
              <p:nvPr>
                <p:custDataLst>
                  <p:tags r:id="rId7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3;p31"/>
              <p:cNvSpPr/>
              <p:nvPr>
                <p:custDataLst>
                  <p:tags r:id="rId7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4;p31"/>
              <p:cNvSpPr/>
              <p:nvPr>
                <p:custDataLst>
                  <p:tags r:id="rId7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5;p31"/>
              <p:cNvSpPr/>
              <p:nvPr>
                <p:custDataLst>
                  <p:tags r:id="rId7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6;p31"/>
              <p:cNvSpPr/>
              <p:nvPr>
                <p:custDataLst>
                  <p:tags r:id="rId7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7;p31"/>
              <p:cNvSpPr/>
              <p:nvPr>
                <p:custDataLst>
                  <p:tags r:id="rId7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8;p31"/>
              <p:cNvSpPr/>
              <p:nvPr>
                <p:custDataLst>
                  <p:tags r:id="rId7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9;p31"/>
              <p:cNvSpPr/>
              <p:nvPr>
                <p:custDataLst>
                  <p:tags r:id="rId7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80;p31"/>
              <p:cNvSpPr/>
              <p:nvPr>
                <p:custDataLst>
                  <p:tags r:id="rId8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81;p31"/>
              <p:cNvSpPr/>
              <p:nvPr>
                <p:custDataLst>
                  <p:tags r:id="rId8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82;p31"/>
              <p:cNvSpPr/>
              <p:nvPr>
                <p:custDataLst>
                  <p:tags r:id="rId8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3;p31"/>
              <p:cNvSpPr/>
              <p:nvPr>
                <p:custDataLst>
                  <p:tags r:id="rId8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4;p31"/>
              <p:cNvSpPr/>
              <p:nvPr>
                <p:custDataLst>
                  <p:tags r:id="rId8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5;p31"/>
              <p:cNvSpPr/>
              <p:nvPr>
                <p:custDataLst>
                  <p:tags r:id="rId8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6;p31"/>
              <p:cNvSpPr/>
              <p:nvPr>
                <p:custDataLst>
                  <p:tags r:id="rId8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7;p31"/>
              <p:cNvSpPr/>
              <p:nvPr>
                <p:custDataLst>
                  <p:tags r:id="rId8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8;p31"/>
              <p:cNvSpPr/>
              <p:nvPr>
                <p:custDataLst>
                  <p:tags r:id="rId8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9;p31"/>
              <p:cNvSpPr/>
              <p:nvPr>
                <p:custDataLst>
                  <p:tags r:id="rId8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组合 247"/>
            <p:cNvGrpSpPr/>
            <p:nvPr/>
          </p:nvGrpSpPr>
          <p:grpSpPr>
            <a:xfrm>
              <a:off x="9686" y="6608"/>
              <a:ext cx="1409" cy="1380"/>
              <a:chOff x="2984" y="6596"/>
              <a:chExt cx="1409" cy="1380"/>
            </a:xfrm>
          </p:grpSpPr>
          <p:sp>
            <p:nvSpPr>
              <p:cNvPr id="249" name="Google Shape;2062;p31"/>
              <p:cNvSpPr/>
              <p:nvPr>
                <p:custDataLst>
                  <p:tags r:id="rId34"/>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63;p31"/>
              <p:cNvSpPr/>
              <p:nvPr>
                <p:custDataLst>
                  <p:tags r:id="rId35"/>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064;p31"/>
              <p:cNvSpPr/>
              <p:nvPr>
                <p:custDataLst>
                  <p:tags r:id="rId36"/>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065;p31"/>
              <p:cNvSpPr/>
              <p:nvPr>
                <p:custDataLst>
                  <p:tags r:id="rId37"/>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066;p31"/>
              <p:cNvSpPr/>
              <p:nvPr>
                <p:custDataLst>
                  <p:tags r:id="rId38"/>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067;p31"/>
              <p:cNvSpPr/>
              <p:nvPr>
                <p:custDataLst>
                  <p:tags r:id="rId39"/>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068;p31"/>
              <p:cNvSpPr/>
              <p:nvPr>
                <p:custDataLst>
                  <p:tags r:id="rId40"/>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069;p31"/>
              <p:cNvSpPr/>
              <p:nvPr>
                <p:custDataLst>
                  <p:tags r:id="rId41"/>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070;p31"/>
              <p:cNvSpPr/>
              <p:nvPr>
                <p:custDataLst>
                  <p:tags r:id="rId42"/>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071;p31"/>
              <p:cNvSpPr/>
              <p:nvPr>
                <p:custDataLst>
                  <p:tags r:id="rId43"/>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072;p31"/>
              <p:cNvSpPr/>
              <p:nvPr>
                <p:custDataLst>
                  <p:tags r:id="rId44"/>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073;p31"/>
              <p:cNvSpPr/>
              <p:nvPr>
                <p:custDataLst>
                  <p:tags r:id="rId45"/>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074;p31"/>
              <p:cNvSpPr/>
              <p:nvPr>
                <p:custDataLst>
                  <p:tags r:id="rId46"/>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075;p31"/>
              <p:cNvSpPr/>
              <p:nvPr>
                <p:custDataLst>
                  <p:tags r:id="rId47"/>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076;p31"/>
              <p:cNvSpPr/>
              <p:nvPr>
                <p:custDataLst>
                  <p:tags r:id="rId48"/>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077;p31"/>
              <p:cNvSpPr/>
              <p:nvPr>
                <p:custDataLst>
                  <p:tags r:id="rId49"/>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078;p31"/>
              <p:cNvSpPr/>
              <p:nvPr>
                <p:custDataLst>
                  <p:tags r:id="rId50"/>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079;p31"/>
              <p:cNvSpPr/>
              <p:nvPr>
                <p:custDataLst>
                  <p:tags r:id="rId51"/>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080;p31"/>
              <p:cNvSpPr/>
              <p:nvPr>
                <p:custDataLst>
                  <p:tags r:id="rId52"/>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081;p31"/>
              <p:cNvSpPr/>
              <p:nvPr>
                <p:custDataLst>
                  <p:tags r:id="rId53"/>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082;p31"/>
              <p:cNvSpPr/>
              <p:nvPr>
                <p:custDataLst>
                  <p:tags r:id="rId54"/>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083;p31"/>
              <p:cNvSpPr/>
              <p:nvPr>
                <p:custDataLst>
                  <p:tags r:id="rId55"/>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084;p31"/>
              <p:cNvSpPr/>
              <p:nvPr>
                <p:custDataLst>
                  <p:tags r:id="rId56"/>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085;p31"/>
              <p:cNvSpPr/>
              <p:nvPr>
                <p:custDataLst>
                  <p:tags r:id="rId57"/>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086;p31"/>
              <p:cNvSpPr/>
              <p:nvPr>
                <p:custDataLst>
                  <p:tags r:id="rId58"/>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087;p31"/>
              <p:cNvSpPr/>
              <p:nvPr>
                <p:custDataLst>
                  <p:tags r:id="rId59"/>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088;p31"/>
              <p:cNvSpPr/>
              <p:nvPr>
                <p:custDataLst>
                  <p:tags r:id="rId60"/>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089;p31"/>
              <p:cNvSpPr/>
              <p:nvPr>
                <p:custDataLst>
                  <p:tags r:id="rId61"/>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组合 276"/>
            <p:cNvGrpSpPr/>
            <p:nvPr/>
          </p:nvGrpSpPr>
          <p:grpSpPr>
            <a:xfrm>
              <a:off x="5068" y="6608"/>
              <a:ext cx="1409" cy="1380"/>
              <a:chOff x="2984" y="6596"/>
              <a:chExt cx="1409" cy="1380"/>
            </a:xfrm>
          </p:grpSpPr>
          <p:sp>
            <p:nvSpPr>
              <p:cNvPr id="278" name="Google Shape;2062;p31"/>
              <p:cNvSpPr/>
              <p:nvPr>
                <p:custDataLst>
                  <p:tags r:id="rId6"/>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063;p31"/>
              <p:cNvSpPr/>
              <p:nvPr>
                <p:custDataLst>
                  <p:tags r:id="rId7"/>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064;p31"/>
              <p:cNvSpPr/>
              <p:nvPr>
                <p:custDataLst>
                  <p:tags r:id="rId8"/>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065;p31"/>
              <p:cNvSpPr/>
              <p:nvPr>
                <p:custDataLst>
                  <p:tags r:id="rId9"/>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066;p31"/>
              <p:cNvSpPr/>
              <p:nvPr>
                <p:custDataLst>
                  <p:tags r:id="rId10"/>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067;p31"/>
              <p:cNvSpPr/>
              <p:nvPr>
                <p:custDataLst>
                  <p:tags r:id="rId11"/>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068;p31"/>
              <p:cNvSpPr/>
              <p:nvPr>
                <p:custDataLst>
                  <p:tags r:id="rId12"/>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069;p31"/>
              <p:cNvSpPr/>
              <p:nvPr>
                <p:custDataLst>
                  <p:tags r:id="rId13"/>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070;p31"/>
              <p:cNvSpPr/>
              <p:nvPr>
                <p:custDataLst>
                  <p:tags r:id="rId14"/>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071;p31"/>
              <p:cNvSpPr/>
              <p:nvPr>
                <p:custDataLst>
                  <p:tags r:id="rId15"/>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072;p31"/>
              <p:cNvSpPr/>
              <p:nvPr>
                <p:custDataLst>
                  <p:tags r:id="rId16"/>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073;p31"/>
              <p:cNvSpPr/>
              <p:nvPr>
                <p:custDataLst>
                  <p:tags r:id="rId17"/>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074;p31"/>
              <p:cNvSpPr/>
              <p:nvPr>
                <p:custDataLst>
                  <p:tags r:id="rId18"/>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075;p31"/>
              <p:cNvSpPr/>
              <p:nvPr>
                <p:custDataLst>
                  <p:tags r:id="rId19"/>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076;p31"/>
              <p:cNvSpPr/>
              <p:nvPr>
                <p:custDataLst>
                  <p:tags r:id="rId20"/>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077;p31"/>
              <p:cNvSpPr/>
              <p:nvPr>
                <p:custDataLst>
                  <p:tags r:id="rId21"/>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078;p31"/>
              <p:cNvSpPr/>
              <p:nvPr>
                <p:custDataLst>
                  <p:tags r:id="rId22"/>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079;p31"/>
              <p:cNvSpPr/>
              <p:nvPr>
                <p:custDataLst>
                  <p:tags r:id="rId23"/>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080;p31"/>
              <p:cNvSpPr/>
              <p:nvPr>
                <p:custDataLst>
                  <p:tags r:id="rId24"/>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81;p31"/>
              <p:cNvSpPr/>
              <p:nvPr>
                <p:custDataLst>
                  <p:tags r:id="rId25"/>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082;p31"/>
              <p:cNvSpPr/>
              <p:nvPr>
                <p:custDataLst>
                  <p:tags r:id="rId26"/>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083;p31"/>
              <p:cNvSpPr/>
              <p:nvPr>
                <p:custDataLst>
                  <p:tags r:id="rId27"/>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084;p31"/>
              <p:cNvSpPr/>
              <p:nvPr>
                <p:custDataLst>
                  <p:tags r:id="rId28"/>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085;p31"/>
              <p:cNvSpPr/>
              <p:nvPr>
                <p:custDataLst>
                  <p:tags r:id="rId29"/>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086;p31"/>
              <p:cNvSpPr/>
              <p:nvPr>
                <p:custDataLst>
                  <p:tags r:id="rId30"/>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087;p31"/>
              <p:cNvSpPr/>
              <p:nvPr>
                <p:custDataLst>
                  <p:tags r:id="rId31"/>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088;p31"/>
              <p:cNvSpPr/>
              <p:nvPr>
                <p:custDataLst>
                  <p:tags r:id="rId32"/>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089;p31"/>
              <p:cNvSpPr/>
              <p:nvPr>
                <p:custDataLst>
                  <p:tags r:id="rId33"/>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Nhóm 8">
            <a:extLst>
              <a:ext uri="{FF2B5EF4-FFF2-40B4-BE49-F238E27FC236}">
                <a16:creationId xmlns:a16="http://schemas.microsoft.com/office/drawing/2014/main" id="{17DB7BEB-40AB-217C-57BE-ED4B412FE4D8}"/>
              </a:ext>
            </a:extLst>
          </p:cNvPr>
          <p:cNvGrpSpPr/>
          <p:nvPr/>
        </p:nvGrpSpPr>
        <p:grpSpPr>
          <a:xfrm>
            <a:off x="1337023" y="760719"/>
            <a:ext cx="3748792" cy="4382781"/>
            <a:chOff x="0" y="1090524"/>
            <a:chExt cx="3404211" cy="3958529"/>
          </a:xfrm>
        </p:grpSpPr>
        <p:grpSp>
          <p:nvGrpSpPr>
            <p:cNvPr id="5" name="Nhóm 5">
              <a:extLst>
                <a:ext uri="{FF2B5EF4-FFF2-40B4-BE49-F238E27FC236}">
                  <a16:creationId xmlns:a16="http://schemas.microsoft.com/office/drawing/2014/main" id="{2557A88A-829C-499C-E224-3A1C521AEEBC}"/>
                </a:ext>
              </a:extLst>
            </p:cNvPr>
            <p:cNvGrpSpPr/>
            <p:nvPr/>
          </p:nvGrpSpPr>
          <p:grpSpPr>
            <a:xfrm>
              <a:off x="0" y="1090524"/>
              <a:ext cx="3404211" cy="3958529"/>
              <a:chOff x="0" y="1080999"/>
              <a:chExt cx="3404211" cy="3958529"/>
            </a:xfrm>
          </p:grpSpPr>
          <p:pic>
            <p:nvPicPr>
              <p:cNvPr id="11" name="Hình ảnh 4" descr="Ảnh có chứa văn bản&#10;&#10;Mô tả được tạo tự động">
                <a:extLst>
                  <a:ext uri="{FF2B5EF4-FFF2-40B4-BE49-F238E27FC236}">
                    <a16:creationId xmlns:a16="http://schemas.microsoft.com/office/drawing/2014/main" id="{BA84D9C2-F5D2-AB5A-FB62-91370B633F7E}"/>
                  </a:ext>
                </a:extLst>
              </p:cNvPr>
              <p:cNvPicPr>
                <a:picLocks noChangeAspect="1"/>
              </p:cNvPicPr>
              <p:nvPr/>
            </p:nvPicPr>
            <p:blipFill rotWithShape="1">
              <a:blip r:embed="rId190"/>
              <a:srcRect l="5663" r="57108" b="52021"/>
              <a:stretch/>
            </p:blipFill>
            <p:spPr>
              <a:xfrm flipV="1">
                <a:off x="297454" y="1080999"/>
                <a:ext cx="2985571" cy="2164298"/>
              </a:xfrm>
              <a:prstGeom prst="rect">
                <a:avLst/>
              </a:prstGeom>
            </p:spPr>
          </p:pic>
          <p:pic>
            <p:nvPicPr>
              <p:cNvPr id="12" name="Hình ảnh 2" descr="Ảnh có chứa văn bản&#10;&#10;Mô tả được tạo tự động">
                <a:extLst>
                  <a:ext uri="{FF2B5EF4-FFF2-40B4-BE49-F238E27FC236}">
                    <a16:creationId xmlns:a16="http://schemas.microsoft.com/office/drawing/2014/main" id="{25E19A2D-BF67-2532-0D0A-77252EDC5E7C}"/>
                  </a:ext>
                </a:extLst>
              </p:cNvPr>
              <p:cNvPicPr>
                <a:picLocks noChangeAspect="1"/>
              </p:cNvPicPr>
              <p:nvPr/>
            </p:nvPicPr>
            <p:blipFill rotWithShape="1">
              <a:blip r:embed="rId190"/>
              <a:srcRect l="5663" r="57108" b="52021"/>
              <a:stretch/>
            </p:blipFill>
            <p:spPr>
              <a:xfrm flipV="1">
                <a:off x="0" y="2571750"/>
                <a:ext cx="3404211" cy="2467778"/>
              </a:xfrm>
              <a:prstGeom prst="rect">
                <a:avLst/>
              </a:prstGeom>
            </p:spPr>
          </p:pic>
        </p:grpSp>
        <p:sp>
          <p:nvSpPr>
            <p:cNvPr id="6" name="Hộp Văn bản 6">
              <a:extLst>
                <a:ext uri="{FF2B5EF4-FFF2-40B4-BE49-F238E27FC236}">
                  <a16:creationId xmlns:a16="http://schemas.microsoft.com/office/drawing/2014/main" id="{1B27E520-EA6D-650C-C6A0-C552C4508834}"/>
                </a:ext>
              </a:extLst>
            </p:cNvPr>
            <p:cNvSpPr txBox="1"/>
            <p:nvPr/>
          </p:nvSpPr>
          <p:spPr>
            <a:xfrm>
              <a:off x="634974" y="1480753"/>
              <a:ext cx="2525939" cy="833952"/>
            </a:xfrm>
            <a:prstGeom prst="rect">
              <a:avLst/>
            </a:prstGeom>
            <a:noFill/>
          </p:spPr>
          <p:txBody>
            <a:bodyPr wrap="square" rtlCol="0">
              <a:spAutoFit/>
            </a:bodyPr>
            <a:lstStyle/>
            <a:p>
              <a:pPr algn="ctr"/>
              <a:r>
                <a:rPr lang="vi-VN" sz="5400" b="1" dirty="0">
                  <a:solidFill>
                    <a:schemeClr val="accent5"/>
                  </a:solidFill>
                  <a:latin typeface="Calibri" panose="020F0502020204030204" pitchFamily="34" charset="0"/>
                  <a:cs typeface="Calibri" panose="020F0502020204030204" pitchFamily="34" charset="0"/>
                </a:rPr>
                <a:t>Chặng </a:t>
              </a:r>
              <a:r>
                <a:rPr lang="en-US" sz="5400" b="1" dirty="0">
                  <a:solidFill>
                    <a:schemeClr val="accent5"/>
                  </a:solidFill>
                  <a:latin typeface="Calibri" panose="020F0502020204030204" pitchFamily="34" charset="0"/>
                  <a:cs typeface="Calibri" panose="020F0502020204030204" pitchFamily="34" charset="0"/>
                </a:rPr>
                <a:t>2</a:t>
              </a:r>
            </a:p>
          </p:txBody>
        </p:sp>
        <p:sp>
          <p:nvSpPr>
            <p:cNvPr id="9" name="Hộp Văn bản 7">
              <a:extLst>
                <a:ext uri="{FF2B5EF4-FFF2-40B4-BE49-F238E27FC236}">
                  <a16:creationId xmlns:a16="http://schemas.microsoft.com/office/drawing/2014/main" id="{A755F2F9-B5FB-02D8-1437-49FDD6CD528E}"/>
                </a:ext>
              </a:extLst>
            </p:cNvPr>
            <p:cNvSpPr txBox="1"/>
            <p:nvPr/>
          </p:nvSpPr>
          <p:spPr>
            <a:xfrm>
              <a:off x="208322" y="2803104"/>
              <a:ext cx="3163833" cy="1084137"/>
            </a:xfrm>
            <a:prstGeom prst="rect">
              <a:avLst/>
            </a:prstGeom>
            <a:noFill/>
          </p:spPr>
          <p:txBody>
            <a:bodyPr wrap="square" rtlCol="0">
              <a:spAutoFit/>
            </a:bodyPr>
            <a:lstStyle/>
            <a:p>
              <a:pPr lvl="1" algn="ctr"/>
              <a:r>
                <a:rPr lang="vi-VN" sz="3600" b="1" dirty="0">
                  <a:solidFill>
                    <a:schemeClr val="accent5"/>
                  </a:solidFill>
                  <a:latin typeface="Calibri" panose="020F0502020204030204" pitchFamily="34" charset="0"/>
                  <a:cs typeface="Calibri" panose="020F0502020204030204" pitchFamily="34" charset="0"/>
                </a:rPr>
                <a:t>Luyện đọc </a:t>
              </a:r>
            </a:p>
            <a:p>
              <a:pPr lvl="1" algn="ctr"/>
              <a:r>
                <a:rPr lang="vi-VN" sz="3600" b="1" dirty="0">
                  <a:solidFill>
                    <a:schemeClr val="accent5"/>
                  </a:solidFill>
                  <a:latin typeface="Calibri" panose="020F0502020204030204" pitchFamily="34" charset="0"/>
                  <a:cs typeface="Calibri" panose="020F0502020204030204" pitchFamily="34" charset="0"/>
                </a:rPr>
                <a:t>thành tiếng</a:t>
              </a:r>
              <a:endParaRPr lang="en-US" sz="3600" b="1" dirty="0">
                <a:solidFill>
                  <a:schemeClr val="accent5"/>
                </a:solidFill>
                <a:latin typeface="Calibri" panose="020F0502020204030204" pitchFamily="34" charset="0"/>
                <a:cs typeface="Calibri" panose="020F0502020204030204" pitchFamily="34" charset="0"/>
              </a:endParaRPr>
            </a:p>
          </p:txBody>
        </p:sp>
      </p:grpSp>
      <p:pic>
        <p:nvPicPr>
          <p:cNvPr id="13" name="Hình ảnh 2" descr="Ảnh có chứa văn bản, trong nhà&#10;&#10;Mô tả được tạo tự động">
            <a:extLst>
              <a:ext uri="{FF2B5EF4-FFF2-40B4-BE49-F238E27FC236}">
                <a16:creationId xmlns:a16="http://schemas.microsoft.com/office/drawing/2014/main" id="{D263E851-0297-9C0B-A3A4-6D95834BF6EF}"/>
              </a:ext>
            </a:extLst>
          </p:cNvPr>
          <p:cNvPicPr>
            <a:picLocks noChangeAspect="1"/>
          </p:cNvPicPr>
          <p:nvPr/>
        </p:nvPicPr>
        <p:blipFill>
          <a:blip r:embed="rId191"/>
          <a:stretch>
            <a:fillRect/>
          </a:stretch>
        </p:blipFill>
        <p:spPr>
          <a:xfrm>
            <a:off x="5186107" y="2712762"/>
            <a:ext cx="3889199" cy="2275151"/>
          </a:xfrm>
          <a:prstGeom prst="rect">
            <a:avLst/>
          </a:prstGeom>
        </p:spPr>
      </p:pic>
      <p:pic>
        <p:nvPicPr>
          <p:cNvPr id="309" name="7525711036378638291">
            <a:hlinkClick r:id="" action="ppaction://media"/>
          </p:cNvPr>
          <p:cNvPicPr>
            <a:picLocks noChangeAspect="1"/>
          </p:cNvPicPr>
          <p:nvPr>
            <a:videoFile r:link="rId2"/>
            <p:extLst>
              <p:ext uri="{DAA4B4D4-6D71-4841-9C94-3DE7FCFB9230}">
                <p14:media xmlns:p14="http://schemas.microsoft.com/office/powerpoint/2010/main" r:embed="rId3">
                  <p14:trim end="208"/>
                </p14:media>
              </p:ext>
            </p:extLst>
          </p:nvPr>
        </p:nvPicPr>
        <p:blipFill rotWithShape="1">
          <a:blip r:embed="rId192"/>
          <a:srcRect l="23727" t="192" r="27718" b="4419"/>
          <a:stretch>
            <a:fillRect/>
          </a:stretch>
        </p:blipFill>
        <p:spPr>
          <a:xfrm>
            <a:off x="5593779" y="100126"/>
            <a:ext cx="2497395" cy="4748981"/>
          </a:xfrm>
          <a:prstGeom prst="rect">
            <a:avLst/>
          </a:prstGeom>
          <a:ln>
            <a:noFill/>
          </a:ln>
          <a:effectLst>
            <a:softEdge rad="112500"/>
          </a:effectLst>
        </p:spPr>
      </p:pic>
      <p:pic>
        <p:nvPicPr>
          <p:cNvPr id="3" name="Chúc mừng các bạn ho">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93"/>
          <a:stretch>
            <a:fillRect/>
          </a:stretch>
        </p:blipFill>
        <p:spPr>
          <a:xfrm>
            <a:off x="133044" y="-405511"/>
            <a:ext cx="609600" cy="6096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mediacall" presetSubtype="0" fill="hold" nodeType="withEffect">
                                  <p:stCondLst>
                                    <p:cond delay="0"/>
                                  </p:stCondLst>
                                  <p:childTnLst>
                                    <p:cmd type="call" cmd="togglePause">
                                      <p:cBhvr>
                                        <p:cTn id="11" dur="1" fill="hold"/>
                                        <p:tgtEl>
                                          <p:spTgt spid="309"/>
                                        </p:tgtEl>
                                      </p:cBhvr>
                                    </p:cmd>
                                  </p:childTnLst>
                                </p:cTn>
                              </p:par>
                              <p:par>
                                <p:cTn id="12" presetID="1" presetClass="mediacall" presetSubtype="0" fill="hold" nodeType="withEffect">
                                  <p:stCondLst>
                                    <p:cond delay="0"/>
                                  </p:stCondLst>
                                  <p:childTnLst>
                                    <p:cmd type="call" cmd="playFrom(0.0)">
                                      <p:cBhvr>
                                        <p:cTn id="13" dur="42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309"/>
                </p:tgtEl>
              </p:cMediaNode>
            </p:video>
            <p:audio>
              <p:cMediaNode vol="80000">
                <p:cTn id="15"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11" name="Group 10">
            <a:extLst>
              <a:ext uri="{FF2B5EF4-FFF2-40B4-BE49-F238E27FC236}">
                <a16:creationId xmlns:a16="http://schemas.microsoft.com/office/drawing/2014/main" id="{928E2435-3966-CC9F-F980-E2F99F808B0A}"/>
              </a:ext>
            </a:extLst>
          </p:cNvPr>
          <p:cNvGrpSpPr/>
          <p:nvPr/>
        </p:nvGrpSpPr>
        <p:grpSpPr>
          <a:xfrm>
            <a:off x="4261089" y="1105046"/>
            <a:ext cx="2379306" cy="1227071"/>
            <a:chOff x="139959" y="1387023"/>
            <a:chExt cx="3172408" cy="1636095"/>
          </a:xfrm>
        </p:grpSpPr>
        <p:sp>
          <p:nvSpPr>
            <p:cNvPr id="12" name="Rectangle: Rounded Corners 14">
              <a:extLst>
                <a:ext uri="{FF2B5EF4-FFF2-40B4-BE49-F238E27FC236}">
                  <a16:creationId xmlns:a16="http://schemas.microsoft.com/office/drawing/2014/main" id="{C320E534-1E93-39B9-8FF4-F252DF4D3AB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solidFill>
                    <a:srgbClr val="002060"/>
                  </a:solidFill>
                  <a:latin typeface="Calibri" panose="020F0502020204030204" pitchFamily="34" charset="0"/>
                  <a:cs typeface="Calibri" panose="020F0502020204030204" pitchFamily="34" charset="0"/>
                </a:rPr>
                <a:t>Mắt</a:t>
              </a:r>
              <a:r>
                <a:rPr lang="en-US" sz="3600" b="1" kern="1200" dirty="0">
                  <a:solidFill>
                    <a:srgbClr val="002060"/>
                  </a:solidFill>
                  <a:latin typeface="Calibri" panose="020F0502020204030204" pitchFamily="34" charset="0"/>
                  <a:cs typeface="Calibri" panose="020F0502020204030204" pitchFamily="34" charset="0"/>
                </a:rPr>
                <a:t> </a:t>
              </a:r>
              <a:r>
                <a:rPr lang="en-US" sz="3600" b="1" kern="1200" dirty="0" err="1">
                  <a:solidFill>
                    <a:srgbClr val="002060"/>
                  </a:solidFill>
                  <a:latin typeface="Calibri" panose="020F0502020204030204" pitchFamily="34" charset="0"/>
                  <a:cs typeface="Calibri" panose="020F0502020204030204" pitchFamily="34" charset="0"/>
                </a:rPr>
                <a:t>dõi</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3" name="Picture 5">
              <a:extLst>
                <a:ext uri="{FF2B5EF4-FFF2-40B4-BE49-F238E27FC236}">
                  <a16:creationId xmlns:a16="http://schemas.microsoft.com/office/drawing/2014/main" id="{B066D18A-7F42-89F1-87FD-5AA14BB85088}"/>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22">
            <a:extLst>
              <a:ext uri="{FF2B5EF4-FFF2-40B4-BE49-F238E27FC236}">
                <a16:creationId xmlns:a16="http://schemas.microsoft.com/office/drawing/2014/main" id="{1B13C099-C596-1971-E1DE-456C09DE82EE}"/>
              </a:ext>
            </a:extLst>
          </p:cNvPr>
          <p:cNvGrpSpPr/>
          <p:nvPr/>
        </p:nvGrpSpPr>
        <p:grpSpPr>
          <a:xfrm>
            <a:off x="4750549" y="2538940"/>
            <a:ext cx="2548076" cy="1169594"/>
            <a:chOff x="4424729" y="3902060"/>
            <a:chExt cx="3397434" cy="1559458"/>
          </a:xfrm>
        </p:grpSpPr>
        <p:sp>
          <p:nvSpPr>
            <p:cNvPr id="15" name="Rectangle: Rounded Corners 20">
              <a:extLst>
                <a:ext uri="{FF2B5EF4-FFF2-40B4-BE49-F238E27FC236}">
                  <a16:creationId xmlns:a16="http://schemas.microsoft.com/office/drawing/2014/main" id="{1E2100B7-9863-761D-6A3A-523324E87040}"/>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Tai </a:t>
              </a:r>
              <a:r>
                <a:rPr lang="en-US" sz="3600" b="1" kern="1200" dirty="0" err="1">
                  <a:solidFill>
                    <a:srgbClr val="002060"/>
                  </a:solidFill>
                  <a:latin typeface="Calibri" panose="020F0502020204030204" pitchFamily="34" charset="0"/>
                  <a:cs typeface="Calibri" panose="020F0502020204030204" pitchFamily="34" charset="0"/>
                </a:rPr>
                <a:t>nghe</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6" name="Picture 18">
              <a:extLst>
                <a:ext uri="{FF2B5EF4-FFF2-40B4-BE49-F238E27FC236}">
                  <a16:creationId xmlns:a16="http://schemas.microsoft.com/office/drawing/2014/main" id="{3BF4018C-E5FF-5D84-0E0D-45C671028424}"/>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7" name="Group 30">
            <a:extLst>
              <a:ext uri="{FF2B5EF4-FFF2-40B4-BE49-F238E27FC236}">
                <a16:creationId xmlns:a16="http://schemas.microsoft.com/office/drawing/2014/main" id="{1D725F11-75B5-0D21-7B87-6C6168DD2678}"/>
              </a:ext>
            </a:extLst>
          </p:cNvPr>
          <p:cNvGrpSpPr/>
          <p:nvPr/>
        </p:nvGrpSpPr>
        <p:grpSpPr>
          <a:xfrm>
            <a:off x="5872615" y="3915357"/>
            <a:ext cx="2496873" cy="1028759"/>
            <a:chOff x="8110962" y="1828720"/>
            <a:chExt cx="3329164" cy="1371679"/>
          </a:xfrm>
        </p:grpSpPr>
        <p:sp>
          <p:nvSpPr>
            <p:cNvPr id="18" name="Rectangle: Rounded Corners 26">
              <a:extLst>
                <a:ext uri="{FF2B5EF4-FFF2-40B4-BE49-F238E27FC236}">
                  <a16:creationId xmlns:a16="http://schemas.microsoft.com/office/drawing/2014/main" id="{D8E0CACF-FDA5-D4B1-D76A-22F5C08E1A2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Tay </a:t>
              </a:r>
              <a:r>
                <a:rPr lang="en-US" sz="3600" b="1" kern="1200" dirty="0" err="1">
                  <a:solidFill>
                    <a:srgbClr val="002060"/>
                  </a:solidFill>
                  <a:latin typeface="Calibri" panose="020F0502020204030204" pitchFamily="34" charset="0"/>
                  <a:cs typeface="Calibri" panose="020F0502020204030204" pitchFamily="34" charset="0"/>
                </a:rPr>
                <a:t>dò</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9" name="Picture 29">
              <a:extLst>
                <a:ext uri="{FF2B5EF4-FFF2-40B4-BE49-F238E27FC236}">
                  <a16:creationId xmlns:a16="http://schemas.microsoft.com/office/drawing/2014/main" id="{8913BA5D-7A68-3474-3B3B-CB3D9334D59D}"/>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0" name="Hình ảnh 28" descr="Ảnh có chứa đầy màu sắc, được trang trí, đồ chơi, búp bê&#10;&#10;Mô tả được tạo tự động">
            <a:extLst>
              <a:ext uri="{FF2B5EF4-FFF2-40B4-BE49-F238E27FC236}">
                <a16:creationId xmlns:a16="http://schemas.microsoft.com/office/drawing/2014/main" id="{52151654-C085-1312-7C6F-F135E134AE92}"/>
              </a:ext>
            </a:extLst>
          </p:cNvPr>
          <p:cNvPicPr>
            <a:picLocks noChangeAspect="1"/>
          </p:cNvPicPr>
          <p:nvPr/>
        </p:nvPicPr>
        <p:blipFill>
          <a:blip r:embed="rId6"/>
          <a:stretch>
            <a:fillRect/>
          </a:stretch>
        </p:blipFill>
        <p:spPr>
          <a:xfrm>
            <a:off x="219232" y="1423494"/>
            <a:ext cx="3829225" cy="3656872"/>
          </a:xfrm>
          <a:prstGeom prst="rect">
            <a:avLst/>
          </a:prstGeom>
        </p:spPr>
      </p:pic>
      <p:pic>
        <p:nvPicPr>
          <p:cNvPr id="24" name="Picture 23">
            <a:extLst>
              <a:ext uri="{FF2B5EF4-FFF2-40B4-BE49-F238E27FC236}">
                <a16:creationId xmlns:a16="http://schemas.microsoft.com/office/drawing/2014/main" id="{FE6AD51F-E6FA-CF5B-4611-C81FAC33B332}"/>
              </a:ext>
            </a:extLst>
          </p:cNvPr>
          <p:cNvPicPr>
            <a:picLocks noChangeAspect="1"/>
          </p:cNvPicPr>
          <p:nvPr/>
        </p:nvPicPr>
        <p:blipFill>
          <a:blip r:embed="rId7"/>
          <a:stretch>
            <a:fillRect/>
          </a:stretch>
        </p:blipFill>
        <p:spPr>
          <a:xfrm>
            <a:off x="3226061" y="183403"/>
            <a:ext cx="3029975" cy="1072989"/>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14:bounceEnd="66000">
                                          <p:cBhvr additive="base">
                                            <p:cTn id="17"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Đi học về, Tú chạy đến bên con vẹt nhỏ. Nhận ra Tú, vẹt nhảy nhót há mỏ đòi ăn. Tú vừa cho ăn, vừa nói với nó như nựng trẻ con:</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 dạ!</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Vẹt xù lông cổ, rụt đầu, gù một cái, không thành tiếng dạ, nhưng Tú cũng xuýt xoa:</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Giỏi lắm!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Chợt anh của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Tú ơi!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phụng phịu:</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Cái gì?</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Anh gọi mà em trả lời vậy à? Ra phụ anh đi.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buồn bực, vừa đi vừa lẩm bẩm: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Kêu chi kêu hoài!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Lần nào Tú cũng phụng phịu như thế với anh khi đang chơi với vẹt. Vẹt mỗi ngày một lớn, lông xanh óng ả, biết huýt sáo lảnh lót nhưng vẫn không nói tiếng nào. Một hôm,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71741" y="0"/>
            <a:ext cx="2292295" cy="64623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Ngờ đâu một giọng the thé gắt lại: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Trời ơi, con vẹt nói! Tú sướng quá, nhảy lên reo hò. Tú khoe khắp nơi. Hôm sau, mấy đứa bạn tới nhà. Tú hãnh diện gọi: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Vẹt à, dạ!</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Vẹt đáp the thé:</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ngạc nhiên thích thú, cười ầm lên. Tú và nghiêm mặt:</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Anh chăm sóc vẹt cực khổ, vậy mà anh gọi, vẹt trả lời “cái gì” à?</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Kêu chi kêu hoài!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lang="en-US" sz="1800" dirty="0">
              <a:latin typeface="Calibri" panose="020F0502020204030204" pitchFamily="34" charset="0"/>
              <a:cs typeface="Calibri" panose="020F0502020204030204" pitchFamily="34" charset="0"/>
            </a:endParaRPr>
          </a:p>
          <a:p>
            <a:pPr algn="r"/>
            <a:r>
              <a:rPr lang="en-US" sz="1800" i="1" dirty="0">
                <a:latin typeface="Calibri" panose="020F0502020204030204" pitchFamily="34" charset="0"/>
                <a:cs typeface="Calibri" panose="020F0502020204030204" pitchFamily="34" charset="0"/>
              </a:rPr>
              <a:t>(Theo Lý Lan)</a:t>
            </a:r>
            <a:endParaRPr lang="vi-VN" sz="1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9646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2" name="TextBox 255">
            <a:extLst>
              <a:ext uri="{FF2B5EF4-FFF2-40B4-BE49-F238E27FC236}">
                <a16:creationId xmlns:a16="http://schemas.microsoft.com/office/drawing/2014/main" id="{CD75B0E4-3A6C-9C6E-0012-77D314832B6F}"/>
              </a:ext>
            </a:extLst>
          </p:cNvPr>
          <p:cNvSpPr txBox="1"/>
          <p:nvPr/>
        </p:nvSpPr>
        <p:spPr>
          <a:xfrm rot="21618">
            <a:off x="1089749" y="318317"/>
            <a:ext cx="7437323" cy="523220"/>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Đọc đúng giọng đọc của nhân vật ở các lời thoại</a:t>
            </a:r>
            <a:endParaRPr lang="en-US" sz="2800" b="1" dirty="0">
              <a:solidFill>
                <a:srgbClr val="FF0000"/>
              </a:solidFill>
              <a:latin typeface="Calibri" panose="020F0502020204030204" pitchFamily="34" charset="0"/>
              <a:cs typeface="Calibri" panose="020F0502020204030204" pitchFamily="34" charset="0"/>
            </a:endParaRPr>
          </a:p>
        </p:txBody>
      </p:sp>
      <p:sp>
        <p:nvSpPr>
          <p:cNvPr id="3" name="Rectangle: Rounded Corners 7">
            <a:extLst>
              <a:ext uri="{FF2B5EF4-FFF2-40B4-BE49-F238E27FC236}">
                <a16:creationId xmlns:a16="http://schemas.microsoft.com/office/drawing/2014/main" id="{3E972099-50DF-1B33-967D-DCA301273AD5}"/>
              </a:ext>
            </a:extLst>
          </p:cNvPr>
          <p:cNvSpPr/>
          <p:nvPr/>
        </p:nvSpPr>
        <p:spPr>
          <a:xfrm>
            <a:off x="671576" y="1179670"/>
            <a:ext cx="7857842" cy="3692007"/>
          </a:xfrm>
          <a:custGeom>
            <a:avLst/>
            <a:gdLst>
              <a:gd name="connsiteX0" fmla="*/ 0 w 7857842"/>
              <a:gd name="connsiteY0" fmla="*/ 368167 h 3692007"/>
              <a:gd name="connsiteX1" fmla="*/ 368167 w 7857842"/>
              <a:gd name="connsiteY1" fmla="*/ 0 h 3692007"/>
              <a:gd name="connsiteX2" fmla="*/ 7489675 w 7857842"/>
              <a:gd name="connsiteY2" fmla="*/ 0 h 3692007"/>
              <a:gd name="connsiteX3" fmla="*/ 7857842 w 7857842"/>
              <a:gd name="connsiteY3" fmla="*/ 368167 h 3692007"/>
              <a:gd name="connsiteX4" fmla="*/ 7857842 w 7857842"/>
              <a:gd name="connsiteY4" fmla="*/ 3323840 h 3692007"/>
              <a:gd name="connsiteX5" fmla="*/ 7489675 w 7857842"/>
              <a:gd name="connsiteY5" fmla="*/ 3692007 h 3692007"/>
              <a:gd name="connsiteX6" fmla="*/ 368167 w 7857842"/>
              <a:gd name="connsiteY6" fmla="*/ 3692007 h 3692007"/>
              <a:gd name="connsiteX7" fmla="*/ 0 w 7857842"/>
              <a:gd name="connsiteY7" fmla="*/ 3323840 h 3692007"/>
              <a:gd name="connsiteX8" fmla="*/ 0 w 7857842"/>
              <a:gd name="connsiteY8" fmla="*/ 368167 h 369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7842" h="3692007" fill="none" extrusionOk="0">
                <a:moveTo>
                  <a:pt x="0" y="368167"/>
                </a:moveTo>
                <a:cubicBezTo>
                  <a:pt x="1301" y="200053"/>
                  <a:pt x="182682" y="29955"/>
                  <a:pt x="368167" y="0"/>
                </a:cubicBezTo>
                <a:cubicBezTo>
                  <a:pt x="2459442" y="72427"/>
                  <a:pt x="6650596" y="61419"/>
                  <a:pt x="7489675" y="0"/>
                </a:cubicBezTo>
                <a:cubicBezTo>
                  <a:pt x="7689089" y="-26977"/>
                  <a:pt x="7831806" y="156959"/>
                  <a:pt x="7857842" y="368167"/>
                </a:cubicBezTo>
                <a:cubicBezTo>
                  <a:pt x="7958718" y="795998"/>
                  <a:pt x="7750529" y="2744368"/>
                  <a:pt x="7857842" y="3323840"/>
                </a:cubicBezTo>
                <a:cubicBezTo>
                  <a:pt x="7860767" y="3512328"/>
                  <a:pt x="7681596" y="3679214"/>
                  <a:pt x="7489675" y="3692007"/>
                </a:cubicBezTo>
                <a:cubicBezTo>
                  <a:pt x="5517664" y="3721834"/>
                  <a:pt x="1900454" y="3612701"/>
                  <a:pt x="368167" y="3692007"/>
                </a:cubicBezTo>
                <a:cubicBezTo>
                  <a:pt x="195897" y="3688495"/>
                  <a:pt x="-5201" y="3528201"/>
                  <a:pt x="0" y="3323840"/>
                </a:cubicBezTo>
                <a:cubicBezTo>
                  <a:pt x="50037" y="2491960"/>
                  <a:pt x="770" y="756428"/>
                  <a:pt x="0" y="368167"/>
                </a:cubicBezTo>
                <a:close/>
              </a:path>
              <a:path w="7857842" h="3692007" stroke="0" extrusionOk="0">
                <a:moveTo>
                  <a:pt x="0" y="368167"/>
                </a:moveTo>
                <a:cubicBezTo>
                  <a:pt x="12540" y="168252"/>
                  <a:pt x="170186" y="11151"/>
                  <a:pt x="368167" y="0"/>
                </a:cubicBezTo>
                <a:cubicBezTo>
                  <a:pt x="2628782" y="123000"/>
                  <a:pt x="5624666" y="-96860"/>
                  <a:pt x="7489675" y="0"/>
                </a:cubicBezTo>
                <a:cubicBezTo>
                  <a:pt x="7670015" y="-17524"/>
                  <a:pt x="7873268" y="133734"/>
                  <a:pt x="7857842" y="368167"/>
                </a:cubicBezTo>
                <a:cubicBezTo>
                  <a:pt x="7861015" y="1173057"/>
                  <a:pt x="7952109" y="1916163"/>
                  <a:pt x="7857842" y="3323840"/>
                </a:cubicBezTo>
                <a:cubicBezTo>
                  <a:pt x="7841120" y="3533231"/>
                  <a:pt x="7656557" y="3686041"/>
                  <a:pt x="7489675" y="3692007"/>
                </a:cubicBezTo>
                <a:cubicBezTo>
                  <a:pt x="5962481" y="3531300"/>
                  <a:pt x="2978903" y="3731674"/>
                  <a:pt x="368167" y="3692007"/>
                </a:cubicBezTo>
                <a:cubicBezTo>
                  <a:pt x="140725" y="3687138"/>
                  <a:pt x="-35502" y="3511090"/>
                  <a:pt x="0" y="3323840"/>
                </a:cubicBezTo>
                <a:cubicBezTo>
                  <a:pt x="32216" y="2739864"/>
                  <a:pt x="57206" y="978976"/>
                  <a:pt x="0" y="368167"/>
                </a:cubicBezTo>
                <a:close/>
              </a:path>
            </a:pathLst>
          </a:custGeom>
          <a:solidFill>
            <a:srgbClr val="FFFFFF">
              <a:alpha val="80000"/>
            </a:srgbClr>
          </a:solidFill>
          <a:ln w="38100">
            <a:solidFill>
              <a:srgbClr val="002060"/>
            </a:solid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 name="Nhóm 24">
            <a:extLst>
              <a:ext uri="{FF2B5EF4-FFF2-40B4-BE49-F238E27FC236}">
                <a16:creationId xmlns:a16="http://schemas.microsoft.com/office/drawing/2014/main" id="{D5A889D8-072F-E27B-2193-96486DE43043}"/>
              </a:ext>
            </a:extLst>
          </p:cNvPr>
          <p:cNvGrpSpPr/>
          <p:nvPr/>
        </p:nvGrpSpPr>
        <p:grpSpPr>
          <a:xfrm>
            <a:off x="1175657" y="1332588"/>
            <a:ext cx="7207624" cy="657577"/>
            <a:chOff x="1456289" y="1488208"/>
            <a:chExt cx="7207624" cy="657577"/>
          </a:xfrm>
        </p:grpSpPr>
        <p:sp>
          <p:nvSpPr>
            <p:cNvPr id="5" name="Hộp Văn bản 17">
              <a:extLst>
                <a:ext uri="{FF2B5EF4-FFF2-40B4-BE49-F238E27FC236}">
                  <a16:creationId xmlns:a16="http://schemas.microsoft.com/office/drawing/2014/main" id="{1A659230-F65A-6588-14E3-7A353017185C}"/>
                </a:ext>
              </a:extLst>
            </p:cNvPr>
            <p:cNvSpPr txBox="1"/>
            <p:nvPr/>
          </p:nvSpPr>
          <p:spPr>
            <a:xfrm>
              <a:off x="2641411" y="1613744"/>
              <a:ext cx="6022502"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thân thiết, tình cảm: Vẹt à, dạ!</a:t>
              </a:r>
              <a:endParaRPr lang="en-US" sz="2800" dirty="0">
                <a:solidFill>
                  <a:schemeClr val="tx1"/>
                </a:solidFill>
                <a:latin typeface="Calibri" panose="020F0502020204030204" pitchFamily="34" charset="0"/>
                <a:cs typeface="Calibri" panose="020F0502020204030204" pitchFamily="34" charset="0"/>
              </a:endParaRPr>
            </a:p>
          </p:txBody>
        </p:sp>
        <p:pic>
          <p:nvPicPr>
            <p:cNvPr id="6" name="Hình ảnh 23">
              <a:extLst>
                <a:ext uri="{FF2B5EF4-FFF2-40B4-BE49-F238E27FC236}">
                  <a16:creationId xmlns:a16="http://schemas.microsoft.com/office/drawing/2014/main" id="{865957BA-1349-9ED4-C0E6-3C685C661A83}"/>
                </a:ext>
              </a:extLst>
            </p:cNvPr>
            <p:cNvPicPr>
              <a:picLocks noChangeAspect="1"/>
            </p:cNvPicPr>
            <p:nvPr/>
          </p:nvPicPr>
          <p:blipFill>
            <a:blip r:embed="rId3"/>
            <a:srcRect t="7109" b="7109"/>
            <a:stretch/>
          </p:blipFill>
          <p:spPr>
            <a:xfrm>
              <a:off x="1456289" y="1488208"/>
              <a:ext cx="1014292" cy="657577"/>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7" name="Nhóm 31">
            <a:extLst>
              <a:ext uri="{FF2B5EF4-FFF2-40B4-BE49-F238E27FC236}">
                <a16:creationId xmlns:a16="http://schemas.microsoft.com/office/drawing/2014/main" id="{A55EFB42-762F-427D-251F-B4567E427791}"/>
              </a:ext>
            </a:extLst>
          </p:cNvPr>
          <p:cNvGrpSpPr/>
          <p:nvPr/>
        </p:nvGrpSpPr>
        <p:grpSpPr>
          <a:xfrm>
            <a:off x="1178250" y="2252122"/>
            <a:ext cx="7389785" cy="682708"/>
            <a:chOff x="947729" y="2982105"/>
            <a:chExt cx="7389785" cy="682708"/>
          </a:xfrm>
        </p:grpSpPr>
        <p:sp>
          <p:nvSpPr>
            <p:cNvPr id="8" name="Hộp Văn bản 21">
              <a:extLst>
                <a:ext uri="{FF2B5EF4-FFF2-40B4-BE49-F238E27FC236}">
                  <a16:creationId xmlns:a16="http://schemas.microsoft.com/office/drawing/2014/main" id="{5219D1E1-C8B2-6766-D667-A408C29F3B1E}"/>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vui vẻ, động viên: Giỏi lắm!</a:t>
              </a:r>
              <a:endParaRPr lang="en-US" sz="2800" dirty="0">
                <a:solidFill>
                  <a:schemeClr val="tx1"/>
                </a:solidFill>
                <a:latin typeface="Calibri" panose="020F0502020204030204" pitchFamily="34" charset="0"/>
                <a:cs typeface="Calibri" panose="020F0502020204030204" pitchFamily="34" charset="0"/>
              </a:endParaRPr>
            </a:p>
          </p:txBody>
        </p:sp>
        <p:grpSp>
          <p:nvGrpSpPr>
            <p:cNvPr id="9" name="Nhóm 28">
              <a:extLst>
                <a:ext uri="{FF2B5EF4-FFF2-40B4-BE49-F238E27FC236}">
                  <a16:creationId xmlns:a16="http://schemas.microsoft.com/office/drawing/2014/main" id="{4AD5AA93-B1D6-01D8-8675-E21ECE847D37}"/>
                </a:ext>
              </a:extLst>
            </p:cNvPr>
            <p:cNvGrpSpPr/>
            <p:nvPr/>
          </p:nvGrpSpPr>
          <p:grpSpPr>
            <a:xfrm>
              <a:off x="947729" y="2982106"/>
              <a:ext cx="1011700" cy="682707"/>
              <a:chOff x="947729" y="2982106"/>
              <a:chExt cx="1011700" cy="682707"/>
            </a:xfrm>
          </p:grpSpPr>
          <p:sp>
            <p:nvSpPr>
              <p:cNvPr id="10" name="Hình chữ nhật: Góc Tròn 27">
                <a:extLst>
                  <a:ext uri="{FF2B5EF4-FFF2-40B4-BE49-F238E27FC236}">
                    <a16:creationId xmlns:a16="http://schemas.microsoft.com/office/drawing/2014/main" id="{C0FAA811-5691-9BFC-C4D9-4897A373E56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1" name="Hình ảnh 26">
                <a:extLst>
                  <a:ext uri="{FF2B5EF4-FFF2-40B4-BE49-F238E27FC236}">
                    <a16:creationId xmlns:a16="http://schemas.microsoft.com/office/drawing/2014/main" id="{A4BE8016-26F1-5952-B922-5BC575AAB6F6}"/>
                  </a:ext>
                </a:extLst>
              </p:cNvPr>
              <p:cNvPicPr>
                <a:picLocks noChangeAspect="1"/>
              </p:cNvPicPr>
              <p:nvPr/>
            </p:nvPicPr>
            <p:blipFill rotWithShape="1">
              <a:blip r:embed="rId4"/>
              <a:srcRect l="68625" t="50000" r="5240" b="8000"/>
              <a:stretch/>
            </p:blipFill>
            <p:spPr>
              <a:xfrm>
                <a:off x="1089569" y="3011966"/>
                <a:ext cx="777651" cy="652847"/>
              </a:xfrm>
              <a:prstGeom prst="rect">
                <a:avLst/>
              </a:prstGeom>
              <a:ln>
                <a:noFill/>
              </a:ln>
            </p:spPr>
          </p:pic>
        </p:grpSp>
      </p:grpSp>
      <p:grpSp>
        <p:nvGrpSpPr>
          <p:cNvPr id="12" name="Nhóm 31">
            <a:extLst>
              <a:ext uri="{FF2B5EF4-FFF2-40B4-BE49-F238E27FC236}">
                <a16:creationId xmlns:a16="http://schemas.microsoft.com/office/drawing/2014/main" id="{9171A071-4C5D-33CD-27BA-8573F0B5DE61}"/>
              </a:ext>
            </a:extLst>
          </p:cNvPr>
          <p:cNvGrpSpPr/>
          <p:nvPr/>
        </p:nvGrpSpPr>
        <p:grpSpPr>
          <a:xfrm>
            <a:off x="1139830" y="3074314"/>
            <a:ext cx="7389785" cy="954107"/>
            <a:chOff x="947729" y="2982105"/>
            <a:chExt cx="7389785" cy="954107"/>
          </a:xfrm>
        </p:grpSpPr>
        <p:sp>
          <p:nvSpPr>
            <p:cNvPr id="13" name="Hộp Văn bản 21">
              <a:extLst>
                <a:ext uri="{FF2B5EF4-FFF2-40B4-BE49-F238E27FC236}">
                  <a16:creationId xmlns:a16="http://schemas.microsoft.com/office/drawing/2014/main" id="{80AD861A-7E5A-1E75-8526-78193E38A25E}"/>
                </a:ext>
              </a:extLst>
            </p:cNvPr>
            <p:cNvSpPr txBox="1"/>
            <p:nvPr/>
          </p:nvSpPr>
          <p:spPr>
            <a:xfrm>
              <a:off x="2013217" y="2982105"/>
              <a:ext cx="6324297" cy="954107"/>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phụng phịu, dỗi dằn: Cái gì? Kêu chỉ kêu hoài! (lời của Tú).</a:t>
              </a:r>
              <a:endParaRPr lang="en-US" sz="2800" dirty="0">
                <a:solidFill>
                  <a:schemeClr val="tx1"/>
                </a:solidFill>
                <a:latin typeface="Calibri" panose="020F0502020204030204" pitchFamily="34" charset="0"/>
                <a:cs typeface="Calibri" panose="020F0502020204030204" pitchFamily="34" charset="0"/>
              </a:endParaRPr>
            </a:p>
          </p:txBody>
        </p:sp>
        <p:grpSp>
          <p:nvGrpSpPr>
            <p:cNvPr id="14" name="Nhóm 28">
              <a:extLst>
                <a:ext uri="{FF2B5EF4-FFF2-40B4-BE49-F238E27FC236}">
                  <a16:creationId xmlns:a16="http://schemas.microsoft.com/office/drawing/2014/main" id="{7CAFD7AC-2CBE-3CA9-492D-F887BCEB3AE4}"/>
                </a:ext>
              </a:extLst>
            </p:cNvPr>
            <p:cNvGrpSpPr/>
            <p:nvPr/>
          </p:nvGrpSpPr>
          <p:grpSpPr>
            <a:xfrm>
              <a:off x="947729" y="2982106"/>
              <a:ext cx="1011700" cy="682707"/>
              <a:chOff x="947729" y="2982106"/>
              <a:chExt cx="1011700" cy="682707"/>
            </a:xfrm>
          </p:grpSpPr>
          <p:sp>
            <p:nvSpPr>
              <p:cNvPr id="15" name="Hình chữ nhật: Góc Tròn 27">
                <a:extLst>
                  <a:ext uri="{FF2B5EF4-FFF2-40B4-BE49-F238E27FC236}">
                    <a16:creationId xmlns:a16="http://schemas.microsoft.com/office/drawing/2014/main" id="{8FDC2832-C813-BC95-4716-AA5FFB8BE496}"/>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6" name="Hình ảnh 26">
                <a:extLst>
                  <a:ext uri="{FF2B5EF4-FFF2-40B4-BE49-F238E27FC236}">
                    <a16:creationId xmlns:a16="http://schemas.microsoft.com/office/drawing/2014/main" id="{0AC648DC-2537-B672-EBEC-09057144ABE0}"/>
                  </a:ext>
                </a:extLst>
              </p:cNvPr>
              <p:cNvPicPr>
                <a:picLocks noChangeAspect="1"/>
              </p:cNvPicPr>
              <p:nvPr/>
            </p:nvPicPr>
            <p:blipFill>
              <a:blip r:embed="rId5"/>
              <a:srcRect t="8171" b="8171"/>
              <a:stretch/>
            </p:blipFill>
            <p:spPr>
              <a:xfrm>
                <a:off x="1089569" y="3011966"/>
                <a:ext cx="777651" cy="652847"/>
              </a:xfrm>
              <a:prstGeom prst="rect">
                <a:avLst/>
              </a:prstGeom>
              <a:ln>
                <a:noFill/>
              </a:ln>
            </p:spPr>
          </p:pic>
        </p:grpSp>
      </p:grpSp>
      <p:grpSp>
        <p:nvGrpSpPr>
          <p:cNvPr id="17" name="Nhóm 31">
            <a:extLst>
              <a:ext uri="{FF2B5EF4-FFF2-40B4-BE49-F238E27FC236}">
                <a16:creationId xmlns:a16="http://schemas.microsoft.com/office/drawing/2014/main" id="{6AECF692-6E43-E490-1AA0-52C6BAFAD4AB}"/>
              </a:ext>
            </a:extLst>
          </p:cNvPr>
          <p:cNvGrpSpPr/>
          <p:nvPr/>
        </p:nvGrpSpPr>
        <p:grpSpPr>
          <a:xfrm>
            <a:off x="1132146" y="3988714"/>
            <a:ext cx="7389785" cy="682708"/>
            <a:chOff x="947729" y="2982105"/>
            <a:chExt cx="7389785" cy="682708"/>
          </a:xfrm>
        </p:grpSpPr>
        <p:sp>
          <p:nvSpPr>
            <p:cNvPr id="18" name="Hộp Văn bản 21">
              <a:extLst>
                <a:ext uri="{FF2B5EF4-FFF2-40B4-BE49-F238E27FC236}">
                  <a16:creationId xmlns:a16="http://schemas.microsoft.com/office/drawing/2014/main" id="{3FEFACB5-A5C2-4584-709D-7D18F5AD2F02}"/>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cao, đột ngột. Cái gì? (lời vẹt)</a:t>
              </a:r>
              <a:endParaRPr lang="en-US" sz="2800" dirty="0">
                <a:solidFill>
                  <a:schemeClr val="tx1"/>
                </a:solidFill>
                <a:latin typeface="Calibri" panose="020F0502020204030204" pitchFamily="34" charset="0"/>
                <a:cs typeface="Calibri" panose="020F0502020204030204" pitchFamily="34" charset="0"/>
              </a:endParaRPr>
            </a:p>
          </p:txBody>
        </p:sp>
        <p:grpSp>
          <p:nvGrpSpPr>
            <p:cNvPr id="19" name="Nhóm 28">
              <a:extLst>
                <a:ext uri="{FF2B5EF4-FFF2-40B4-BE49-F238E27FC236}">
                  <a16:creationId xmlns:a16="http://schemas.microsoft.com/office/drawing/2014/main" id="{17EA2658-A1F8-AD49-7BC2-E630AE4CDDE3}"/>
                </a:ext>
              </a:extLst>
            </p:cNvPr>
            <p:cNvGrpSpPr/>
            <p:nvPr/>
          </p:nvGrpSpPr>
          <p:grpSpPr>
            <a:xfrm>
              <a:off x="947729" y="2982106"/>
              <a:ext cx="1011700" cy="682707"/>
              <a:chOff x="947729" y="2982106"/>
              <a:chExt cx="1011700" cy="682707"/>
            </a:xfrm>
          </p:grpSpPr>
          <p:sp>
            <p:nvSpPr>
              <p:cNvPr id="20" name="Hình chữ nhật: Góc Tròn 27">
                <a:extLst>
                  <a:ext uri="{FF2B5EF4-FFF2-40B4-BE49-F238E27FC236}">
                    <a16:creationId xmlns:a16="http://schemas.microsoft.com/office/drawing/2014/main" id="{2DFFCD58-3221-79E2-0854-1C23BD57700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21" name="Hình ảnh 26">
                <a:extLst>
                  <a:ext uri="{FF2B5EF4-FFF2-40B4-BE49-F238E27FC236}">
                    <a16:creationId xmlns:a16="http://schemas.microsoft.com/office/drawing/2014/main" id="{C15F7AE5-76D7-F3C2-E3A3-EFB2A7337802}"/>
                  </a:ext>
                </a:extLst>
              </p:cNvPr>
              <p:cNvPicPr>
                <a:picLocks noChangeAspect="1"/>
              </p:cNvPicPr>
              <p:nvPr/>
            </p:nvPicPr>
            <p:blipFill>
              <a:blip r:embed="rId3"/>
              <a:srcRect t="8024" b="8024"/>
              <a:stretch/>
            </p:blipFill>
            <p:spPr>
              <a:xfrm>
                <a:off x="1089569" y="3011966"/>
                <a:ext cx="777651" cy="652847"/>
              </a:xfrm>
              <a:prstGeom prst="rect">
                <a:avLst/>
              </a:prstGeom>
              <a:ln>
                <a:noFill/>
              </a:ln>
            </p:spPr>
          </p:pic>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4" name="TextBox 13">
            <a:extLst>
              <a:ext uri="{FF2B5EF4-FFF2-40B4-BE49-F238E27FC236}">
                <a16:creationId xmlns:a16="http://schemas.microsoft.com/office/drawing/2014/main" id="{288A322D-62BD-B50C-B72E-973ACBA89AC6}"/>
              </a:ext>
            </a:extLst>
          </p:cNvPr>
          <p:cNvSpPr txBox="1">
            <a:spLocks noChangeArrowheads="1"/>
          </p:cNvSpPr>
          <p:nvPr/>
        </p:nvSpPr>
        <p:spPr bwMode="auto">
          <a:xfrm>
            <a:off x="623454" y="852307"/>
            <a:ext cx="8213148" cy="2973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C00000"/>
                </a:solidFill>
                <a:latin typeface="Times New Roman" panose="02020603050405020304" pitchFamily="18" charset="0"/>
                <a:cs typeface="Times New Roman" panose="02020603050405020304" pitchFamily="18" charset="0"/>
              </a:rPr>
              <a:t>Đoạn</a:t>
            </a:r>
            <a:r>
              <a:rPr lang="en-US" altLang="en-US" sz="3600" b="1" kern="1200" dirty="0">
                <a:solidFill>
                  <a:srgbClr val="C00000"/>
                </a:solidFill>
                <a:latin typeface="Times New Roman" panose="02020603050405020304" pitchFamily="18" charset="0"/>
                <a:cs typeface="Times New Roman" panose="02020603050405020304" pitchFamily="18" charset="0"/>
              </a:rPr>
              <a:t> 1: </a:t>
            </a:r>
            <a:r>
              <a:rPr lang="en-US" altLang="en-US" sz="3600" b="1" kern="1200" dirty="0" err="1">
                <a:solidFill>
                  <a:srgbClr val="C00000"/>
                </a:solidFill>
                <a:latin typeface="Times New Roman" panose="02020603050405020304" pitchFamily="18" charset="0"/>
                <a:cs typeface="Times New Roman" panose="02020603050405020304" pitchFamily="18" charset="0"/>
              </a:rPr>
              <a:t>Từ</a:t>
            </a:r>
            <a:r>
              <a:rPr lang="en-US" altLang="en-US" sz="3600" b="1" kern="1200" dirty="0">
                <a:solidFill>
                  <a:srgbClr val="C00000"/>
                </a:solidFill>
                <a:latin typeface="Times New Roman" panose="02020603050405020304" pitchFamily="18" charset="0"/>
                <a:cs typeface="Times New Roman" panose="02020603050405020304" pitchFamily="18" charset="0"/>
              </a:rPr>
              <a:t> </a:t>
            </a:r>
            <a:r>
              <a:rPr lang="en-US" altLang="en-US" sz="3600" b="1" kern="1200" dirty="0" err="1">
                <a:solidFill>
                  <a:srgbClr val="C00000"/>
                </a:solidFill>
                <a:latin typeface="Times New Roman" panose="02020603050405020304" pitchFamily="18" charset="0"/>
                <a:cs typeface="Times New Roman" panose="02020603050405020304" pitchFamily="18" charset="0"/>
              </a:rPr>
              <a:t>đầu</a:t>
            </a:r>
            <a:r>
              <a:rPr lang="en-US" altLang="en-US" sz="3600" b="1" kern="1200" dirty="0">
                <a:solidFill>
                  <a:srgbClr val="C00000"/>
                </a:solidFill>
                <a:latin typeface="Times New Roman" panose="02020603050405020304" pitchFamily="18" charset="0"/>
                <a:cs typeface="Times New Roman" panose="02020603050405020304" pitchFamily="18" charset="0"/>
              </a:rPr>
              <a:t> …..</a:t>
            </a:r>
            <a:r>
              <a:rPr lang="en-US" altLang="en-US" sz="3600" b="1" i="1" kern="1200" dirty="0" err="1">
                <a:solidFill>
                  <a:srgbClr val="C00000"/>
                </a:solidFill>
                <a:latin typeface="Times New Roman" panose="02020603050405020304" pitchFamily="18" charset="0"/>
                <a:cs typeface="Times New Roman" panose="02020603050405020304" pitchFamily="18" charset="0"/>
              </a:rPr>
              <a:t>Giỏi</a:t>
            </a:r>
            <a:r>
              <a:rPr lang="en-US" altLang="en-US" sz="3600" b="1" i="1" kern="1200" dirty="0">
                <a:solidFill>
                  <a:srgbClr val="C00000"/>
                </a:solidFill>
                <a:latin typeface="Times New Roman" panose="02020603050405020304" pitchFamily="18" charset="0"/>
                <a:cs typeface="Times New Roman" panose="02020603050405020304" pitchFamily="18" charset="0"/>
              </a:rPr>
              <a:t> </a:t>
            </a:r>
            <a:r>
              <a:rPr lang="en-US" altLang="en-US" sz="3600" b="1" i="1" kern="1200" dirty="0" err="1">
                <a:solidFill>
                  <a:srgbClr val="C00000"/>
                </a:solidFill>
                <a:latin typeface="Times New Roman" panose="02020603050405020304" pitchFamily="18" charset="0"/>
                <a:cs typeface="Times New Roman" panose="02020603050405020304" pitchFamily="18" charset="0"/>
              </a:rPr>
              <a:t>lắm</a:t>
            </a:r>
            <a:r>
              <a:rPr lang="en-US" altLang="en-US" sz="3600" b="1" kern="1200" dirty="0">
                <a:solidFill>
                  <a:srgbClr val="C00000"/>
                </a:solidFill>
                <a:latin typeface="Times New Roman" panose="02020603050405020304" pitchFamily="18" charset="0"/>
                <a:cs typeface="Times New Roman" panose="02020603050405020304" pitchFamily="18" charset="0"/>
              </a:rPr>
              <a:t>!</a:t>
            </a:r>
          </a:p>
          <a:p>
            <a:pPr marL="571500" indent="-571500">
              <a:buFont typeface="Wingdings" panose="05000000000000000000" pitchFamily="2" charset="2"/>
              <a:buChar char="q"/>
            </a:pPr>
            <a:r>
              <a:rPr lang="en-US" altLang="en-US" sz="3600" b="1" kern="1200" dirty="0" err="1">
                <a:solidFill>
                  <a:srgbClr val="0070C0"/>
                </a:solidFill>
                <a:latin typeface="Times New Roman" panose="02020603050405020304" pitchFamily="18" charset="0"/>
                <a:cs typeface="Times New Roman" panose="02020603050405020304" pitchFamily="18" charset="0"/>
              </a:rPr>
              <a:t>Đoạn</a:t>
            </a:r>
            <a:r>
              <a:rPr lang="en-US" altLang="en-US" sz="3600" b="1" kern="1200" dirty="0">
                <a:solidFill>
                  <a:srgbClr val="0070C0"/>
                </a:solidFill>
                <a:latin typeface="Times New Roman" panose="02020603050405020304" pitchFamily="18" charset="0"/>
                <a:cs typeface="Times New Roman" panose="02020603050405020304" pitchFamily="18" charset="0"/>
              </a:rPr>
              <a:t> 2: </a:t>
            </a:r>
            <a:r>
              <a:rPr lang="en-US" altLang="en-US" sz="3600" b="1" kern="1200" dirty="0" err="1">
                <a:solidFill>
                  <a:srgbClr val="0070C0"/>
                </a:solidFill>
                <a:latin typeface="Times New Roman" panose="02020603050405020304" pitchFamily="18" charset="0"/>
                <a:cs typeface="Times New Roman" panose="02020603050405020304" pitchFamily="18" charset="0"/>
              </a:rPr>
              <a:t>Tiếp</a:t>
            </a:r>
            <a:r>
              <a:rPr lang="en-US" altLang="en-US" sz="3600" b="1" kern="1200" dirty="0">
                <a:solidFill>
                  <a:srgbClr val="0070C0"/>
                </a:solidFill>
                <a:latin typeface="Times New Roman" panose="02020603050405020304" pitchFamily="18" charset="0"/>
                <a:cs typeface="Times New Roman" panose="02020603050405020304" pitchFamily="18" charset="0"/>
              </a:rPr>
              <a:t> </a:t>
            </a:r>
            <a:r>
              <a:rPr lang="en-US" altLang="en-US" sz="3600" b="1" kern="1200" dirty="0" err="1">
                <a:solidFill>
                  <a:srgbClr val="0070C0"/>
                </a:solidFill>
                <a:latin typeface="Times New Roman" panose="02020603050405020304" pitchFamily="18" charset="0"/>
                <a:cs typeface="Times New Roman" panose="02020603050405020304" pitchFamily="18" charset="0"/>
              </a:rPr>
              <a:t>theo</a:t>
            </a:r>
            <a:r>
              <a:rPr lang="en-US" altLang="en-US" sz="3600" b="1" kern="1200" dirty="0">
                <a:solidFill>
                  <a:srgbClr val="0070C0"/>
                </a:solidFill>
                <a:latin typeface="Times New Roman" panose="02020603050405020304" pitchFamily="18" charset="0"/>
                <a:cs typeface="Times New Roman" panose="02020603050405020304" pitchFamily="18" charset="0"/>
              </a:rPr>
              <a:t>… </a:t>
            </a:r>
            <a:r>
              <a:rPr lang="vi-VN" sz="3600" b="1" dirty="0">
                <a:solidFill>
                  <a:srgbClr val="0070C0"/>
                </a:solidFill>
                <a:latin typeface="Times New Roman" panose="02020603050405020304" pitchFamily="18" charset="0"/>
                <a:cs typeface="Times New Roman" panose="02020603050405020304" pitchFamily="18" charset="0"/>
              </a:rPr>
              <a:t>đến </a:t>
            </a:r>
            <a:r>
              <a:rPr lang="vi-VN" sz="3600" b="1" i="1" dirty="0">
                <a:solidFill>
                  <a:srgbClr val="0070C0"/>
                </a:solidFill>
                <a:latin typeface="Times New Roman" panose="02020603050405020304" pitchFamily="18" charset="0"/>
                <a:cs typeface="Times New Roman" panose="02020603050405020304" pitchFamily="18" charset="0"/>
              </a:rPr>
              <a:t>Ngờ đâu một giọng the </a:t>
            </a:r>
            <a:r>
              <a:rPr lang="vi-VN" sz="3600" b="1" i="1" dirty="0" smtClean="0">
                <a:solidFill>
                  <a:srgbClr val="0070C0"/>
                </a:solidFill>
                <a:latin typeface="Times New Roman" panose="02020603050405020304" pitchFamily="18" charset="0"/>
                <a:cs typeface="Times New Roman" panose="02020603050405020304" pitchFamily="18" charset="0"/>
              </a:rPr>
              <a:t>th</a:t>
            </a:r>
            <a:r>
              <a:rPr lang="en-US" sz="3600" b="1" i="1" dirty="0">
                <a:solidFill>
                  <a:srgbClr val="0070C0"/>
                </a:solidFill>
                <a:latin typeface="Times New Roman" panose="02020603050405020304" pitchFamily="18" charset="0"/>
                <a:cs typeface="Times New Roman" panose="02020603050405020304" pitchFamily="18" charset="0"/>
              </a:rPr>
              <a:t>é</a:t>
            </a:r>
            <a:r>
              <a:rPr lang="vi-VN" sz="3600" b="1" i="1" dirty="0" smtClean="0">
                <a:solidFill>
                  <a:srgbClr val="0070C0"/>
                </a:solidFill>
                <a:latin typeface="Times New Roman" panose="02020603050405020304" pitchFamily="18" charset="0"/>
                <a:cs typeface="Times New Roman" panose="02020603050405020304" pitchFamily="18" charset="0"/>
              </a:rPr>
              <a:t> </a:t>
            </a:r>
            <a:r>
              <a:rPr lang="vi-VN" sz="3600" b="1" i="1" dirty="0">
                <a:solidFill>
                  <a:srgbClr val="0070C0"/>
                </a:solidFill>
                <a:latin typeface="Times New Roman" panose="02020603050405020304" pitchFamily="18" charset="0"/>
                <a:cs typeface="Times New Roman" panose="02020603050405020304" pitchFamily="18" charset="0"/>
              </a:rPr>
              <a:t>gắt lại: "Cái gì?”</a:t>
            </a:r>
            <a:endParaRPr lang="en-US" sz="3600" b="1" i="1" dirty="0">
              <a:solidFill>
                <a:srgbClr val="0070C0"/>
              </a:solidFill>
              <a:latin typeface="Times New Roman" panose="02020603050405020304" pitchFamily="18" charset="0"/>
              <a:cs typeface="Times New Roman" panose="02020603050405020304" pitchFamily="18" charset="0"/>
            </a:endParaRPr>
          </a:p>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FFC000">
                    <a:lumMod val="75000"/>
                  </a:srgbClr>
                </a:solidFill>
                <a:latin typeface="Times New Roman" panose="02020603050405020304" pitchFamily="18" charset="0"/>
                <a:cs typeface="Times New Roman" panose="02020603050405020304" pitchFamily="18" charset="0"/>
              </a:rPr>
              <a:t>Đoạn</a:t>
            </a:r>
            <a:r>
              <a:rPr lang="en-US" altLang="en-US" sz="3600" b="1" kern="1200" dirty="0">
                <a:solidFill>
                  <a:srgbClr val="FFC000">
                    <a:lumMod val="75000"/>
                  </a:srgbClr>
                </a:solidFill>
                <a:latin typeface="Times New Roman" panose="02020603050405020304" pitchFamily="18" charset="0"/>
                <a:cs typeface="Times New Roman" panose="02020603050405020304" pitchFamily="18" charset="0"/>
              </a:rPr>
              <a:t> 3: </a:t>
            </a:r>
            <a:r>
              <a:rPr lang="en-US" altLang="en-US" sz="3600" b="1" kern="1200" dirty="0" err="1">
                <a:solidFill>
                  <a:srgbClr val="FFC000">
                    <a:lumMod val="75000"/>
                  </a:srgbClr>
                </a:solidFill>
                <a:latin typeface="Times New Roman" panose="02020603050405020304" pitchFamily="18" charset="0"/>
                <a:cs typeface="Times New Roman" panose="02020603050405020304" pitchFamily="18" charset="0"/>
              </a:rPr>
              <a:t>Còn</a:t>
            </a:r>
            <a:r>
              <a:rPr lang="en-US" altLang="en-US" sz="3600" b="1" kern="1200" dirty="0">
                <a:solidFill>
                  <a:srgbClr val="FFC000">
                    <a:lumMod val="75000"/>
                  </a:srgbClr>
                </a:solidFill>
                <a:latin typeface="Times New Roman" panose="02020603050405020304" pitchFamily="18" charset="0"/>
                <a:cs typeface="Times New Roman" panose="02020603050405020304" pitchFamily="18" charset="0"/>
              </a:rPr>
              <a:t> </a:t>
            </a:r>
            <a:r>
              <a:rPr lang="en-US" altLang="en-US" sz="3600" b="1" kern="1200" dirty="0" err="1">
                <a:solidFill>
                  <a:srgbClr val="FFC000">
                    <a:lumMod val="75000"/>
                  </a:srgbClr>
                </a:solidFill>
                <a:latin typeface="Times New Roman" panose="02020603050405020304" pitchFamily="18" charset="0"/>
                <a:cs typeface="Times New Roman" panose="02020603050405020304" pitchFamily="18" charset="0"/>
              </a:rPr>
              <a:t>lại</a:t>
            </a:r>
            <a:endParaRPr lang="en-US" altLang="en-US" sz="3600" b="1" kern="1200" dirty="0">
              <a:solidFill>
                <a:srgbClr val="FFC000">
                  <a:lumMod val="75000"/>
                </a:srgbClr>
              </a:solidFill>
              <a:latin typeface="Times New Roman" panose="02020603050405020304" pitchFamily="18" charset="0"/>
              <a:cs typeface="Times New Roman" panose="02020603050405020304" pitchFamily="18" charset="0"/>
            </a:endParaRPr>
          </a:p>
        </p:txBody>
      </p:sp>
      <p:sp>
        <p:nvSpPr>
          <p:cNvPr id="15" name="矩形: 圆角 30">
            <a:extLst>
              <a:ext uri="{FF2B5EF4-FFF2-40B4-BE49-F238E27FC236}">
                <a16:creationId xmlns:a16="http://schemas.microsoft.com/office/drawing/2014/main" id="{D0817776-5DF8-4270-2C6B-561FFDE8EC00}"/>
              </a:ext>
            </a:extLst>
          </p:cNvPr>
          <p:cNvSpPr/>
          <p:nvPr/>
        </p:nvSpPr>
        <p:spPr>
          <a:xfrm>
            <a:off x="3328988" y="63799"/>
            <a:ext cx="3124200" cy="788508"/>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4050" b="1" kern="1200">
                <a:solidFill>
                  <a:prstClr val="white"/>
                </a:solidFill>
                <a:latin typeface="UVN Bach Dang Nang" panose="02070803090706020303" pitchFamily="18" charset="0"/>
                <a:ea typeface="字魂27号-布丁体" panose="00000500000000000000" pitchFamily="2" charset="-122"/>
                <a:cs typeface="Arial" panose="020B0604020202020204" pitchFamily="34" charset="0"/>
              </a:rPr>
              <a:t>Chia đoạn</a:t>
            </a:r>
            <a:endParaRPr lang="zh-CN" altLang="en-US" sz="4050" b="1" kern="1200"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additive="base">
                                        <p:cTn id="1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14">
                                            <p:txEl>
                                              <p:pRg st="1" end="1"/>
                                            </p:txEl>
                                          </p:spTgt>
                                        </p:tgtEl>
                                        <p:attrNameLst>
                                          <p:attrName>style.visibility</p:attrName>
                                        </p:attrNameLst>
                                      </p:cBhvr>
                                      <p:to>
                                        <p:strVal val="visible"/>
                                      </p:to>
                                    </p:set>
                                    <p:anim calcmode="lin" valueType="num">
                                      <p:cBhvr additive="base">
                                        <p:cTn id="18"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grpId="0" nodeType="afterEffect">
                                  <p:stCondLst>
                                    <p:cond delay="0"/>
                                  </p:stCondLst>
                                  <p:childTnLst>
                                    <p:set>
                                      <p:cBhvr>
                                        <p:cTn id="22" dur="1" fill="hold">
                                          <p:stCondLst>
                                            <p:cond delay="0"/>
                                          </p:stCondLst>
                                        </p:cTn>
                                        <p:tgtEl>
                                          <p:spTgt spid="14">
                                            <p:txEl>
                                              <p:pRg st="2" end="2"/>
                                            </p:txEl>
                                          </p:spTgt>
                                        </p:tgtEl>
                                        <p:attrNameLst>
                                          <p:attrName>style.visibility</p:attrName>
                                        </p:attrNameLst>
                                      </p:cBhvr>
                                      <p:to>
                                        <p:strVal val="visible"/>
                                      </p:to>
                                    </p:set>
                                    <p:anim calcmode="lin" valueType="num">
                                      <p:cBhvr additive="base">
                                        <p:cTn id="23"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41684" y="1577835"/>
            <a:ext cx="8491472" cy="109681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TỪ KHÓ </a:t>
            </a:r>
            <a:r>
              <a:rPr lang="en-US" sz="2800" b="1" dirty="0" smtClean="0">
                <a:solidFill>
                  <a:srgbClr val="FF0000"/>
                </a:solidFill>
                <a:latin typeface="Times New Roman" panose="02020603050405020304" pitchFamily="18" charset="0"/>
                <a:cs typeface="Times New Roman" panose="02020603050405020304" pitchFamily="18" charset="0"/>
              </a:rPr>
              <a:t>ĐỌC</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E9A8916B-0C21-12B3-A500-72ED61BFB27F}"/>
              </a:ext>
            </a:extLst>
          </p:cNvPr>
          <p:cNvPicPr>
            <a:picLocks noChangeAspect="1"/>
          </p:cNvPicPr>
          <p:nvPr/>
        </p:nvPicPr>
        <p:blipFill>
          <a:blip r:embed="rId3"/>
          <a:stretch>
            <a:fillRect/>
          </a:stretch>
        </p:blipFill>
        <p:spPr>
          <a:xfrm>
            <a:off x="2147566" y="496013"/>
            <a:ext cx="5570342" cy="824613"/>
          </a:xfrm>
          <a:prstGeom prst="rect">
            <a:avLst/>
          </a:prstGeom>
        </p:spPr>
      </p:pic>
    </p:spTree>
    <p:extLst>
      <p:ext uri="{BB962C8B-B14F-4D97-AF65-F5344CB8AC3E}">
        <p14:creationId xmlns:p14="http://schemas.microsoft.com/office/powerpoint/2010/main" val="11626136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282173" y="3807224"/>
            <a:ext cx="8639089" cy="1023593"/>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429790" y="3803514"/>
            <a:ext cx="8138160" cy="954107"/>
          </a:xfrm>
          <a:prstGeom prst="rect">
            <a:avLst/>
          </a:prstGeom>
          <a:noFill/>
        </p:spPr>
        <p:txBody>
          <a:bodyPr wrap="square">
            <a:spAutoFit/>
          </a:bodyPr>
          <a:lstStyle/>
          <a:p>
            <a:pPr lvl="0" algn="just" defTabSz="685800">
              <a:buClrTx/>
            </a:pPr>
            <a:r>
              <a:rPr lang="vi-VN" sz="2800" kern="1200" dirty="0" smtClean="0">
                <a:solidFill>
                  <a:prstClr val="black"/>
                </a:solidFill>
                <a:latin typeface="Calibri" panose="020F0502020204030204"/>
                <a:ea typeface="+mn-ea"/>
              </a:rPr>
              <a:t>Con </a:t>
            </a:r>
            <a:r>
              <a:rPr lang="vi-VN" sz="2800" kern="1200" dirty="0">
                <a:solidFill>
                  <a:prstClr val="black"/>
                </a:solidFill>
                <a:latin typeface="Calibri" panose="020F0502020204030204"/>
                <a:ea typeface="+mn-ea"/>
              </a:rPr>
              <a:t>vẹt nhìn Tú, dường như cũng biết lỗi nên xù lông cổ, rụt đầu, gù một cái nghe như tiếng:"Dạ!”.</a:t>
            </a:r>
          </a:p>
        </p:txBody>
      </p:sp>
      <p:cxnSp>
        <p:nvCxnSpPr>
          <p:cNvPr id="4" name="Straight Connector 3">
            <a:extLst>
              <a:ext uri="{FF2B5EF4-FFF2-40B4-BE49-F238E27FC236}">
                <a16:creationId xmlns:a16="http://schemas.microsoft.com/office/drawing/2014/main" id="{42E0CA25-763F-A330-C345-6372E6C36B4F}"/>
              </a:ext>
            </a:extLst>
          </p:cNvPr>
          <p:cNvCxnSpPr>
            <a:cxnSpLocks/>
          </p:cNvCxnSpPr>
          <p:nvPr/>
        </p:nvCxnSpPr>
        <p:spPr>
          <a:xfrm flipH="1">
            <a:off x="6662475" y="3859227"/>
            <a:ext cx="99894" cy="4218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6C7574B-5434-274A-5286-AF05493B6F2A}"/>
              </a:ext>
            </a:extLst>
          </p:cNvPr>
          <p:cNvCxnSpPr>
            <a:cxnSpLocks/>
          </p:cNvCxnSpPr>
          <p:nvPr/>
        </p:nvCxnSpPr>
        <p:spPr>
          <a:xfrm flipH="1">
            <a:off x="3733581" y="4328429"/>
            <a:ext cx="99894" cy="4297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9A8916B-0C21-12B3-A500-72ED61BFB27F}"/>
              </a:ext>
            </a:extLst>
          </p:cNvPr>
          <p:cNvPicPr>
            <a:picLocks noChangeAspect="1"/>
          </p:cNvPicPr>
          <p:nvPr/>
        </p:nvPicPr>
        <p:blipFill>
          <a:blip r:embed="rId3"/>
          <a:stretch>
            <a:fillRect/>
          </a:stretch>
        </p:blipFill>
        <p:spPr>
          <a:xfrm>
            <a:off x="2137406" y="191213"/>
            <a:ext cx="5570342" cy="824613"/>
          </a:xfrm>
          <a:prstGeom prst="rect">
            <a:avLst/>
          </a:prstGeom>
        </p:spPr>
      </p:pic>
      <p:sp>
        <p:nvSpPr>
          <p:cNvPr id="11" name="Rectangle: Rounded Corners 37">
            <a:extLst>
              <a:ext uri="{FF2B5EF4-FFF2-40B4-BE49-F238E27FC236}">
                <a16:creationId xmlns:a16="http://schemas.microsoft.com/office/drawing/2014/main" id="{66824434-F178-47D6-01BA-EC91D42DB5B5}"/>
              </a:ext>
            </a:extLst>
          </p:cNvPr>
          <p:cNvSpPr/>
          <p:nvPr/>
        </p:nvSpPr>
        <p:spPr>
          <a:xfrm>
            <a:off x="282173" y="1228518"/>
            <a:ext cx="8639089" cy="995818"/>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342900" defTabSz="685800">
              <a:buClrTx/>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13" name="TextBox 12">
            <a:extLst>
              <a:ext uri="{FF2B5EF4-FFF2-40B4-BE49-F238E27FC236}">
                <a16:creationId xmlns:a16="http://schemas.microsoft.com/office/drawing/2014/main" id="{F30372AE-3F52-9C00-4599-BE2FAE420412}"/>
              </a:ext>
            </a:extLst>
          </p:cNvPr>
          <p:cNvSpPr txBox="1"/>
          <p:nvPr/>
        </p:nvSpPr>
        <p:spPr>
          <a:xfrm>
            <a:off x="429790" y="1266519"/>
            <a:ext cx="8138160" cy="954107"/>
          </a:xfrm>
          <a:prstGeom prst="rect">
            <a:avLst/>
          </a:prstGeom>
          <a:noFill/>
        </p:spPr>
        <p:txBody>
          <a:bodyPr wrap="square">
            <a:spAutoFit/>
          </a:bodyPr>
          <a:lstStyle/>
          <a:p>
            <a:pPr lvl="0" algn="just" defTabSz="685800">
              <a:buClrTx/>
            </a:pPr>
            <a:r>
              <a:rPr lang="vi-VN" sz="2800" kern="1200" dirty="0">
                <a:solidFill>
                  <a:prstClr val="black"/>
                </a:solidFill>
                <a:latin typeface="Calibri" panose="020F0502020204030204"/>
              </a:rPr>
              <a:t>Vẹt mỗi ngày một lớn, lông xanh óng ả, biết huýt sáo lảnh lót nhưng vẫn không nói tiếng nào</a:t>
            </a:r>
            <a:endParaRPr lang="vi-VN" sz="2800" kern="1200" dirty="0">
              <a:solidFill>
                <a:prstClr val="black"/>
              </a:solidFill>
              <a:latin typeface="Calibri" panose="020F0502020204030204"/>
              <a:ea typeface="+mn-ea"/>
            </a:endParaRPr>
          </a:p>
        </p:txBody>
      </p:sp>
      <p:sp>
        <p:nvSpPr>
          <p:cNvPr id="15" name="Rectangle: Rounded Corners 37">
            <a:extLst>
              <a:ext uri="{FF2B5EF4-FFF2-40B4-BE49-F238E27FC236}">
                <a16:creationId xmlns:a16="http://schemas.microsoft.com/office/drawing/2014/main" id="{66824434-F178-47D6-01BA-EC91D42DB5B5}"/>
              </a:ext>
            </a:extLst>
          </p:cNvPr>
          <p:cNvSpPr/>
          <p:nvPr/>
        </p:nvSpPr>
        <p:spPr>
          <a:xfrm>
            <a:off x="282173" y="2529948"/>
            <a:ext cx="8639089" cy="995818"/>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342900" defTabSz="685800">
              <a:buClrTx/>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16" name="TextBox 15">
            <a:extLst>
              <a:ext uri="{FF2B5EF4-FFF2-40B4-BE49-F238E27FC236}">
                <a16:creationId xmlns:a16="http://schemas.microsoft.com/office/drawing/2014/main" id="{F30372AE-3F52-9C00-4599-BE2FAE420412}"/>
              </a:ext>
            </a:extLst>
          </p:cNvPr>
          <p:cNvSpPr txBox="1"/>
          <p:nvPr/>
        </p:nvSpPr>
        <p:spPr>
          <a:xfrm>
            <a:off x="429790" y="2567949"/>
            <a:ext cx="8138160" cy="954107"/>
          </a:xfrm>
          <a:prstGeom prst="rect">
            <a:avLst/>
          </a:prstGeom>
          <a:noFill/>
        </p:spPr>
        <p:txBody>
          <a:bodyPr wrap="square">
            <a:spAutoFit/>
          </a:bodyPr>
          <a:lstStyle/>
          <a:p>
            <a:pPr lvl="0" algn="just" defTabSz="685800">
              <a:buClrTx/>
            </a:pPr>
            <a:r>
              <a:rPr lang="vi-VN" sz="2800" kern="1200" dirty="0">
                <a:solidFill>
                  <a:prstClr val="black"/>
                </a:solidFill>
                <a:latin typeface="Calibri" panose="020F0502020204030204"/>
              </a:rPr>
              <a:t>Tú hối hận quá, chỉ mong anh gọi để Tú “dạ” một tiếng thật to, thật lễ phép.</a:t>
            </a:r>
            <a:endParaRPr lang="vi-VN" sz="2800" kern="1200" dirty="0">
              <a:solidFill>
                <a:prstClr val="black"/>
              </a:solidFill>
              <a:latin typeface="Calibri" panose="020F0502020204030204"/>
              <a:ea typeface="+mn-ea"/>
            </a:endParaRPr>
          </a:p>
        </p:txBody>
      </p:sp>
      <p:cxnSp>
        <p:nvCxnSpPr>
          <p:cNvPr id="17" name="Straight Connector 16">
            <a:extLst>
              <a:ext uri="{FF2B5EF4-FFF2-40B4-BE49-F238E27FC236}">
                <a16:creationId xmlns:a16="http://schemas.microsoft.com/office/drawing/2014/main" id="{42E0CA25-763F-A330-C345-6372E6C36B4F}"/>
              </a:ext>
            </a:extLst>
          </p:cNvPr>
          <p:cNvCxnSpPr>
            <a:cxnSpLocks/>
          </p:cNvCxnSpPr>
          <p:nvPr/>
        </p:nvCxnSpPr>
        <p:spPr>
          <a:xfrm flipH="1">
            <a:off x="3833475" y="1306198"/>
            <a:ext cx="99894" cy="4218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2E0CA25-763F-A330-C345-6372E6C36B4F}"/>
              </a:ext>
            </a:extLst>
          </p:cNvPr>
          <p:cNvCxnSpPr>
            <a:cxnSpLocks/>
          </p:cNvCxnSpPr>
          <p:nvPr/>
        </p:nvCxnSpPr>
        <p:spPr>
          <a:xfrm flipH="1">
            <a:off x="6431417" y="1321707"/>
            <a:ext cx="99894" cy="4218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2E0CA25-763F-A330-C345-6372E6C36B4F}"/>
              </a:ext>
            </a:extLst>
          </p:cNvPr>
          <p:cNvCxnSpPr>
            <a:cxnSpLocks/>
          </p:cNvCxnSpPr>
          <p:nvPr/>
        </p:nvCxnSpPr>
        <p:spPr>
          <a:xfrm flipH="1">
            <a:off x="1603778" y="1726703"/>
            <a:ext cx="99894" cy="4218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2E0CA25-763F-A330-C345-6372E6C36B4F}"/>
              </a:ext>
            </a:extLst>
          </p:cNvPr>
          <p:cNvCxnSpPr>
            <a:cxnSpLocks/>
          </p:cNvCxnSpPr>
          <p:nvPr/>
        </p:nvCxnSpPr>
        <p:spPr>
          <a:xfrm flipH="1">
            <a:off x="2744320" y="2623137"/>
            <a:ext cx="99894" cy="4218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2E0CA25-763F-A330-C345-6372E6C36B4F}"/>
              </a:ext>
            </a:extLst>
          </p:cNvPr>
          <p:cNvCxnSpPr>
            <a:cxnSpLocks/>
          </p:cNvCxnSpPr>
          <p:nvPr/>
        </p:nvCxnSpPr>
        <p:spPr>
          <a:xfrm flipH="1">
            <a:off x="5340036" y="2666001"/>
            <a:ext cx="99894" cy="4218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2E0CA25-763F-A330-C345-6372E6C36B4F}"/>
              </a:ext>
            </a:extLst>
          </p:cNvPr>
          <p:cNvCxnSpPr>
            <a:cxnSpLocks/>
          </p:cNvCxnSpPr>
          <p:nvPr/>
        </p:nvCxnSpPr>
        <p:spPr>
          <a:xfrm flipH="1">
            <a:off x="1542559" y="3100191"/>
            <a:ext cx="99894" cy="4218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18658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up)">
                                      <p:cBhvr>
                                        <p:cTn id="14" dur="500"/>
                                        <p:tgtEl>
                                          <p:spTgt spid="15"/>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up)">
                                      <p:cBhvr>
                                        <p:cTn id="21" dur="500"/>
                                        <p:tgtEl>
                                          <p:spTgt spid="38"/>
                                        </p:tgtEl>
                                      </p:cBhvr>
                                    </p:animEffec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wipe(up)">
                                      <p:cBhvr>
                                        <p:cTn id="25" dur="500"/>
                                        <p:tgtEl>
                                          <p:spTgt spid="4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par>
                                <p:cTn id="31" presetID="22" presetClass="entr" presetSubtype="4"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par>
                                <p:cTn id="34" presetID="22" presetClass="entr" presetSubtype="4"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par>
                                <p:cTn id="37" presetID="2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par>
                                <p:cTn id="40" presetID="22" presetClass="entr" presetSubtype="4"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par>
                                <p:cTn id="43" presetID="22" presetClass="entr" presetSubtype="4"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500"/>
                                        <p:tgtEl>
                                          <p:spTgt spid="22"/>
                                        </p:tgtEl>
                                      </p:cBhvr>
                                    </p:animEffect>
                                  </p:childTnLst>
                                </p:cTn>
                              </p:par>
                              <p:par>
                                <p:cTn id="46" presetID="22" presetClass="entr" presetSubtype="4"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00"/>
                                        <p:tgtEl>
                                          <p:spTgt spid="4"/>
                                        </p:tgtEl>
                                      </p:cBhvr>
                                    </p:animEffect>
                                  </p:childTnLst>
                                </p:cTn>
                              </p:par>
                              <p:par>
                                <p:cTn id="49" presetID="22" presetClass="entr" presetSubtype="4" fill="hold"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down)">
                                      <p:cBhvr>
                                        <p:cTn id="5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P spid="11" grpId="0" animBg="1"/>
      <p:bldP spid="13" grpId="0"/>
      <p:bldP spid="15" grpId="0" animBg="1"/>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480" name="Group 2479">
            <a:extLst>
              <a:ext uri="{FF2B5EF4-FFF2-40B4-BE49-F238E27FC236}">
                <a16:creationId xmlns:a16="http://schemas.microsoft.com/office/drawing/2014/main" id="{6D48C55A-849C-B332-E37A-54B4AADE1D98}"/>
              </a:ext>
            </a:extLst>
          </p:cNvPr>
          <p:cNvGrpSpPr/>
          <p:nvPr/>
        </p:nvGrpSpPr>
        <p:grpSpPr>
          <a:xfrm>
            <a:off x="642339" y="200398"/>
            <a:ext cx="8043043" cy="784830"/>
            <a:chOff x="-611475" y="11885500"/>
            <a:chExt cx="7265378" cy="24400949"/>
          </a:xfrm>
        </p:grpSpPr>
        <p:sp>
          <p:nvSpPr>
            <p:cNvPr id="2481" name="TextBox 2480">
              <a:extLst>
                <a:ext uri="{FF2B5EF4-FFF2-40B4-BE49-F238E27FC236}">
                  <a16:creationId xmlns:a16="http://schemas.microsoft.com/office/drawing/2014/main" id="{167A9F71-F92E-178E-55FE-08FB140DEE99}"/>
                </a:ext>
              </a:extLst>
            </p:cNvPr>
            <p:cNvSpPr txBox="1"/>
            <p:nvPr/>
          </p:nvSpPr>
          <p:spPr>
            <a:xfrm>
              <a:off x="-611475" y="11885500"/>
              <a:ext cx="7265378" cy="24400949"/>
            </a:xfrm>
            <a:prstGeom prst="rect">
              <a:avLst/>
            </a:prstGeom>
            <a:noFill/>
          </p:spPr>
          <p:txBody>
            <a:bodyPr wrap="square">
              <a:spAutoFit/>
            </a:bodyPr>
            <a:lstStyle/>
            <a:p>
              <a:pPr algn="ctr" defTabSz="685800">
                <a:buClrTx/>
              </a:pPr>
              <a:r>
                <a:rPr lang="en-US" sz="4500" b="1" kern="120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sp>
          <p:nvSpPr>
            <p:cNvPr id="2482" name="TextBox 2481">
              <a:extLst>
                <a:ext uri="{FF2B5EF4-FFF2-40B4-BE49-F238E27FC236}">
                  <a16:creationId xmlns:a16="http://schemas.microsoft.com/office/drawing/2014/main" id="{07900B27-BBAF-33C6-95BC-016C63ABAF54}"/>
                </a:ext>
              </a:extLst>
            </p:cNvPr>
            <p:cNvSpPr txBox="1"/>
            <p:nvPr/>
          </p:nvSpPr>
          <p:spPr>
            <a:xfrm>
              <a:off x="-503797" y="11885500"/>
              <a:ext cx="7043848" cy="24400949"/>
            </a:xfrm>
            <a:prstGeom prst="rect">
              <a:avLst/>
            </a:prstGeom>
            <a:noFill/>
          </p:spPr>
          <p:txBody>
            <a:bodyPr wrap="square">
              <a:spAutoFit/>
            </a:bodyPr>
            <a:lstStyle/>
            <a:p>
              <a:pPr algn="ctr" defTabSz="685800">
                <a:buClrTx/>
              </a:pPr>
              <a:r>
                <a:rPr lang="en-US" sz="45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grpSp>
      <p:grpSp>
        <p:nvGrpSpPr>
          <p:cNvPr id="2483" name="Group 2482">
            <a:extLst>
              <a:ext uri="{FF2B5EF4-FFF2-40B4-BE49-F238E27FC236}">
                <a16:creationId xmlns:a16="http://schemas.microsoft.com/office/drawing/2014/main" id="{F479C08C-BFE3-2E39-67FD-5E5479B8290A}"/>
              </a:ext>
            </a:extLst>
          </p:cNvPr>
          <p:cNvGrpSpPr/>
          <p:nvPr/>
        </p:nvGrpSpPr>
        <p:grpSpPr>
          <a:xfrm>
            <a:off x="121920" y="1181222"/>
            <a:ext cx="4397574" cy="2794155"/>
            <a:chOff x="390828" y="1555691"/>
            <a:chExt cx="5863432" cy="3725540"/>
          </a:xfrm>
        </p:grpSpPr>
        <p:sp>
          <p:nvSpPr>
            <p:cNvPr id="2484" name="Rectangle: Rounded Corners 2483">
              <a:extLst>
                <a:ext uri="{FF2B5EF4-FFF2-40B4-BE49-F238E27FC236}">
                  <a16:creationId xmlns:a16="http://schemas.microsoft.com/office/drawing/2014/main" id="{23F12747-3234-1BAF-783D-F6B9BB578265}"/>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chemeClr val="accent3">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grpSp>
          <p:nvGrpSpPr>
            <p:cNvPr id="2485" name="Group 2484">
              <a:extLst>
                <a:ext uri="{FF2B5EF4-FFF2-40B4-BE49-F238E27FC236}">
                  <a16:creationId xmlns:a16="http://schemas.microsoft.com/office/drawing/2014/main" id="{78FBCB62-D2B2-4D38-5F36-B1DA8FE8B2C8}"/>
                </a:ext>
              </a:extLst>
            </p:cNvPr>
            <p:cNvGrpSpPr/>
            <p:nvPr/>
          </p:nvGrpSpPr>
          <p:grpSpPr>
            <a:xfrm>
              <a:off x="1392839" y="1555691"/>
              <a:ext cx="3502125" cy="1279830"/>
              <a:chOff x="596188" y="1115933"/>
              <a:chExt cx="3502125" cy="1279830"/>
            </a:xfrm>
          </p:grpSpPr>
          <p:grpSp>
            <p:nvGrpSpPr>
              <p:cNvPr id="4545" name="Group 4544">
                <a:extLst>
                  <a:ext uri="{FF2B5EF4-FFF2-40B4-BE49-F238E27FC236}">
                    <a16:creationId xmlns:a16="http://schemas.microsoft.com/office/drawing/2014/main" id="{FE76794E-5D80-DB7E-E17B-B6773C3BF1E9}"/>
                  </a:ext>
                </a:extLst>
              </p:cNvPr>
              <p:cNvGrpSpPr/>
              <p:nvPr/>
            </p:nvGrpSpPr>
            <p:grpSpPr>
              <a:xfrm>
                <a:off x="596188" y="1115933"/>
                <a:ext cx="3345892" cy="1279830"/>
                <a:chOff x="596188" y="1115933"/>
                <a:chExt cx="3345892" cy="1279830"/>
              </a:xfrm>
            </p:grpSpPr>
            <p:pic>
              <p:nvPicPr>
                <p:cNvPr id="4547" name="Picture 4546" descr="Shape, rectangle&#10;&#10;Description automatically generated">
                  <a:extLst>
                    <a:ext uri="{FF2B5EF4-FFF2-40B4-BE49-F238E27FC236}">
                      <a16:creationId xmlns:a16="http://schemas.microsoft.com/office/drawing/2014/main" id="{5C515CFF-1A5A-D517-6F26-9639FD84A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2978130" cy="784830"/>
                </a:xfrm>
                <a:prstGeom prst="rect">
                  <a:avLst/>
                </a:prstGeom>
              </p:spPr>
            </p:pic>
            <p:pic>
              <p:nvPicPr>
                <p:cNvPr id="4548" name="Picture 4547" descr="A cartoon of a child&#10;&#10;Description automatically generated with low confidence">
                  <a:extLst>
                    <a:ext uri="{FF2B5EF4-FFF2-40B4-BE49-F238E27FC236}">
                      <a16:creationId xmlns:a16="http://schemas.microsoft.com/office/drawing/2014/main" id="{C0E14A01-6171-B3E1-9A4B-27484AF42CE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4549" name="TextBox 4548">
                  <a:extLst>
                    <a:ext uri="{FF2B5EF4-FFF2-40B4-BE49-F238E27FC236}">
                      <a16:creationId xmlns:a16="http://schemas.microsoft.com/office/drawing/2014/main" id="{A45AAD16-7175-4523-E96C-AB09B1AD5806}"/>
                    </a:ext>
                  </a:extLst>
                </p:cNvPr>
                <p:cNvSpPr txBox="1"/>
                <p:nvPr/>
              </p:nvSpPr>
              <p:spPr>
                <a:xfrm>
                  <a:off x="1411177" y="1546819"/>
                  <a:ext cx="2270873" cy="738664"/>
                </a:xfrm>
                <a:prstGeom prst="rect">
                  <a:avLst/>
                </a:prstGeom>
                <a:no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Yêu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Cầu</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46" name="Picture 4545">
                <a:extLst>
                  <a:ext uri="{FF2B5EF4-FFF2-40B4-BE49-F238E27FC236}">
                    <a16:creationId xmlns:a16="http://schemas.microsoft.com/office/drawing/2014/main" id="{51BF8314-2DB6-2BDD-1163-19ED90751E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43244" y="1351954"/>
                <a:ext cx="555069" cy="904397"/>
              </a:xfrm>
              <a:prstGeom prst="rect">
                <a:avLst/>
              </a:prstGeom>
            </p:spPr>
          </p:pic>
        </p:grpSp>
        <p:grpSp>
          <p:nvGrpSpPr>
            <p:cNvPr id="2486" name="Group 2485">
              <a:extLst>
                <a:ext uri="{FF2B5EF4-FFF2-40B4-BE49-F238E27FC236}">
                  <a16:creationId xmlns:a16="http://schemas.microsoft.com/office/drawing/2014/main" id="{1178E2A6-9342-2F47-5033-BED812B238B9}"/>
                </a:ext>
              </a:extLst>
            </p:cNvPr>
            <p:cNvGrpSpPr/>
            <p:nvPr/>
          </p:nvGrpSpPr>
          <p:grpSpPr>
            <a:xfrm>
              <a:off x="390828" y="2447967"/>
              <a:ext cx="5863432" cy="2580903"/>
              <a:chOff x="390828" y="2447967"/>
              <a:chExt cx="5863432" cy="2580903"/>
            </a:xfrm>
          </p:grpSpPr>
          <p:grpSp>
            <p:nvGrpSpPr>
              <p:cNvPr id="2487" name="Group 2486">
                <a:extLst>
                  <a:ext uri="{FF2B5EF4-FFF2-40B4-BE49-F238E27FC236}">
                    <a16:creationId xmlns:a16="http://schemas.microsoft.com/office/drawing/2014/main" id="{F0AB55AA-42D6-F99C-971D-15EF3FE41ACB}"/>
                  </a:ext>
                </a:extLst>
              </p:cNvPr>
              <p:cNvGrpSpPr/>
              <p:nvPr/>
            </p:nvGrpSpPr>
            <p:grpSpPr>
              <a:xfrm>
                <a:off x="490202" y="2447967"/>
                <a:ext cx="1194847" cy="1194847"/>
                <a:chOff x="1145146" y="2405567"/>
                <a:chExt cx="1194847" cy="1194847"/>
              </a:xfrm>
            </p:grpSpPr>
            <p:sp>
              <p:nvSpPr>
                <p:cNvPr id="2495" name="Rectangle: Rounded Corners 2494">
                  <a:extLst>
                    <a:ext uri="{FF2B5EF4-FFF2-40B4-BE49-F238E27FC236}">
                      <a16:creationId xmlns:a16="http://schemas.microsoft.com/office/drawing/2014/main" id="{7F2F6EF4-6B27-139B-3FED-4567FE70EF5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4544" name="Picture 2" descr="Sticker of Green Check Mark for Indicate Right Choice with Contour Stock  Vector - Illustration of checkmark, decorative: 103229668">
                  <a:extLst>
                    <a:ext uri="{FF2B5EF4-FFF2-40B4-BE49-F238E27FC236}">
                      <a16:creationId xmlns:a16="http://schemas.microsoft.com/office/drawing/2014/main" id="{F2A68BFF-86BC-7B57-D9F4-468CC81BA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8" name="Group 2487">
                <a:extLst>
                  <a:ext uri="{FF2B5EF4-FFF2-40B4-BE49-F238E27FC236}">
                    <a16:creationId xmlns:a16="http://schemas.microsoft.com/office/drawing/2014/main" id="{866714AE-D1AE-6A02-BFAC-6AAA3B66315F}"/>
                  </a:ext>
                </a:extLst>
              </p:cNvPr>
              <p:cNvGrpSpPr/>
              <p:nvPr/>
            </p:nvGrpSpPr>
            <p:grpSpPr>
              <a:xfrm>
                <a:off x="390828" y="3135667"/>
                <a:ext cx="1194847" cy="1194847"/>
                <a:chOff x="1104774" y="2410136"/>
                <a:chExt cx="1194847" cy="1194847"/>
              </a:xfrm>
            </p:grpSpPr>
            <p:sp>
              <p:nvSpPr>
                <p:cNvPr id="2493" name="Rectangle: Rounded Corners 2492">
                  <a:extLst>
                    <a:ext uri="{FF2B5EF4-FFF2-40B4-BE49-F238E27FC236}">
                      <a16:creationId xmlns:a16="http://schemas.microsoft.com/office/drawing/2014/main" id="{FFE0322C-D78F-65BB-3F12-40D5E6D0A515}"/>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4" name="Picture 2" descr="Sticker of Green Check Mark for Indicate Right Choice with Contour Stock  Vector - Illustration of checkmark, decorative: 103229668">
                  <a:extLst>
                    <a:ext uri="{FF2B5EF4-FFF2-40B4-BE49-F238E27FC236}">
                      <a16:creationId xmlns:a16="http://schemas.microsoft.com/office/drawing/2014/main" id="{443D2957-1FAA-1B48-3811-E1750F006900}"/>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9" name="Group 2488">
                <a:extLst>
                  <a:ext uri="{FF2B5EF4-FFF2-40B4-BE49-F238E27FC236}">
                    <a16:creationId xmlns:a16="http://schemas.microsoft.com/office/drawing/2014/main" id="{31E3FB24-F6F9-BC35-9C98-79890A8EA43E}"/>
                  </a:ext>
                </a:extLst>
              </p:cNvPr>
              <p:cNvGrpSpPr/>
              <p:nvPr/>
            </p:nvGrpSpPr>
            <p:grpSpPr>
              <a:xfrm>
                <a:off x="431200" y="3834023"/>
                <a:ext cx="1194847" cy="1194847"/>
                <a:chOff x="1145146" y="2405567"/>
                <a:chExt cx="1194847" cy="1194847"/>
              </a:xfrm>
            </p:grpSpPr>
            <p:sp>
              <p:nvSpPr>
                <p:cNvPr id="2491" name="Rectangle: Rounded Corners 2490">
                  <a:extLst>
                    <a:ext uri="{FF2B5EF4-FFF2-40B4-BE49-F238E27FC236}">
                      <a16:creationId xmlns:a16="http://schemas.microsoft.com/office/drawing/2014/main" id="{BEBC17D4-7E2F-DF79-6E2A-8F6002095E32}"/>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2" name="Picture 2" descr="Sticker of Green Check Mark for Indicate Right Choice with Contour Stock  Vector - Illustration of checkmark, decorative: 103229668">
                  <a:extLst>
                    <a:ext uri="{FF2B5EF4-FFF2-40B4-BE49-F238E27FC236}">
                      <a16:creationId xmlns:a16="http://schemas.microsoft.com/office/drawing/2014/main" id="{1CE0C061-EDC7-6427-62A8-ED69F2147BB7}"/>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2490" name="TextBox 2489">
                <a:extLst>
                  <a:ext uri="{FF2B5EF4-FFF2-40B4-BE49-F238E27FC236}">
                    <a16:creationId xmlns:a16="http://schemas.microsoft.com/office/drawing/2014/main" id="{C0E11E22-D07C-9C7F-43F7-48CFC0842F07}"/>
                  </a:ext>
                </a:extLst>
              </p:cNvPr>
              <p:cNvSpPr txBox="1"/>
              <p:nvPr/>
            </p:nvSpPr>
            <p:spPr>
              <a:xfrm>
                <a:off x="975428" y="2924796"/>
                <a:ext cx="5278832" cy="1856492"/>
              </a:xfrm>
              <a:prstGeom prst="rect">
                <a:avLst/>
              </a:prstGeom>
              <a:noFill/>
            </p:spPr>
            <p:txBody>
              <a:bodyPr wrap="square">
                <a:spAutoFit/>
              </a:bodyPr>
              <a:lstStyle/>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Phân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công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theo</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đoạn</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Tất</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cả</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thành</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viên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đều</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Giải</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nghĩa</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từ</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cùng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nhau</a:t>
                </a:r>
                <a:r>
                  <a:rPr lang="en-US" sz="2400" kern="1200" dirty="0">
                    <a:latin typeface="Calibri" panose="020F0502020204030204" pitchFamily="34" charset="0"/>
                    <a:ea typeface="+mn-ea"/>
                    <a:cs typeface="Calibri" panose="020F0502020204030204" pitchFamily="34" charset="0"/>
                  </a:rPr>
                  <a:t>. </a:t>
                </a:r>
                <a:endParaRPr lang="vi-VN" sz="2400" kern="1200" dirty="0">
                  <a:latin typeface="Calibri" panose="020F0502020204030204" pitchFamily="34" charset="0"/>
                  <a:ea typeface="+mn-ea"/>
                  <a:cs typeface="Calibri" panose="020F0502020204030204" pitchFamily="34" charset="0"/>
                </a:endParaRPr>
              </a:p>
            </p:txBody>
          </p:sp>
        </p:grpSp>
      </p:grpSp>
      <p:grpSp>
        <p:nvGrpSpPr>
          <p:cNvPr id="4550" name="Group 4549">
            <a:extLst>
              <a:ext uri="{FF2B5EF4-FFF2-40B4-BE49-F238E27FC236}">
                <a16:creationId xmlns:a16="http://schemas.microsoft.com/office/drawing/2014/main" id="{6D828279-9397-FA47-F56B-F5BBF8E4773C}"/>
              </a:ext>
            </a:extLst>
          </p:cNvPr>
          <p:cNvGrpSpPr/>
          <p:nvPr/>
        </p:nvGrpSpPr>
        <p:grpSpPr>
          <a:xfrm>
            <a:off x="4627701" y="2147619"/>
            <a:ext cx="4394382" cy="2683461"/>
            <a:chOff x="6210906" y="2863492"/>
            <a:chExt cx="5859174" cy="3577948"/>
          </a:xfrm>
          <a:solidFill>
            <a:schemeClr val="accent3"/>
          </a:solidFill>
        </p:grpSpPr>
        <p:sp>
          <p:nvSpPr>
            <p:cNvPr id="4552" name="Rectangle: Rounded Corners 4551">
              <a:extLst>
                <a:ext uri="{FF2B5EF4-FFF2-40B4-BE49-F238E27FC236}">
                  <a16:creationId xmlns:a16="http://schemas.microsoft.com/office/drawing/2014/main" id="{71F84417-C23E-8EC8-D127-8A79178C330E}"/>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grp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pic>
          <p:nvPicPr>
            <p:cNvPr id="4553" name="Picture 4552">
              <a:extLst>
                <a:ext uri="{FF2B5EF4-FFF2-40B4-BE49-F238E27FC236}">
                  <a16:creationId xmlns:a16="http://schemas.microsoft.com/office/drawing/2014/main" id="{3EEBFD5B-8BFB-C027-8C73-824A73D8E851}"/>
                </a:ext>
              </a:extLst>
            </p:cNvPr>
            <p:cNvPicPr>
              <a:picLocks noChangeAspect="1"/>
            </p:cNvPicPr>
            <p:nvPr/>
          </p:nvPicPr>
          <p:blipFill rotWithShape="1">
            <a:blip r:embed="rId8"/>
            <a:srcRect t="19779"/>
            <a:stretch/>
          </p:blipFill>
          <p:spPr>
            <a:xfrm>
              <a:off x="6763133" y="4101083"/>
              <a:ext cx="5065398" cy="2044342"/>
            </a:xfrm>
            <a:prstGeom prst="rect">
              <a:avLst/>
            </a:prstGeom>
            <a:grpFill/>
          </p:spPr>
        </p:pic>
        <p:grpSp>
          <p:nvGrpSpPr>
            <p:cNvPr id="4554" name="Group 4553">
              <a:extLst>
                <a:ext uri="{FF2B5EF4-FFF2-40B4-BE49-F238E27FC236}">
                  <a16:creationId xmlns:a16="http://schemas.microsoft.com/office/drawing/2014/main" id="{FD89BBB5-DD5F-5E93-7E3D-2244D3147716}"/>
                </a:ext>
              </a:extLst>
            </p:cNvPr>
            <p:cNvGrpSpPr/>
            <p:nvPr/>
          </p:nvGrpSpPr>
          <p:grpSpPr>
            <a:xfrm>
              <a:off x="6210906" y="2863492"/>
              <a:ext cx="5729273" cy="1279830"/>
              <a:chOff x="412654" y="1115933"/>
              <a:chExt cx="5729273" cy="1279830"/>
            </a:xfrm>
            <a:grpFill/>
          </p:grpSpPr>
          <p:grpSp>
            <p:nvGrpSpPr>
              <p:cNvPr id="4555" name="Group 4554">
                <a:extLst>
                  <a:ext uri="{FF2B5EF4-FFF2-40B4-BE49-F238E27FC236}">
                    <a16:creationId xmlns:a16="http://schemas.microsoft.com/office/drawing/2014/main" id="{8688CAD7-F72E-218B-CB53-B8612906A128}"/>
                  </a:ext>
                </a:extLst>
              </p:cNvPr>
              <p:cNvGrpSpPr/>
              <p:nvPr/>
            </p:nvGrpSpPr>
            <p:grpSpPr>
              <a:xfrm>
                <a:off x="412654" y="1115933"/>
                <a:ext cx="5580818" cy="1279830"/>
                <a:chOff x="412654" y="1115933"/>
                <a:chExt cx="5580818" cy="1279830"/>
              </a:xfrm>
              <a:grpFill/>
            </p:grpSpPr>
            <p:pic>
              <p:nvPicPr>
                <p:cNvPr id="4558" name="Picture 4557" descr="Shape, rectangle&#10;&#10;Description automatically generated">
                  <a:extLst>
                    <a:ext uri="{FF2B5EF4-FFF2-40B4-BE49-F238E27FC236}">
                      <a16:creationId xmlns:a16="http://schemas.microsoft.com/office/drawing/2014/main" id="{8BC40023-1A42-F6E4-8684-25CBDD08F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a:grpFill/>
              </p:spPr>
            </p:pic>
            <p:sp>
              <p:nvSpPr>
                <p:cNvPr id="4560" name="TextBox 4559">
                  <a:extLst>
                    <a:ext uri="{FF2B5EF4-FFF2-40B4-BE49-F238E27FC236}">
                      <a16:creationId xmlns:a16="http://schemas.microsoft.com/office/drawing/2014/main" id="{0A3BF7C9-2F7F-2BED-204F-B4C3552447B6}"/>
                    </a:ext>
                  </a:extLst>
                </p:cNvPr>
                <p:cNvSpPr txBox="1"/>
                <p:nvPr/>
              </p:nvSpPr>
              <p:spPr>
                <a:xfrm>
                  <a:off x="1308505" y="1568694"/>
                  <a:ext cx="4435670" cy="738664"/>
                </a:xfrm>
                <a:prstGeom prst="rect">
                  <a:avLst/>
                </a:prstGeom>
                <a:grp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Tiêu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chí</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đánh</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giá</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pic>
              <p:nvPicPr>
                <p:cNvPr id="4559" name="Picture 4558" descr="A cartoon of a child&#10;&#10;Description automatically generated with low confidence">
                  <a:extLst>
                    <a:ext uri="{FF2B5EF4-FFF2-40B4-BE49-F238E27FC236}">
                      <a16:creationId xmlns:a16="http://schemas.microsoft.com/office/drawing/2014/main" id="{C56E9EE1-D729-0B68-CE07-D54353F3AE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12654" y="1115933"/>
                  <a:ext cx="1093341" cy="1279830"/>
                </a:xfrm>
                <a:prstGeom prst="rect">
                  <a:avLst/>
                </a:prstGeom>
                <a:grpFill/>
              </p:spPr>
            </p:pic>
          </p:grpSp>
          <p:pic>
            <p:nvPicPr>
              <p:cNvPr id="4557" name="Picture 4556">
                <a:extLst>
                  <a:ext uri="{FF2B5EF4-FFF2-40B4-BE49-F238E27FC236}">
                    <a16:creationId xmlns:a16="http://schemas.microsoft.com/office/drawing/2014/main" id="{11631972-4AFC-F077-A22A-229F042F62E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86858" y="1356060"/>
                <a:ext cx="555069" cy="904397"/>
              </a:xfrm>
              <a:prstGeom prst="rect">
                <a:avLst/>
              </a:prstGeom>
              <a:grpFill/>
            </p:spPr>
          </p:pic>
        </p:gr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80"/>
                                        </p:tgtEl>
                                        <p:attrNameLst>
                                          <p:attrName>style.visibility</p:attrName>
                                        </p:attrNameLst>
                                      </p:cBhvr>
                                      <p:to>
                                        <p:strVal val="visible"/>
                                      </p:to>
                                    </p:set>
                                    <p:animEffect transition="in" filter="fade">
                                      <p:cBhvr>
                                        <p:cTn id="7" dur="1000"/>
                                        <p:tgtEl>
                                          <p:spTgt spid="2480"/>
                                        </p:tgtEl>
                                      </p:cBhvr>
                                    </p:animEffect>
                                    <p:anim calcmode="lin" valueType="num">
                                      <p:cBhvr>
                                        <p:cTn id="8" dur="1000" fill="hold"/>
                                        <p:tgtEl>
                                          <p:spTgt spid="2480"/>
                                        </p:tgtEl>
                                        <p:attrNameLst>
                                          <p:attrName>ppt_x</p:attrName>
                                        </p:attrNameLst>
                                      </p:cBhvr>
                                      <p:tavLst>
                                        <p:tav tm="0">
                                          <p:val>
                                            <p:strVal val="#ppt_x"/>
                                          </p:val>
                                        </p:tav>
                                        <p:tav tm="100000">
                                          <p:val>
                                            <p:strVal val="#ppt_x"/>
                                          </p:val>
                                        </p:tav>
                                      </p:tavLst>
                                    </p:anim>
                                    <p:anim calcmode="lin" valueType="num">
                                      <p:cBhvr>
                                        <p:cTn id="9" dur="1000" fill="hold"/>
                                        <p:tgtEl>
                                          <p:spTgt spid="248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83"/>
                                        </p:tgtEl>
                                        <p:attrNameLst>
                                          <p:attrName>style.visibility</p:attrName>
                                        </p:attrNameLst>
                                      </p:cBhvr>
                                      <p:to>
                                        <p:strVal val="visible"/>
                                      </p:to>
                                    </p:set>
                                    <p:animEffect transition="in" filter="fade">
                                      <p:cBhvr>
                                        <p:cTn id="12" dur="1000"/>
                                        <p:tgtEl>
                                          <p:spTgt spid="2483"/>
                                        </p:tgtEl>
                                      </p:cBhvr>
                                    </p:animEffect>
                                    <p:anim calcmode="lin" valueType="num">
                                      <p:cBhvr>
                                        <p:cTn id="13" dur="1000" fill="hold"/>
                                        <p:tgtEl>
                                          <p:spTgt spid="2483"/>
                                        </p:tgtEl>
                                        <p:attrNameLst>
                                          <p:attrName>ppt_x</p:attrName>
                                        </p:attrNameLst>
                                      </p:cBhvr>
                                      <p:tavLst>
                                        <p:tav tm="0">
                                          <p:val>
                                            <p:strVal val="#ppt_x"/>
                                          </p:val>
                                        </p:tav>
                                        <p:tav tm="100000">
                                          <p:val>
                                            <p:strVal val="#ppt_x"/>
                                          </p:val>
                                        </p:tav>
                                      </p:tavLst>
                                    </p:anim>
                                    <p:anim calcmode="lin" valueType="num">
                                      <p:cBhvr>
                                        <p:cTn id="14" dur="1000" fill="hold"/>
                                        <p:tgtEl>
                                          <p:spTgt spid="248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550"/>
                                        </p:tgtEl>
                                        <p:attrNameLst>
                                          <p:attrName>style.visibility</p:attrName>
                                        </p:attrNameLst>
                                      </p:cBhvr>
                                      <p:to>
                                        <p:strVal val="visible"/>
                                      </p:to>
                                    </p:set>
                                    <p:animEffect transition="in" filter="fade">
                                      <p:cBhvr>
                                        <p:cTn id="17" dur="1000"/>
                                        <p:tgtEl>
                                          <p:spTgt spid="4550"/>
                                        </p:tgtEl>
                                      </p:cBhvr>
                                    </p:animEffect>
                                    <p:anim calcmode="lin" valueType="num">
                                      <p:cBhvr>
                                        <p:cTn id="18" dur="1000" fill="hold"/>
                                        <p:tgtEl>
                                          <p:spTgt spid="4550"/>
                                        </p:tgtEl>
                                        <p:attrNameLst>
                                          <p:attrName>ppt_x</p:attrName>
                                        </p:attrNameLst>
                                      </p:cBhvr>
                                      <p:tavLst>
                                        <p:tav tm="0">
                                          <p:val>
                                            <p:strVal val="#ppt_x"/>
                                          </p:val>
                                        </p:tav>
                                        <p:tav tm="100000">
                                          <p:val>
                                            <p:strVal val="#ppt_x"/>
                                          </p:val>
                                        </p:tav>
                                      </p:tavLst>
                                    </p:anim>
                                    <p:anim calcmode="lin" valueType="num">
                                      <p:cBhvr>
                                        <p:cTn id="19" dur="1000" fill="hold"/>
                                        <p:tgtEl>
                                          <p:spTgt spid="45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FE0B00C-93D9-9205-3A90-6765517A6C01}"/>
              </a:ext>
            </a:extLst>
          </p:cNvPr>
          <p:cNvGrpSpPr/>
          <p:nvPr/>
        </p:nvGrpSpPr>
        <p:grpSpPr>
          <a:xfrm>
            <a:off x="2305602" y="1182713"/>
            <a:ext cx="4532796" cy="2778075"/>
            <a:chOff x="3110258" y="1375900"/>
            <a:chExt cx="6043728" cy="3704100"/>
          </a:xfrm>
        </p:grpSpPr>
        <p:grpSp>
          <p:nvGrpSpPr>
            <p:cNvPr id="43" name="Group 42">
              <a:extLst>
                <a:ext uri="{FF2B5EF4-FFF2-40B4-BE49-F238E27FC236}">
                  <a16:creationId xmlns:a16="http://schemas.microsoft.com/office/drawing/2014/main" id="{3010AE8C-9A62-7597-D2F8-52A31F298A33}"/>
                </a:ext>
              </a:extLst>
            </p:cNvPr>
            <p:cNvGrpSpPr/>
            <p:nvPr/>
          </p:nvGrpSpPr>
          <p:grpSpPr>
            <a:xfrm>
              <a:off x="3110258" y="1375900"/>
              <a:ext cx="6043728" cy="3704100"/>
              <a:chOff x="6290338" y="2737340"/>
              <a:chExt cx="6043728" cy="3704100"/>
            </a:xfrm>
          </p:grpSpPr>
          <p:sp>
            <p:nvSpPr>
              <p:cNvPr id="28" name="Rectangle: Rounded Corners 27">
                <a:extLst>
                  <a:ext uri="{FF2B5EF4-FFF2-40B4-BE49-F238E27FC236}">
                    <a16:creationId xmlns:a16="http://schemas.microsoft.com/office/drawing/2014/main" id="{BF36031F-6F3E-A347-FA90-87FAAFF63E76}"/>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accent3">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a:lnSpc>
                    <a:spcPct val="120000"/>
                  </a:lnSpc>
                </a:pPr>
                <a:endParaRPr lang="vi-VN" sz="2700" dirty="0">
                  <a:solidFill>
                    <a:srgbClr val="000000"/>
                  </a:solidFill>
                </a:endParaRPr>
              </a:p>
            </p:txBody>
          </p:sp>
          <p:pic>
            <p:nvPicPr>
              <p:cNvPr id="27" name="Picture 26">
                <a:extLst>
                  <a:ext uri="{FF2B5EF4-FFF2-40B4-BE49-F238E27FC236}">
                    <a16:creationId xmlns:a16="http://schemas.microsoft.com/office/drawing/2014/main" id="{1D0A4F01-6306-3E89-A0A6-EB8A33B2109F}"/>
                  </a:ext>
                </a:extLst>
              </p:cNvPr>
              <p:cNvPicPr>
                <a:picLocks noChangeAspect="1"/>
              </p:cNvPicPr>
              <p:nvPr/>
            </p:nvPicPr>
            <p:blipFill rotWithShape="1">
              <a:blip r:embed="rId3"/>
              <a:srcRect t="19779"/>
              <a:stretch/>
            </p:blipFill>
            <p:spPr>
              <a:xfrm>
                <a:off x="6985562" y="4131563"/>
                <a:ext cx="5065398" cy="2044342"/>
              </a:xfrm>
              <a:prstGeom prst="rect">
                <a:avLst/>
              </a:prstGeom>
            </p:spPr>
          </p:pic>
          <p:grpSp>
            <p:nvGrpSpPr>
              <p:cNvPr id="35" name="Group 34">
                <a:extLst>
                  <a:ext uri="{FF2B5EF4-FFF2-40B4-BE49-F238E27FC236}">
                    <a16:creationId xmlns:a16="http://schemas.microsoft.com/office/drawing/2014/main" id="{76D81021-5E2C-F1A7-C787-0FCE32F31507}"/>
                  </a:ext>
                </a:extLst>
              </p:cNvPr>
              <p:cNvGrpSpPr/>
              <p:nvPr/>
            </p:nvGrpSpPr>
            <p:grpSpPr>
              <a:xfrm>
                <a:off x="6574644" y="2737340"/>
                <a:ext cx="5252956" cy="1339052"/>
                <a:chOff x="776392" y="989781"/>
                <a:chExt cx="5252956" cy="1339052"/>
              </a:xfrm>
            </p:grpSpPr>
            <p:grpSp>
              <p:nvGrpSpPr>
                <p:cNvPr id="36" name="Group 35">
                  <a:extLst>
                    <a:ext uri="{FF2B5EF4-FFF2-40B4-BE49-F238E27FC236}">
                      <a16:creationId xmlns:a16="http://schemas.microsoft.com/office/drawing/2014/main" id="{0DAA8D36-5A4E-803F-5E22-024A3D9708CA}"/>
                    </a:ext>
                  </a:extLst>
                </p:cNvPr>
                <p:cNvGrpSpPr/>
                <p:nvPr/>
              </p:nvGrpSpPr>
              <p:grpSpPr>
                <a:xfrm>
                  <a:off x="963950" y="1519310"/>
                  <a:ext cx="5065398" cy="788047"/>
                  <a:chOff x="963950" y="1519310"/>
                  <a:chExt cx="5065398" cy="788047"/>
                </a:xfrm>
              </p:grpSpPr>
              <p:pic>
                <p:nvPicPr>
                  <p:cNvPr id="38" name="Picture 37"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40" name="TextBox 39">
                    <a:extLst>
                      <a:ext uri="{FF2B5EF4-FFF2-40B4-BE49-F238E27FC236}">
                        <a16:creationId xmlns:a16="http://schemas.microsoft.com/office/drawing/2014/main" id="{91C3542F-52E6-F115-8BA8-5501E7A23CF5}"/>
                      </a:ext>
                    </a:extLst>
                  </p:cNvPr>
                  <p:cNvSpPr txBox="1"/>
                  <p:nvPr/>
                </p:nvSpPr>
                <p:spPr>
                  <a:xfrm>
                    <a:off x="1698973" y="1568694"/>
                    <a:ext cx="3887885" cy="738663"/>
                  </a:xfrm>
                  <a:prstGeom prst="rect">
                    <a:avLst/>
                  </a:prstGeom>
                  <a:noFill/>
                </p:spPr>
                <p:txBody>
                  <a:bodyPr wrap="square">
                    <a:spAutoFit/>
                  </a:bodyPr>
                  <a:lstStyle/>
                  <a:p>
                    <a:pPr algn="ct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37" name="Picture 36">
                  <a:extLst>
                    <a:ext uri="{FF2B5EF4-FFF2-40B4-BE49-F238E27FC236}">
                      <a16:creationId xmlns:a16="http://schemas.microsoft.com/office/drawing/2014/main" id="{8FBE9B67-8DF1-2EDC-DC6D-35A8ADFFB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7" name="Group 6">
              <a:extLst>
                <a:ext uri="{FF2B5EF4-FFF2-40B4-BE49-F238E27FC236}">
                  <a16:creationId xmlns:a16="http://schemas.microsoft.com/office/drawing/2014/main" id="{76842AA6-A72D-264D-C842-BF0780BB3337}"/>
                </a:ext>
              </a:extLst>
            </p:cNvPr>
            <p:cNvGrpSpPr/>
            <p:nvPr/>
          </p:nvGrpSpPr>
          <p:grpSpPr>
            <a:xfrm>
              <a:off x="8065819" y="1400579"/>
              <a:ext cx="1088167" cy="1371597"/>
              <a:chOff x="8029817" y="1568560"/>
              <a:chExt cx="1088167" cy="1371597"/>
            </a:xfrm>
          </p:grpSpPr>
          <p:pic>
            <p:nvPicPr>
              <p:cNvPr id="33" name="Picture 32">
                <a:extLst>
                  <a:ext uri="{FF2B5EF4-FFF2-40B4-BE49-F238E27FC236}">
                    <a16:creationId xmlns:a16="http://schemas.microsoft.com/office/drawing/2014/main" id="{5FA37EA0-C639-ABA1-B223-7E068C13BD2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44" name="Picture 43" descr="A picture containing clipart&#10;&#10;Description automatically generated">
                <a:extLst>
                  <a:ext uri="{FF2B5EF4-FFF2-40B4-BE49-F238E27FC236}">
                    <a16:creationId xmlns:a16="http://schemas.microsoft.com/office/drawing/2014/main" id="{682CAF40-8A57-B66A-E069-57D9D2F6C17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34" name="Picture 33">
                <a:extLst>
                  <a:ext uri="{FF2B5EF4-FFF2-40B4-BE49-F238E27FC236}">
                    <a16:creationId xmlns:a16="http://schemas.microsoft.com/office/drawing/2014/main" id="{2E43ABAA-078D-BFDE-91BA-5328C17DEF9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5" name="Picture 4">
            <a:extLst>
              <a:ext uri="{FF2B5EF4-FFF2-40B4-BE49-F238E27FC236}">
                <a16:creationId xmlns:a16="http://schemas.microsoft.com/office/drawing/2014/main" id="{41E3C6FB-A115-13E0-1472-EA06B1E395D7}"/>
              </a:ext>
            </a:extLst>
          </p:cNvPr>
          <p:cNvPicPr>
            <a:picLocks noChangeAspect="1"/>
          </p:cNvPicPr>
          <p:nvPr/>
        </p:nvPicPr>
        <p:blipFill>
          <a:blip r:embed="rId9"/>
          <a:stretch>
            <a:fillRect/>
          </a:stretch>
        </p:blipFill>
        <p:spPr>
          <a:xfrm>
            <a:off x="1323951" y="219095"/>
            <a:ext cx="6096528" cy="786452"/>
          </a:xfrm>
          <a:prstGeom prst="rect">
            <a:avLst/>
          </a:prstGeom>
        </p:spPr>
      </p:pic>
    </p:spTree>
    <p:extLst>
      <p:ext uri="{BB962C8B-B14F-4D97-AF65-F5344CB8AC3E}">
        <p14:creationId xmlns:p14="http://schemas.microsoft.com/office/powerpoint/2010/main" val="372105995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8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
            <a:extLst>
              <a:ext uri="{FF2B5EF4-FFF2-40B4-BE49-F238E27FC236}">
                <a16:creationId xmlns:a16="http://schemas.microsoft.com/office/drawing/2014/main" id="{082928E6-5155-F9D2-7859-9DE3C6844F7D}"/>
              </a:ext>
            </a:extLst>
          </p:cNvPr>
          <p:cNvSpPr/>
          <p:nvPr/>
        </p:nvSpPr>
        <p:spPr>
          <a:xfrm>
            <a:off x="132701" y="1003633"/>
            <a:ext cx="8664947" cy="3669968"/>
          </a:xfrm>
          <a:custGeom>
            <a:avLst/>
            <a:gdLst>
              <a:gd name="connsiteX0" fmla="*/ 0 w 8664947"/>
              <a:gd name="connsiteY0" fmla="*/ 497391 h 3669968"/>
              <a:gd name="connsiteX1" fmla="*/ 497391 w 8664947"/>
              <a:gd name="connsiteY1" fmla="*/ 0 h 3669968"/>
              <a:gd name="connsiteX2" fmla="*/ 8167556 w 8664947"/>
              <a:gd name="connsiteY2" fmla="*/ 0 h 3669968"/>
              <a:gd name="connsiteX3" fmla="*/ 8664947 w 8664947"/>
              <a:gd name="connsiteY3" fmla="*/ 497391 h 3669968"/>
              <a:gd name="connsiteX4" fmla="*/ 8664947 w 8664947"/>
              <a:gd name="connsiteY4" fmla="*/ 3172577 h 3669968"/>
              <a:gd name="connsiteX5" fmla="*/ 8167556 w 8664947"/>
              <a:gd name="connsiteY5" fmla="*/ 3669968 h 3669968"/>
              <a:gd name="connsiteX6" fmla="*/ 497391 w 8664947"/>
              <a:gd name="connsiteY6" fmla="*/ 3669968 h 3669968"/>
              <a:gd name="connsiteX7" fmla="*/ 0 w 8664947"/>
              <a:gd name="connsiteY7" fmla="*/ 3172577 h 3669968"/>
              <a:gd name="connsiteX8" fmla="*/ 0 w 8664947"/>
              <a:gd name="connsiteY8" fmla="*/ 497391 h 366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947" h="3669968" fill="none" extrusionOk="0">
                <a:moveTo>
                  <a:pt x="0" y="497391"/>
                </a:moveTo>
                <a:cubicBezTo>
                  <a:pt x="1559" y="264876"/>
                  <a:pt x="246657" y="40224"/>
                  <a:pt x="497391" y="0"/>
                </a:cubicBezTo>
                <a:cubicBezTo>
                  <a:pt x="3911775" y="72427"/>
                  <a:pt x="5345834" y="61419"/>
                  <a:pt x="8167556" y="0"/>
                </a:cubicBezTo>
                <a:cubicBezTo>
                  <a:pt x="8441046" y="-8335"/>
                  <a:pt x="8627180" y="211266"/>
                  <a:pt x="8664947" y="497391"/>
                </a:cubicBezTo>
                <a:cubicBezTo>
                  <a:pt x="8765823" y="1163137"/>
                  <a:pt x="8557634" y="2274720"/>
                  <a:pt x="8664947" y="3172577"/>
                </a:cubicBezTo>
                <a:cubicBezTo>
                  <a:pt x="8669791" y="3422692"/>
                  <a:pt x="8413716" y="3637974"/>
                  <a:pt x="8167556" y="3669968"/>
                </a:cubicBezTo>
                <a:cubicBezTo>
                  <a:pt x="6129738" y="3699795"/>
                  <a:pt x="2396663" y="3590662"/>
                  <a:pt x="497391" y="3669968"/>
                </a:cubicBezTo>
                <a:cubicBezTo>
                  <a:pt x="231414" y="3668982"/>
                  <a:pt x="-9095" y="3449077"/>
                  <a:pt x="0" y="3172577"/>
                </a:cubicBezTo>
                <a:cubicBezTo>
                  <a:pt x="50037" y="1901391"/>
                  <a:pt x="770" y="1174213"/>
                  <a:pt x="0" y="497391"/>
                </a:cubicBezTo>
                <a:close/>
              </a:path>
              <a:path w="8664947" h="3669968" stroke="0" extrusionOk="0">
                <a:moveTo>
                  <a:pt x="0" y="497391"/>
                </a:moveTo>
                <a:cubicBezTo>
                  <a:pt x="9952" y="225403"/>
                  <a:pt x="245884" y="48324"/>
                  <a:pt x="497391" y="0"/>
                </a:cubicBezTo>
                <a:cubicBezTo>
                  <a:pt x="3247386" y="123000"/>
                  <a:pt x="4555868" y="-96860"/>
                  <a:pt x="8167556" y="0"/>
                </a:cubicBezTo>
                <a:cubicBezTo>
                  <a:pt x="8416746" y="-19443"/>
                  <a:pt x="8683585" y="185114"/>
                  <a:pt x="8664947" y="497391"/>
                </a:cubicBezTo>
                <a:cubicBezTo>
                  <a:pt x="8668120" y="800605"/>
                  <a:pt x="8759214" y="2827826"/>
                  <a:pt x="8664947" y="3172577"/>
                </a:cubicBezTo>
                <a:cubicBezTo>
                  <a:pt x="8638093" y="3457007"/>
                  <a:pt x="8428969" y="3667793"/>
                  <a:pt x="8167556" y="3669968"/>
                </a:cubicBezTo>
                <a:cubicBezTo>
                  <a:pt x="5888546" y="3509261"/>
                  <a:pt x="2513429" y="3709635"/>
                  <a:pt x="497391" y="3669968"/>
                </a:cubicBezTo>
                <a:cubicBezTo>
                  <a:pt x="216120" y="3668641"/>
                  <a:pt x="-38009" y="3430059"/>
                  <a:pt x="0" y="3172577"/>
                </a:cubicBezTo>
                <a:cubicBezTo>
                  <a:pt x="32216" y="2521355"/>
                  <a:pt x="57206" y="1321890"/>
                  <a:pt x="0" y="497391"/>
                </a:cubicBezTo>
                <a:close/>
              </a:path>
            </a:pathLst>
          </a:custGeom>
          <a:solidFill>
            <a:schemeClr val="accent1">
              <a:lumMod val="20000"/>
              <a:lumOff val="80000"/>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Đọc đúng từ ngữ, câu, đoạn và toàn bộ câu chuyện Con vẹt xanh. Biết đọc diễn cảm các đoạn hội thoại phù hợp với tâm lí, cảm xúc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Nhận biết được các sự việc xảy ra trong câu chuyện. Hiểu suy nghĩ, cảm xúc của nhân vật dựa vào hành động, việc làm và lời nói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Hiểu điều tác giả muốn nói qua câu chuyện: </a:t>
            </a:r>
            <a:r>
              <a:rPr lang="vi-VN" sz="2400" b="1" i="1" dirty="0">
                <a:solidFill>
                  <a:srgbClr val="002060"/>
                </a:solidFill>
                <a:latin typeface="Calibri" panose="020F0502020204030204" pitchFamily="34" charset="0"/>
                <a:cs typeface="Calibri" panose="020F0502020204030204" pitchFamily="34" charset="0"/>
              </a:rPr>
              <a:t>Cần biết nói năng lễ phép với người lớn và biết sửa lỗi khi mắc lỗi.</a:t>
            </a:r>
          </a:p>
        </p:txBody>
      </p:sp>
      <p:pic>
        <p:nvPicPr>
          <p:cNvPr id="8" name="Picture 6">
            <a:extLst>
              <a:ext uri="{FF2B5EF4-FFF2-40B4-BE49-F238E27FC236}">
                <a16:creationId xmlns:a16="http://schemas.microsoft.com/office/drawing/2014/main" id="{CAEB0AFE-063D-0CD5-1A97-6D7186311EE3}"/>
              </a:ext>
            </a:extLst>
          </p:cNvPr>
          <p:cNvPicPr>
            <a:picLocks noChangeAspect="1"/>
          </p:cNvPicPr>
          <p:nvPr/>
        </p:nvPicPr>
        <p:blipFill>
          <a:blip r:embed="rId2"/>
          <a:stretch>
            <a:fillRect/>
          </a:stretch>
        </p:blipFill>
        <p:spPr>
          <a:xfrm>
            <a:off x="279915" y="1214370"/>
            <a:ext cx="467048" cy="467048"/>
          </a:xfrm>
          <a:prstGeom prst="rect">
            <a:avLst/>
          </a:prstGeom>
        </p:spPr>
      </p:pic>
      <p:pic>
        <p:nvPicPr>
          <p:cNvPr id="9" name="Picture 8">
            <a:extLst>
              <a:ext uri="{FF2B5EF4-FFF2-40B4-BE49-F238E27FC236}">
                <a16:creationId xmlns:a16="http://schemas.microsoft.com/office/drawing/2014/main" id="{190E5072-CFE7-0DC9-55CA-74994EB30BA4}"/>
              </a:ext>
            </a:extLst>
          </p:cNvPr>
          <p:cNvPicPr>
            <a:picLocks noChangeAspect="1"/>
          </p:cNvPicPr>
          <p:nvPr/>
        </p:nvPicPr>
        <p:blipFill>
          <a:blip r:embed="rId2"/>
          <a:stretch>
            <a:fillRect/>
          </a:stretch>
        </p:blipFill>
        <p:spPr>
          <a:xfrm>
            <a:off x="322730" y="2543620"/>
            <a:ext cx="467048" cy="467048"/>
          </a:xfrm>
          <a:prstGeom prst="rect">
            <a:avLst/>
          </a:prstGeom>
        </p:spPr>
      </p:pic>
      <p:pic>
        <p:nvPicPr>
          <p:cNvPr id="10" name="Picture 9">
            <a:extLst>
              <a:ext uri="{FF2B5EF4-FFF2-40B4-BE49-F238E27FC236}">
                <a16:creationId xmlns:a16="http://schemas.microsoft.com/office/drawing/2014/main" id="{67FBA017-90B9-FD6B-4186-850EBBC058CC}"/>
              </a:ext>
            </a:extLst>
          </p:cNvPr>
          <p:cNvPicPr>
            <a:picLocks noChangeAspect="1"/>
          </p:cNvPicPr>
          <p:nvPr/>
        </p:nvPicPr>
        <p:blipFill>
          <a:blip r:embed="rId3"/>
          <a:stretch>
            <a:fillRect/>
          </a:stretch>
        </p:blipFill>
        <p:spPr>
          <a:xfrm>
            <a:off x="2082655" y="85605"/>
            <a:ext cx="4133446" cy="1207113"/>
          </a:xfrm>
          <a:prstGeom prst="rect">
            <a:avLst/>
          </a:prstGeom>
        </p:spPr>
      </p:pic>
      <p:pic>
        <p:nvPicPr>
          <p:cNvPr id="11" name="Picture 10">
            <a:extLst>
              <a:ext uri="{FF2B5EF4-FFF2-40B4-BE49-F238E27FC236}">
                <a16:creationId xmlns:a16="http://schemas.microsoft.com/office/drawing/2014/main" id="{0203A886-F024-7564-5E3C-D541BEC0328A}"/>
              </a:ext>
            </a:extLst>
          </p:cNvPr>
          <p:cNvPicPr>
            <a:picLocks noChangeAspect="1"/>
          </p:cNvPicPr>
          <p:nvPr/>
        </p:nvPicPr>
        <p:blipFill>
          <a:blip r:embed="rId2"/>
          <a:stretch>
            <a:fillRect/>
          </a:stretch>
        </p:blipFill>
        <p:spPr>
          <a:xfrm>
            <a:off x="338099" y="3696225"/>
            <a:ext cx="467048" cy="467048"/>
          </a:xfrm>
          <a:prstGeom prst="rect">
            <a:avLst/>
          </a:prstGeom>
        </p:spPr>
      </p:pic>
    </p:spTree>
    <p:extLst>
      <p:ext uri="{BB962C8B-B14F-4D97-AF65-F5344CB8AC3E}">
        <p14:creationId xmlns:p14="http://schemas.microsoft.com/office/powerpoint/2010/main" val="2871783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7">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800" decel="100000"/>
                                        <p:tgtEl>
                                          <p:spTgt spid="9"/>
                                        </p:tgtEl>
                                      </p:cBhvr>
                                    </p:animEffect>
                                    <p:anim calcmode="lin" valueType="num">
                                      <p:cBhvr>
                                        <p:cTn id="23" dur="800" decel="100000" fill="hold"/>
                                        <p:tgtEl>
                                          <p:spTgt spid="9"/>
                                        </p:tgtEl>
                                        <p:attrNameLst>
                                          <p:attrName>style.rotation</p:attrName>
                                        </p:attrNameLst>
                                      </p:cBhvr>
                                      <p:tavLst>
                                        <p:tav tm="0">
                                          <p:val>
                                            <p:fltVal val="-90"/>
                                          </p:val>
                                        </p:tav>
                                        <p:tav tm="100000">
                                          <p:val>
                                            <p:fltVal val="0"/>
                                          </p:val>
                                        </p:tav>
                                      </p:tavLst>
                                    </p:anim>
                                    <p:anim calcmode="lin" valueType="num">
                                      <p:cBhvr>
                                        <p:cTn id="24" dur="800" decel="100000" fill="hold"/>
                                        <p:tgtEl>
                                          <p:spTgt spid="9"/>
                                        </p:tgtEl>
                                        <p:attrNameLst>
                                          <p:attrName>ppt_x</p:attrName>
                                        </p:attrNameLst>
                                      </p:cBhvr>
                                      <p:tavLst>
                                        <p:tav tm="0">
                                          <p:val>
                                            <p:strVal val="#ppt_x+0.4"/>
                                          </p:val>
                                        </p:tav>
                                        <p:tav tm="100000">
                                          <p:val>
                                            <p:strVal val="#ppt_x-0.05"/>
                                          </p:val>
                                        </p:tav>
                                      </p:tavLst>
                                    </p:anim>
                                    <p:anim calcmode="lin" valueType="num">
                                      <p:cBhvr>
                                        <p:cTn id="25" dur="800" decel="100000" fill="hold"/>
                                        <p:tgtEl>
                                          <p:spTgt spid="9"/>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p:cTn id="31"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7">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800" decel="100000"/>
                                        <p:tgtEl>
                                          <p:spTgt spid="11"/>
                                        </p:tgtEl>
                                      </p:cBhvr>
                                    </p:animEffect>
                                    <p:anim calcmode="lin" valueType="num">
                                      <p:cBhvr>
                                        <p:cTn id="38" dur="800" decel="100000" fill="hold"/>
                                        <p:tgtEl>
                                          <p:spTgt spid="11"/>
                                        </p:tgtEl>
                                        <p:attrNameLst>
                                          <p:attrName>style.rotation</p:attrName>
                                        </p:attrNameLst>
                                      </p:cBhvr>
                                      <p:tavLst>
                                        <p:tav tm="0">
                                          <p:val>
                                            <p:fltVal val="-90"/>
                                          </p:val>
                                        </p:tav>
                                        <p:tav tm="100000">
                                          <p:val>
                                            <p:fltVal val="0"/>
                                          </p:val>
                                        </p:tav>
                                      </p:tavLst>
                                    </p:anim>
                                    <p:anim calcmode="lin" valueType="num">
                                      <p:cBhvr>
                                        <p:cTn id="39" dur="800" decel="100000" fill="hold"/>
                                        <p:tgtEl>
                                          <p:spTgt spid="11"/>
                                        </p:tgtEl>
                                        <p:attrNameLst>
                                          <p:attrName>ppt_x</p:attrName>
                                        </p:attrNameLst>
                                      </p:cBhvr>
                                      <p:tavLst>
                                        <p:tav tm="0">
                                          <p:val>
                                            <p:strVal val="#ppt_x+0.4"/>
                                          </p:val>
                                        </p:tav>
                                        <p:tav tm="100000">
                                          <p:val>
                                            <p:strVal val="#ppt_x-0.05"/>
                                          </p:val>
                                        </p:tav>
                                      </p:tavLst>
                                    </p:anim>
                                    <p:anim calcmode="lin" valueType="num">
                                      <p:cBhvr>
                                        <p:cTn id="40" dur="800" decel="100000" fill="hold"/>
                                        <p:tgtEl>
                                          <p:spTgt spid="11"/>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7">
                                            <p:txEl>
                                              <p:pRg st="2" end="2"/>
                                            </p:txEl>
                                          </p:spTgt>
                                        </p:tgtEl>
                                        <p:attrNameLst>
                                          <p:attrName>style.visibility</p:attrName>
                                        </p:attrNameLst>
                                      </p:cBhvr>
                                      <p:to>
                                        <p:strVal val="visible"/>
                                      </p:to>
                                    </p:set>
                                    <p:anim calcmode="lin" valueType="num">
                                      <p:cBhvr>
                                        <p:cTn id="46"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4"/>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5"/>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186"/>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187"/>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188"/>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52"/>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72"/>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73"/>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74"/>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75"/>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76"/>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77"/>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78"/>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79"/>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80"/>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81"/>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82"/>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83"/>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153"/>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154"/>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155"/>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156"/>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157"/>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158"/>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159"/>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160"/>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161"/>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162"/>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63"/>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64"/>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65"/>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66"/>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67"/>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68"/>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69"/>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70"/>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71"/>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7"/>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48"/>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49"/>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50"/>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51"/>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42"/>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43"/>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44"/>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45"/>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46"/>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33"/>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34"/>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35"/>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36"/>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37"/>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38"/>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39"/>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40"/>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41"/>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6"/>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27"/>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28"/>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29"/>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30"/>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31"/>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32"/>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21"/>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22"/>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23"/>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24"/>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25"/>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12"/>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13"/>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14"/>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15"/>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16"/>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17"/>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18"/>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19"/>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20"/>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7"/>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08"/>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09"/>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10"/>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11"/>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02"/>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03"/>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04"/>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05"/>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06"/>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9"/>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70"/>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71"/>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72"/>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73"/>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74"/>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5"/>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76"/>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77"/>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78"/>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79"/>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80"/>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81"/>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82"/>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83"/>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84"/>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85"/>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86"/>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87"/>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88"/>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89"/>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90"/>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91"/>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92"/>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93"/>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94"/>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95"/>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96"/>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97"/>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98"/>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99"/>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100"/>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101"/>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6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6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6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6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6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6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6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4"/>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35"/>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64;p31"/>
              <p:cNvSpPr/>
              <p:nvPr>
                <p:custDataLst>
                  <p:tags r:id="rId36"/>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37"/>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38"/>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39"/>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40"/>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41"/>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42"/>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71;p31"/>
              <p:cNvSpPr/>
              <p:nvPr>
                <p:custDataLst>
                  <p:tags r:id="rId43"/>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44"/>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45"/>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46"/>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47"/>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48"/>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49"/>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50"/>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51"/>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52"/>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53"/>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54"/>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55"/>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56"/>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57"/>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58"/>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59"/>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60"/>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61"/>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6"/>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7"/>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8"/>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9"/>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10"/>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11"/>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12"/>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13"/>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4"/>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5"/>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6"/>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7"/>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8"/>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9"/>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20"/>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21"/>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22"/>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23"/>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24"/>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25"/>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26"/>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27"/>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28"/>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29"/>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30"/>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31"/>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32"/>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33"/>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91"/>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91"/>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algn="ctr"/>
              <a:r>
                <a:rPr lang="vi-VN" sz="5400" b="1" dirty="0">
                  <a:solidFill>
                    <a:schemeClr val="accent5"/>
                  </a:solidFill>
                  <a:latin typeface="Calibri" panose="020F0502020204030204" pitchFamily="34" charset="0"/>
                  <a:cs typeface="Calibri" panose="020F0502020204030204" pitchFamily="34" charset="0"/>
                </a:rPr>
                <a:t>Chặng </a:t>
              </a:r>
              <a:r>
                <a:rPr lang="en-US" sz="5400" b="1" dirty="0" smtClean="0">
                  <a:solidFill>
                    <a:schemeClr val="accent5"/>
                  </a:solidFill>
                  <a:latin typeface="Calibri" panose="020F0502020204030204" pitchFamily="34" charset="0"/>
                  <a:cs typeface="Calibri" panose="020F0502020204030204" pitchFamily="34" charset="0"/>
                </a:rPr>
                <a:t>3</a:t>
              </a:r>
              <a:endParaRPr lang="en-US" sz="5400" b="1" dirty="0">
                <a:solidFill>
                  <a:schemeClr val="accent5"/>
                </a:solidFill>
                <a:latin typeface="Calibri" panose="020F0502020204030204" pitchFamily="34" charset="0"/>
                <a:cs typeface="Calibri" panose="020F0502020204030204" pitchFamily="34" charset="0"/>
              </a:endParaRP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11034" y="2803104"/>
              <a:ext cx="3261122" cy="1262374"/>
            </a:xfrm>
            <a:prstGeom prst="rect">
              <a:avLst/>
            </a:prstGeom>
            <a:noFill/>
          </p:spPr>
          <p:txBody>
            <a:bodyPr wrap="square" rtlCol="0">
              <a:spAutoFit/>
            </a:bodyPr>
            <a:lstStyle/>
            <a:p>
              <a:pPr lvl="1" algn="ctr"/>
              <a:r>
                <a:rPr lang="vi-VN" sz="4400" b="1" dirty="0">
                  <a:solidFill>
                    <a:schemeClr val="accent5"/>
                  </a:solidFill>
                  <a:latin typeface="Calibri" panose="020F0502020204030204" pitchFamily="34" charset="0"/>
                  <a:cs typeface="Calibri" panose="020F0502020204030204" pitchFamily="34" charset="0"/>
                </a:rPr>
                <a:t>Luyện </a:t>
              </a:r>
            </a:p>
            <a:p>
              <a:pPr lvl="1" algn="ctr"/>
              <a:r>
                <a:rPr lang="vi-VN" sz="4400" b="1" dirty="0">
                  <a:solidFill>
                    <a:schemeClr val="accent5"/>
                  </a:solidFill>
                  <a:latin typeface="Calibri" panose="020F0502020204030204" pitchFamily="34" charset="0"/>
                  <a:cs typeface="Calibri" panose="020F0502020204030204" pitchFamily="34" charset="0"/>
                </a:rPr>
                <a:t>đọc hiểu</a:t>
              </a:r>
            </a:p>
          </p:txBody>
        </p:sp>
      </p:grpSp>
      <p:pic>
        <p:nvPicPr>
          <p:cNvPr id="252" name="7525711036378638291">
            <a:hlinkClick r:id="" action="ppaction://media"/>
          </p:cNvPr>
          <p:cNvPicPr>
            <a:picLocks noChangeAspect="1"/>
          </p:cNvPicPr>
          <p:nvPr>
            <a:videoFile r:link="rId2"/>
            <p:extLst>
              <p:ext uri="{DAA4B4D4-6D71-4841-9C94-3DE7FCFB9230}">
                <p14:media xmlns:p14="http://schemas.microsoft.com/office/powerpoint/2010/main" r:embed="rId3">
                  <p14:trim end="208"/>
                </p14:media>
              </p:ext>
            </p:extLst>
          </p:nvPr>
        </p:nvPicPr>
        <p:blipFill rotWithShape="1">
          <a:blip r:embed="rId192"/>
          <a:srcRect l="23727" t="192" r="27718" b="4419"/>
          <a:stretch>
            <a:fillRect/>
          </a:stretch>
        </p:blipFill>
        <p:spPr>
          <a:xfrm>
            <a:off x="5593779" y="100126"/>
            <a:ext cx="2497395" cy="4748981"/>
          </a:xfrm>
          <a:prstGeom prst="rect">
            <a:avLst/>
          </a:prstGeom>
          <a:ln>
            <a:noFill/>
          </a:ln>
          <a:effectLst>
            <a:softEdge rad="112500"/>
          </a:effectLst>
        </p:spPr>
      </p:pic>
      <p:pic>
        <p:nvPicPr>
          <p:cNvPr id="6" name="Đến chặng thứ ba rồi">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93"/>
          <a:stretch>
            <a:fillRect/>
          </a:stretch>
        </p:blipFill>
        <p:spPr>
          <a:xfrm>
            <a:off x="-25748" y="-690791"/>
            <a:ext cx="609600" cy="6096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4"/>
                                        </p:tgtEl>
                                        <p:attrNameLst>
                                          <p:attrName>style.visibility</p:attrName>
                                        </p:attrNameLst>
                                      </p:cBhvr>
                                      <p:to>
                                        <p:strVal val="visible"/>
                                      </p:to>
                                    </p:set>
                                    <p:animEffect transition="in" filter="fade">
                                      <p:cBhvr>
                                        <p:cTn id="11" dur="1000"/>
                                        <p:tgtEl>
                                          <p:spTgt spid="74"/>
                                        </p:tgtEl>
                                      </p:cBhvr>
                                    </p:animEffect>
                                    <p:anim calcmode="lin" valueType="num">
                                      <p:cBhvr>
                                        <p:cTn id="12" dur="1000" fill="hold"/>
                                        <p:tgtEl>
                                          <p:spTgt spid="74"/>
                                        </p:tgtEl>
                                        <p:attrNameLst>
                                          <p:attrName>ppt_x</p:attrName>
                                        </p:attrNameLst>
                                      </p:cBhvr>
                                      <p:tavLst>
                                        <p:tav tm="0">
                                          <p:val>
                                            <p:strVal val="#ppt_x"/>
                                          </p:val>
                                        </p:tav>
                                        <p:tav tm="100000">
                                          <p:val>
                                            <p:strVal val="#ppt_x"/>
                                          </p:val>
                                        </p:tav>
                                      </p:tavLst>
                                    </p:anim>
                                    <p:anim calcmode="lin" valueType="num">
                                      <p:cBhvr>
                                        <p:cTn id="13" dur="1000" fill="hold"/>
                                        <p:tgtEl>
                                          <p:spTgt spid="74"/>
                                        </p:tgtEl>
                                        <p:attrNameLst>
                                          <p:attrName>ppt_y</p:attrName>
                                        </p:attrNameLst>
                                      </p:cBhvr>
                                      <p:tavLst>
                                        <p:tav tm="0">
                                          <p:val>
                                            <p:strVal val="#ppt_y+.1"/>
                                          </p:val>
                                        </p:tav>
                                        <p:tav tm="100000">
                                          <p:val>
                                            <p:strVal val="#ppt_y"/>
                                          </p:val>
                                        </p:tav>
                                      </p:tavLst>
                                    </p:anim>
                                  </p:childTnLst>
                                </p:cTn>
                              </p:par>
                              <p:par>
                                <p:cTn id="14" presetID="2" presetClass="mediacall" presetSubtype="0" fill="hold" nodeType="withEffect">
                                  <p:stCondLst>
                                    <p:cond delay="0"/>
                                  </p:stCondLst>
                                  <p:childTnLst>
                                    <p:cmd type="call" cmd="togglePause">
                                      <p:cBhvr>
                                        <p:cTn id="15" dur="1" fill="hold"/>
                                        <p:tgtEl>
                                          <p:spTgt spid="252"/>
                                        </p:tgtEl>
                                      </p:cBhvr>
                                    </p:cmd>
                                  </p:childTnLst>
                                </p:cTn>
                              </p:par>
                              <p:par>
                                <p:cTn id="16" presetID="1" presetClass="mediacall" presetSubtype="0" fill="hold" nodeType="withEffect">
                                  <p:stCondLst>
                                    <p:cond delay="0"/>
                                  </p:stCondLst>
                                  <p:childTnLst>
                                    <p:cmd type="call" cmd="playFrom(0.0)">
                                      <p:cBhvr>
                                        <p:cTn id="17" dur="37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252"/>
                </p:tgtEl>
              </p:cMediaNode>
            </p:video>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 name="Nhóm 21">
            <a:extLst>
              <a:ext uri="{FF2B5EF4-FFF2-40B4-BE49-F238E27FC236}">
                <a16:creationId xmlns:a16="http://schemas.microsoft.com/office/drawing/2014/main" id="{A39CF741-2AF6-0804-B052-363A501905AA}"/>
              </a:ext>
            </a:extLst>
          </p:cNvPr>
          <p:cNvGrpSpPr/>
          <p:nvPr/>
        </p:nvGrpSpPr>
        <p:grpSpPr>
          <a:xfrm>
            <a:off x="0" y="728637"/>
            <a:ext cx="9016623" cy="4295063"/>
            <a:chOff x="0" y="728637"/>
            <a:chExt cx="9016623" cy="4295063"/>
          </a:xfrm>
        </p:grpSpPr>
        <p:grpSp>
          <p:nvGrpSpPr>
            <p:cNvPr id="3" name="Nhóm 26">
              <a:extLst>
                <a:ext uri="{FF2B5EF4-FFF2-40B4-BE49-F238E27FC236}">
                  <a16:creationId xmlns:a16="http://schemas.microsoft.com/office/drawing/2014/main" id="{6DFCA3D1-23FE-E87E-6BB9-DBCAE607DEAB}"/>
                </a:ext>
              </a:extLst>
            </p:cNvPr>
            <p:cNvGrpSpPr/>
            <p:nvPr/>
          </p:nvGrpSpPr>
          <p:grpSpPr>
            <a:xfrm>
              <a:off x="121234" y="728637"/>
              <a:ext cx="8020347" cy="968839"/>
              <a:chOff x="237022" y="794871"/>
              <a:chExt cx="8020347" cy="968839"/>
            </a:xfrm>
          </p:grpSpPr>
          <p:sp>
            <p:nvSpPr>
              <p:cNvPr id="23" name="Hình chữ nhật: Góc Tròn 23">
                <a:extLst>
                  <a:ext uri="{FF2B5EF4-FFF2-40B4-BE49-F238E27FC236}">
                    <a16:creationId xmlns:a16="http://schemas.microsoft.com/office/drawing/2014/main" id="{3DF92AFF-EA4B-7BB0-1ED4-668AF274751F}"/>
                  </a:ext>
                </a:extLst>
              </p:cNvPr>
              <p:cNvSpPr/>
              <p:nvPr/>
            </p:nvSpPr>
            <p:spPr>
              <a:xfrm>
                <a:off x="899877" y="946211"/>
                <a:ext cx="7258876" cy="634923"/>
              </a:xfrm>
              <a:custGeom>
                <a:avLst/>
                <a:gdLst>
                  <a:gd name="connsiteX0" fmla="*/ 0 w 7258876"/>
                  <a:gd name="connsiteY0" fmla="*/ 105823 h 634923"/>
                  <a:gd name="connsiteX1" fmla="*/ 105823 w 7258876"/>
                  <a:gd name="connsiteY1" fmla="*/ 0 h 634923"/>
                  <a:gd name="connsiteX2" fmla="*/ 605536 w 7258876"/>
                  <a:gd name="connsiteY2" fmla="*/ 0 h 634923"/>
                  <a:gd name="connsiteX3" fmla="*/ 1105248 w 7258876"/>
                  <a:gd name="connsiteY3" fmla="*/ 0 h 634923"/>
                  <a:gd name="connsiteX4" fmla="*/ 1816378 w 7258876"/>
                  <a:gd name="connsiteY4" fmla="*/ 0 h 634923"/>
                  <a:gd name="connsiteX5" fmla="*/ 2245618 w 7258876"/>
                  <a:gd name="connsiteY5" fmla="*/ 0 h 634923"/>
                  <a:gd name="connsiteX6" fmla="*/ 2886276 w 7258876"/>
                  <a:gd name="connsiteY6" fmla="*/ 0 h 634923"/>
                  <a:gd name="connsiteX7" fmla="*/ 3597405 w 7258876"/>
                  <a:gd name="connsiteY7" fmla="*/ 0 h 634923"/>
                  <a:gd name="connsiteX8" fmla="*/ 4379007 w 7258876"/>
                  <a:gd name="connsiteY8" fmla="*/ 0 h 634923"/>
                  <a:gd name="connsiteX9" fmla="*/ 4808247 w 7258876"/>
                  <a:gd name="connsiteY9" fmla="*/ 0 h 634923"/>
                  <a:gd name="connsiteX10" fmla="*/ 5519377 w 7258876"/>
                  <a:gd name="connsiteY10" fmla="*/ 0 h 634923"/>
                  <a:gd name="connsiteX11" fmla="*/ 5948617 w 7258876"/>
                  <a:gd name="connsiteY11" fmla="*/ 0 h 634923"/>
                  <a:gd name="connsiteX12" fmla="*/ 6448330 w 7258876"/>
                  <a:gd name="connsiteY12" fmla="*/ 0 h 634923"/>
                  <a:gd name="connsiteX13" fmla="*/ 7153053 w 7258876"/>
                  <a:gd name="connsiteY13" fmla="*/ 0 h 634923"/>
                  <a:gd name="connsiteX14" fmla="*/ 7258876 w 7258876"/>
                  <a:gd name="connsiteY14" fmla="*/ 105823 h 634923"/>
                  <a:gd name="connsiteX15" fmla="*/ 7258876 w 7258876"/>
                  <a:gd name="connsiteY15" fmla="*/ 529100 h 634923"/>
                  <a:gd name="connsiteX16" fmla="*/ 7153053 w 7258876"/>
                  <a:gd name="connsiteY16" fmla="*/ 634923 h 634923"/>
                  <a:gd name="connsiteX17" fmla="*/ 6512396 w 7258876"/>
                  <a:gd name="connsiteY17" fmla="*/ 634923 h 634923"/>
                  <a:gd name="connsiteX18" fmla="*/ 5730794 w 7258876"/>
                  <a:gd name="connsiteY18" fmla="*/ 634923 h 634923"/>
                  <a:gd name="connsiteX19" fmla="*/ 5019664 w 7258876"/>
                  <a:gd name="connsiteY19" fmla="*/ 634923 h 634923"/>
                  <a:gd name="connsiteX20" fmla="*/ 4519952 w 7258876"/>
                  <a:gd name="connsiteY20" fmla="*/ 634923 h 634923"/>
                  <a:gd name="connsiteX21" fmla="*/ 3879294 w 7258876"/>
                  <a:gd name="connsiteY21" fmla="*/ 634923 h 634923"/>
                  <a:gd name="connsiteX22" fmla="*/ 3379582 w 7258876"/>
                  <a:gd name="connsiteY22" fmla="*/ 634923 h 634923"/>
                  <a:gd name="connsiteX23" fmla="*/ 2950341 w 7258876"/>
                  <a:gd name="connsiteY23" fmla="*/ 634923 h 634923"/>
                  <a:gd name="connsiteX24" fmla="*/ 2380156 w 7258876"/>
                  <a:gd name="connsiteY24" fmla="*/ 634923 h 634923"/>
                  <a:gd name="connsiteX25" fmla="*/ 1950916 w 7258876"/>
                  <a:gd name="connsiteY25" fmla="*/ 634923 h 634923"/>
                  <a:gd name="connsiteX26" fmla="*/ 1239786 w 7258876"/>
                  <a:gd name="connsiteY26" fmla="*/ 634923 h 634923"/>
                  <a:gd name="connsiteX27" fmla="*/ 105823 w 7258876"/>
                  <a:gd name="connsiteY27" fmla="*/ 634923 h 634923"/>
                  <a:gd name="connsiteX28" fmla="*/ 0 w 7258876"/>
                  <a:gd name="connsiteY28" fmla="*/ 529100 h 634923"/>
                  <a:gd name="connsiteX29" fmla="*/ 0 w 7258876"/>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634923" fill="none" extrusionOk="0">
                    <a:moveTo>
                      <a:pt x="0" y="105823"/>
                    </a:moveTo>
                    <a:cubicBezTo>
                      <a:pt x="2443" y="37612"/>
                      <a:pt x="50810" y="530"/>
                      <a:pt x="105823" y="0"/>
                    </a:cubicBezTo>
                    <a:cubicBezTo>
                      <a:pt x="239145" y="2739"/>
                      <a:pt x="427244" y="-24749"/>
                      <a:pt x="605536" y="0"/>
                    </a:cubicBezTo>
                    <a:cubicBezTo>
                      <a:pt x="783828" y="24749"/>
                      <a:pt x="916851" y="-21551"/>
                      <a:pt x="1105248" y="0"/>
                    </a:cubicBezTo>
                    <a:cubicBezTo>
                      <a:pt x="1293645" y="21551"/>
                      <a:pt x="1611866" y="13161"/>
                      <a:pt x="1816378" y="0"/>
                    </a:cubicBezTo>
                    <a:cubicBezTo>
                      <a:pt x="2020890" y="-13161"/>
                      <a:pt x="2036333" y="-13972"/>
                      <a:pt x="2245618" y="0"/>
                    </a:cubicBezTo>
                    <a:cubicBezTo>
                      <a:pt x="2454903" y="13972"/>
                      <a:pt x="2634630" y="4462"/>
                      <a:pt x="2886276" y="0"/>
                    </a:cubicBezTo>
                    <a:cubicBezTo>
                      <a:pt x="3137922" y="-4462"/>
                      <a:pt x="3262913" y="-6871"/>
                      <a:pt x="3597405" y="0"/>
                    </a:cubicBezTo>
                    <a:cubicBezTo>
                      <a:pt x="3931897" y="6871"/>
                      <a:pt x="4155389" y="-34117"/>
                      <a:pt x="4379007" y="0"/>
                    </a:cubicBezTo>
                    <a:cubicBezTo>
                      <a:pt x="4602625" y="34117"/>
                      <a:pt x="4640861" y="6616"/>
                      <a:pt x="4808247" y="0"/>
                    </a:cubicBezTo>
                    <a:cubicBezTo>
                      <a:pt x="4975633" y="-6616"/>
                      <a:pt x="5323371" y="-8293"/>
                      <a:pt x="5519377" y="0"/>
                    </a:cubicBezTo>
                    <a:cubicBezTo>
                      <a:pt x="5715383" y="8293"/>
                      <a:pt x="5841670" y="-18713"/>
                      <a:pt x="5948617" y="0"/>
                    </a:cubicBezTo>
                    <a:cubicBezTo>
                      <a:pt x="6055564" y="18713"/>
                      <a:pt x="6283650" y="11764"/>
                      <a:pt x="6448330" y="0"/>
                    </a:cubicBezTo>
                    <a:cubicBezTo>
                      <a:pt x="6613010" y="-11764"/>
                      <a:pt x="6999742" y="-16874"/>
                      <a:pt x="7153053" y="0"/>
                    </a:cubicBezTo>
                    <a:cubicBezTo>
                      <a:pt x="7209288" y="-689"/>
                      <a:pt x="7256163" y="52263"/>
                      <a:pt x="7258876" y="105823"/>
                    </a:cubicBezTo>
                    <a:cubicBezTo>
                      <a:pt x="7245834" y="255624"/>
                      <a:pt x="7255538" y="425878"/>
                      <a:pt x="7258876" y="529100"/>
                    </a:cubicBezTo>
                    <a:cubicBezTo>
                      <a:pt x="7245900" y="589452"/>
                      <a:pt x="7220746" y="641293"/>
                      <a:pt x="7153053" y="634923"/>
                    </a:cubicBezTo>
                    <a:cubicBezTo>
                      <a:pt x="6931574" y="659388"/>
                      <a:pt x="6791522" y="649165"/>
                      <a:pt x="6512396" y="634923"/>
                    </a:cubicBezTo>
                    <a:cubicBezTo>
                      <a:pt x="6233270" y="620681"/>
                      <a:pt x="5952865" y="597662"/>
                      <a:pt x="5730794" y="634923"/>
                    </a:cubicBezTo>
                    <a:cubicBezTo>
                      <a:pt x="5508723" y="672184"/>
                      <a:pt x="5221124" y="602707"/>
                      <a:pt x="5019664" y="634923"/>
                    </a:cubicBezTo>
                    <a:cubicBezTo>
                      <a:pt x="4818204" y="667140"/>
                      <a:pt x="4740777" y="643900"/>
                      <a:pt x="4519952" y="634923"/>
                    </a:cubicBezTo>
                    <a:cubicBezTo>
                      <a:pt x="4299127" y="625946"/>
                      <a:pt x="4185915" y="613122"/>
                      <a:pt x="3879294" y="634923"/>
                    </a:cubicBezTo>
                    <a:cubicBezTo>
                      <a:pt x="3572673" y="656724"/>
                      <a:pt x="3521751" y="632143"/>
                      <a:pt x="3379582" y="634923"/>
                    </a:cubicBezTo>
                    <a:cubicBezTo>
                      <a:pt x="3237413" y="637703"/>
                      <a:pt x="3099483" y="628862"/>
                      <a:pt x="2950341" y="634923"/>
                    </a:cubicBezTo>
                    <a:cubicBezTo>
                      <a:pt x="2801199" y="640984"/>
                      <a:pt x="2591936" y="616568"/>
                      <a:pt x="2380156" y="634923"/>
                    </a:cubicBezTo>
                    <a:cubicBezTo>
                      <a:pt x="2168377" y="653278"/>
                      <a:pt x="2121251" y="631368"/>
                      <a:pt x="1950916" y="634923"/>
                    </a:cubicBezTo>
                    <a:cubicBezTo>
                      <a:pt x="1780581" y="638478"/>
                      <a:pt x="1435717" y="650036"/>
                      <a:pt x="1239786" y="634923"/>
                    </a:cubicBezTo>
                    <a:cubicBezTo>
                      <a:pt x="1043855" y="619811"/>
                      <a:pt x="502487" y="629052"/>
                      <a:pt x="105823" y="634923"/>
                    </a:cubicBezTo>
                    <a:cubicBezTo>
                      <a:pt x="49740" y="632917"/>
                      <a:pt x="-360" y="589914"/>
                      <a:pt x="0" y="529100"/>
                    </a:cubicBezTo>
                    <a:cubicBezTo>
                      <a:pt x="12703" y="347692"/>
                      <a:pt x="-20823" y="243341"/>
                      <a:pt x="0" y="105823"/>
                    </a:cubicBezTo>
                    <a:close/>
                  </a:path>
                  <a:path w="7258876" h="634923" stroke="0" extrusionOk="0">
                    <a:moveTo>
                      <a:pt x="0" y="105823"/>
                    </a:moveTo>
                    <a:cubicBezTo>
                      <a:pt x="8860" y="45891"/>
                      <a:pt x="47041" y="13785"/>
                      <a:pt x="105823" y="0"/>
                    </a:cubicBezTo>
                    <a:cubicBezTo>
                      <a:pt x="261356" y="-3641"/>
                      <a:pt x="331378" y="3553"/>
                      <a:pt x="535063" y="0"/>
                    </a:cubicBezTo>
                    <a:cubicBezTo>
                      <a:pt x="738748" y="-3553"/>
                      <a:pt x="763712" y="8570"/>
                      <a:pt x="964304" y="0"/>
                    </a:cubicBezTo>
                    <a:cubicBezTo>
                      <a:pt x="1164896" y="-8570"/>
                      <a:pt x="1339717" y="25355"/>
                      <a:pt x="1534489" y="0"/>
                    </a:cubicBezTo>
                    <a:cubicBezTo>
                      <a:pt x="1729262" y="-25355"/>
                      <a:pt x="2022782" y="-12106"/>
                      <a:pt x="2316091" y="0"/>
                    </a:cubicBezTo>
                    <a:cubicBezTo>
                      <a:pt x="2609400" y="12106"/>
                      <a:pt x="2578932" y="8409"/>
                      <a:pt x="2745331" y="0"/>
                    </a:cubicBezTo>
                    <a:cubicBezTo>
                      <a:pt x="2911730" y="-8409"/>
                      <a:pt x="3121305" y="-5256"/>
                      <a:pt x="3245044" y="0"/>
                    </a:cubicBezTo>
                    <a:cubicBezTo>
                      <a:pt x="3368783" y="5256"/>
                      <a:pt x="3506426" y="18037"/>
                      <a:pt x="3744756" y="0"/>
                    </a:cubicBezTo>
                    <a:cubicBezTo>
                      <a:pt x="3983086" y="-18037"/>
                      <a:pt x="4174042" y="955"/>
                      <a:pt x="4314941" y="0"/>
                    </a:cubicBezTo>
                    <a:cubicBezTo>
                      <a:pt x="4455841" y="-955"/>
                      <a:pt x="4654895" y="-1356"/>
                      <a:pt x="4955599" y="0"/>
                    </a:cubicBezTo>
                    <a:cubicBezTo>
                      <a:pt x="5256303" y="1356"/>
                      <a:pt x="5275275" y="13359"/>
                      <a:pt x="5384839" y="0"/>
                    </a:cubicBezTo>
                    <a:cubicBezTo>
                      <a:pt x="5494403" y="-13359"/>
                      <a:pt x="5742283" y="-11245"/>
                      <a:pt x="5884552" y="0"/>
                    </a:cubicBezTo>
                    <a:cubicBezTo>
                      <a:pt x="6026821" y="11245"/>
                      <a:pt x="6323159" y="-11265"/>
                      <a:pt x="6595681" y="0"/>
                    </a:cubicBezTo>
                    <a:cubicBezTo>
                      <a:pt x="6868203" y="11265"/>
                      <a:pt x="7029042" y="1276"/>
                      <a:pt x="7153053" y="0"/>
                    </a:cubicBezTo>
                    <a:cubicBezTo>
                      <a:pt x="7209901" y="-13478"/>
                      <a:pt x="7254831" y="59682"/>
                      <a:pt x="7258876" y="105823"/>
                    </a:cubicBezTo>
                    <a:cubicBezTo>
                      <a:pt x="7269471" y="219706"/>
                      <a:pt x="7246139" y="368254"/>
                      <a:pt x="7258876" y="529100"/>
                    </a:cubicBezTo>
                    <a:cubicBezTo>
                      <a:pt x="7258690" y="579843"/>
                      <a:pt x="7202955" y="632195"/>
                      <a:pt x="7153053" y="634923"/>
                    </a:cubicBezTo>
                    <a:cubicBezTo>
                      <a:pt x="6973498" y="623195"/>
                      <a:pt x="6874556" y="618012"/>
                      <a:pt x="6723813" y="634923"/>
                    </a:cubicBezTo>
                    <a:cubicBezTo>
                      <a:pt x="6573070" y="651834"/>
                      <a:pt x="6250523" y="603561"/>
                      <a:pt x="6012683" y="634923"/>
                    </a:cubicBezTo>
                    <a:cubicBezTo>
                      <a:pt x="5774843" y="666286"/>
                      <a:pt x="5586074" y="620046"/>
                      <a:pt x="5231081" y="634923"/>
                    </a:cubicBezTo>
                    <a:cubicBezTo>
                      <a:pt x="4876088" y="649800"/>
                      <a:pt x="4807563" y="606197"/>
                      <a:pt x="4449479" y="634923"/>
                    </a:cubicBezTo>
                    <a:cubicBezTo>
                      <a:pt x="4091395" y="663649"/>
                      <a:pt x="4103456" y="633844"/>
                      <a:pt x="3808822" y="634923"/>
                    </a:cubicBezTo>
                    <a:cubicBezTo>
                      <a:pt x="3514188" y="636002"/>
                      <a:pt x="3471287" y="657557"/>
                      <a:pt x="3168165" y="634923"/>
                    </a:cubicBezTo>
                    <a:cubicBezTo>
                      <a:pt x="2865043" y="612289"/>
                      <a:pt x="2791912" y="617863"/>
                      <a:pt x="2597980" y="634923"/>
                    </a:cubicBezTo>
                    <a:cubicBezTo>
                      <a:pt x="2404048" y="651983"/>
                      <a:pt x="2334054" y="642761"/>
                      <a:pt x="2098267" y="634923"/>
                    </a:cubicBezTo>
                    <a:cubicBezTo>
                      <a:pt x="1862480" y="627085"/>
                      <a:pt x="1833987" y="631609"/>
                      <a:pt x="1598554" y="634923"/>
                    </a:cubicBezTo>
                    <a:cubicBezTo>
                      <a:pt x="1363121" y="638237"/>
                      <a:pt x="1238602" y="648271"/>
                      <a:pt x="1028369" y="634923"/>
                    </a:cubicBezTo>
                    <a:cubicBezTo>
                      <a:pt x="818137" y="621575"/>
                      <a:pt x="316678" y="634814"/>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0F0F0"/>
                  </a:solidFill>
                </a:endParaRPr>
              </a:p>
            </p:txBody>
          </p:sp>
          <p:sp>
            <p:nvSpPr>
              <p:cNvPr id="24" name="Hộp Văn bản 18">
                <a:extLst>
                  <a:ext uri="{FF2B5EF4-FFF2-40B4-BE49-F238E27FC236}">
                    <a16:creationId xmlns:a16="http://schemas.microsoft.com/office/drawing/2014/main" id="{734AD311-AB04-031D-1103-F389736187B0}"/>
                  </a:ext>
                </a:extLst>
              </p:cNvPr>
              <p:cNvSpPr txBox="1"/>
              <p:nvPr/>
            </p:nvSpPr>
            <p:spPr>
              <a:xfrm>
                <a:off x="864188" y="975873"/>
                <a:ext cx="7393181"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Tú đã làm gì khi thấy con vẹt bị thương trong vườn nhà?</a:t>
                </a:r>
                <a:endParaRPr lang="en-US" sz="2400" dirty="0">
                  <a:solidFill>
                    <a:srgbClr val="002060"/>
                  </a:solidFill>
                  <a:latin typeface="Calibri" panose="020F0502020204030204" pitchFamily="34" charset="0"/>
                  <a:cs typeface="Calibri" panose="020F0502020204030204" pitchFamily="34" charset="0"/>
                </a:endParaRPr>
              </a:p>
            </p:txBody>
          </p:sp>
          <p:pic>
            <p:nvPicPr>
              <p:cNvPr id="25" name="Hình ảnh 22">
                <a:extLst>
                  <a:ext uri="{FF2B5EF4-FFF2-40B4-BE49-F238E27FC236}">
                    <a16:creationId xmlns:a16="http://schemas.microsoft.com/office/drawing/2014/main" id="{8569E57B-A689-E539-6D6D-5FAF749A35C7}"/>
                  </a:ext>
                </a:extLst>
              </p:cNvPr>
              <p:cNvPicPr>
                <a:picLocks noChangeAspect="1"/>
              </p:cNvPicPr>
              <p:nvPr/>
            </p:nvPicPr>
            <p:blipFill rotWithShape="1">
              <a:blip r:embed="rId3"/>
              <a:srcRect l="31483" t="5898" r="50744" b="64236"/>
              <a:stretch/>
            </p:blipFill>
            <p:spPr>
              <a:xfrm>
                <a:off x="237022" y="794871"/>
                <a:ext cx="576592" cy="968839"/>
              </a:xfrm>
              <a:prstGeom prst="rect">
                <a:avLst/>
              </a:prstGeom>
            </p:spPr>
          </p:pic>
        </p:grpSp>
        <p:grpSp>
          <p:nvGrpSpPr>
            <p:cNvPr id="4" name="Nhóm 6">
              <a:extLst>
                <a:ext uri="{FF2B5EF4-FFF2-40B4-BE49-F238E27FC236}">
                  <a16:creationId xmlns:a16="http://schemas.microsoft.com/office/drawing/2014/main" id="{FC132993-A74B-1B60-6757-28B4613E5305}"/>
                </a:ext>
              </a:extLst>
            </p:cNvPr>
            <p:cNvGrpSpPr/>
            <p:nvPr/>
          </p:nvGrpSpPr>
          <p:grpSpPr>
            <a:xfrm>
              <a:off x="96036" y="1616093"/>
              <a:ext cx="7990604" cy="976819"/>
              <a:chOff x="207253" y="1728030"/>
              <a:chExt cx="7990604" cy="976819"/>
            </a:xfrm>
          </p:grpSpPr>
          <p:grpSp>
            <p:nvGrpSpPr>
              <p:cNvPr id="19" name="Nhóm 32">
                <a:extLst>
                  <a:ext uri="{FF2B5EF4-FFF2-40B4-BE49-F238E27FC236}">
                    <a16:creationId xmlns:a16="http://schemas.microsoft.com/office/drawing/2014/main" id="{4CFF89D1-73CD-822A-3AA5-3A87895F250E}"/>
                  </a:ext>
                </a:extLst>
              </p:cNvPr>
              <p:cNvGrpSpPr/>
              <p:nvPr/>
            </p:nvGrpSpPr>
            <p:grpSpPr>
              <a:xfrm>
                <a:off x="232451" y="1868019"/>
                <a:ext cx="7965406" cy="658819"/>
                <a:chOff x="4539518" y="827021"/>
                <a:chExt cx="7965406" cy="658819"/>
              </a:xfrm>
            </p:grpSpPr>
            <p:sp>
              <p:nvSpPr>
                <p:cNvPr id="21" name="Hình chữ nhật: Góc Tròn 30">
                  <a:extLst>
                    <a:ext uri="{FF2B5EF4-FFF2-40B4-BE49-F238E27FC236}">
                      <a16:creationId xmlns:a16="http://schemas.microsoft.com/office/drawing/2014/main" id="{CEF637DC-96E3-6780-6095-77199C0B4659}"/>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 name="Hộp Văn bản 10">
                  <a:extLst>
                    <a:ext uri="{FF2B5EF4-FFF2-40B4-BE49-F238E27FC236}">
                      <a16:creationId xmlns:a16="http://schemas.microsoft.com/office/drawing/2014/main" id="{DEB01FC1-3A1E-D974-5BEE-0FB5BB1FD734}"/>
                    </a:ext>
                  </a:extLst>
                </p:cNvPr>
                <p:cNvSpPr txBox="1"/>
                <p:nvPr/>
              </p:nvSpPr>
              <p:spPr>
                <a:xfrm>
                  <a:off x="4539518" y="883099"/>
                  <a:ext cx="7761609" cy="510778"/>
                </a:xfrm>
                <a:prstGeom prst="round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Những chi tiết nào cho thấy Tú yêu thương vẹt?</a:t>
                  </a:r>
                  <a:endParaRPr lang="en-US" sz="2400" dirty="0">
                    <a:solidFill>
                      <a:srgbClr val="002060"/>
                    </a:solidFill>
                    <a:latin typeface="Calibri" panose="020F0502020204030204" pitchFamily="34" charset="0"/>
                    <a:cs typeface="Calibri" panose="020F0502020204030204" pitchFamily="34" charset="0"/>
                  </a:endParaRPr>
                </a:p>
              </p:txBody>
            </p:sp>
          </p:grpSp>
          <p:pic>
            <p:nvPicPr>
              <p:cNvPr id="20" name="Hình ảnh 29">
                <a:extLst>
                  <a:ext uri="{FF2B5EF4-FFF2-40B4-BE49-F238E27FC236}">
                    <a16:creationId xmlns:a16="http://schemas.microsoft.com/office/drawing/2014/main" id="{93CDBD0C-4B57-177A-11B0-55B09F9D19C8}"/>
                  </a:ext>
                </a:extLst>
              </p:cNvPr>
              <p:cNvPicPr>
                <a:picLocks noChangeAspect="1"/>
              </p:cNvPicPr>
              <p:nvPr/>
            </p:nvPicPr>
            <p:blipFill rotWithShape="1">
              <a:blip r:embed="rId3"/>
              <a:srcRect l="50655" t="3903" r="28184" b="63507"/>
              <a:stretch/>
            </p:blipFill>
            <p:spPr>
              <a:xfrm>
                <a:off x="207253" y="1728030"/>
                <a:ext cx="634257" cy="976819"/>
              </a:xfrm>
              <a:prstGeom prst="roundRect">
                <a:avLst/>
              </a:prstGeom>
            </p:spPr>
          </p:pic>
        </p:grpSp>
        <p:grpSp>
          <p:nvGrpSpPr>
            <p:cNvPr id="5" name="Nhóm 12">
              <a:extLst>
                <a:ext uri="{FF2B5EF4-FFF2-40B4-BE49-F238E27FC236}">
                  <a16:creationId xmlns:a16="http://schemas.microsoft.com/office/drawing/2014/main" id="{BC5DD388-B3A5-875F-81B7-E30855CDC965}"/>
                </a:ext>
              </a:extLst>
            </p:cNvPr>
            <p:cNvGrpSpPr/>
            <p:nvPr/>
          </p:nvGrpSpPr>
          <p:grpSpPr>
            <a:xfrm>
              <a:off x="83348" y="2464325"/>
              <a:ext cx="8814806" cy="960400"/>
              <a:chOff x="184717" y="2685521"/>
              <a:chExt cx="8814806" cy="960400"/>
            </a:xfrm>
          </p:grpSpPr>
          <p:grpSp>
            <p:nvGrpSpPr>
              <p:cNvPr id="15" name="Nhóm 11">
                <a:extLst>
                  <a:ext uri="{FF2B5EF4-FFF2-40B4-BE49-F238E27FC236}">
                    <a16:creationId xmlns:a16="http://schemas.microsoft.com/office/drawing/2014/main" id="{E8D0FAB3-4888-6999-A79F-E63359D7B4D5}"/>
                  </a:ext>
                </a:extLst>
              </p:cNvPr>
              <p:cNvGrpSpPr/>
              <p:nvPr/>
            </p:nvGrpSpPr>
            <p:grpSpPr>
              <a:xfrm>
                <a:off x="184717" y="2685521"/>
                <a:ext cx="8677582" cy="960400"/>
                <a:chOff x="184717" y="2685521"/>
                <a:chExt cx="8677582" cy="960400"/>
              </a:xfrm>
            </p:grpSpPr>
            <p:sp>
              <p:nvSpPr>
                <p:cNvPr id="17" name="Hình chữ nhật: Góc Tròn 37">
                  <a:extLst>
                    <a:ext uri="{FF2B5EF4-FFF2-40B4-BE49-F238E27FC236}">
                      <a16:creationId xmlns:a16="http://schemas.microsoft.com/office/drawing/2014/main" id="{BE2730D0-7736-6FFF-4E90-6ABBB2EE9050}"/>
                    </a:ext>
                  </a:extLst>
                </p:cNvPr>
                <p:cNvSpPr/>
                <p:nvPr/>
              </p:nvSpPr>
              <p:spPr>
                <a:xfrm>
                  <a:off x="858393" y="2882315"/>
                  <a:ext cx="8003906" cy="565307"/>
                </a:xfrm>
                <a:custGeom>
                  <a:avLst/>
                  <a:gdLst>
                    <a:gd name="connsiteX0" fmla="*/ 0 w 8003906"/>
                    <a:gd name="connsiteY0" fmla="*/ 94220 h 565307"/>
                    <a:gd name="connsiteX1" fmla="*/ 94220 w 8003906"/>
                    <a:gd name="connsiteY1" fmla="*/ 0 h 565307"/>
                    <a:gd name="connsiteX2" fmla="*/ 667354 w 8003906"/>
                    <a:gd name="connsiteY2" fmla="*/ 0 h 565307"/>
                    <a:gd name="connsiteX3" fmla="*/ 1084179 w 8003906"/>
                    <a:gd name="connsiteY3" fmla="*/ 0 h 565307"/>
                    <a:gd name="connsiteX4" fmla="*/ 1735468 w 8003906"/>
                    <a:gd name="connsiteY4" fmla="*/ 0 h 565307"/>
                    <a:gd name="connsiteX5" fmla="*/ 2464911 w 8003906"/>
                    <a:gd name="connsiteY5" fmla="*/ 0 h 565307"/>
                    <a:gd name="connsiteX6" fmla="*/ 3272510 w 8003906"/>
                    <a:gd name="connsiteY6" fmla="*/ 0 h 565307"/>
                    <a:gd name="connsiteX7" fmla="*/ 3689334 w 8003906"/>
                    <a:gd name="connsiteY7" fmla="*/ 0 h 565307"/>
                    <a:gd name="connsiteX8" fmla="*/ 4418778 w 8003906"/>
                    <a:gd name="connsiteY8" fmla="*/ 0 h 565307"/>
                    <a:gd name="connsiteX9" fmla="*/ 4835603 w 8003906"/>
                    <a:gd name="connsiteY9" fmla="*/ 0 h 565307"/>
                    <a:gd name="connsiteX10" fmla="*/ 5330582 w 8003906"/>
                    <a:gd name="connsiteY10" fmla="*/ 0 h 565307"/>
                    <a:gd name="connsiteX11" fmla="*/ 5903716 w 8003906"/>
                    <a:gd name="connsiteY11" fmla="*/ 0 h 565307"/>
                    <a:gd name="connsiteX12" fmla="*/ 6320541 w 8003906"/>
                    <a:gd name="connsiteY12" fmla="*/ 0 h 565307"/>
                    <a:gd name="connsiteX13" fmla="*/ 6893675 w 8003906"/>
                    <a:gd name="connsiteY13" fmla="*/ 0 h 565307"/>
                    <a:gd name="connsiteX14" fmla="*/ 7909686 w 8003906"/>
                    <a:gd name="connsiteY14" fmla="*/ 0 h 565307"/>
                    <a:gd name="connsiteX15" fmla="*/ 8003906 w 8003906"/>
                    <a:gd name="connsiteY15" fmla="*/ 94220 h 565307"/>
                    <a:gd name="connsiteX16" fmla="*/ 8003906 w 8003906"/>
                    <a:gd name="connsiteY16" fmla="*/ 471087 h 565307"/>
                    <a:gd name="connsiteX17" fmla="*/ 7909686 w 8003906"/>
                    <a:gd name="connsiteY17" fmla="*/ 565307 h 565307"/>
                    <a:gd name="connsiteX18" fmla="*/ 7102088 w 8003906"/>
                    <a:gd name="connsiteY18" fmla="*/ 565307 h 565307"/>
                    <a:gd name="connsiteX19" fmla="*/ 6450799 w 8003906"/>
                    <a:gd name="connsiteY19" fmla="*/ 565307 h 565307"/>
                    <a:gd name="connsiteX20" fmla="*/ 5955820 w 8003906"/>
                    <a:gd name="connsiteY20" fmla="*/ 565307 h 565307"/>
                    <a:gd name="connsiteX21" fmla="*/ 5538995 w 8003906"/>
                    <a:gd name="connsiteY21" fmla="*/ 565307 h 565307"/>
                    <a:gd name="connsiteX22" fmla="*/ 4965860 w 8003906"/>
                    <a:gd name="connsiteY22" fmla="*/ 565307 h 565307"/>
                    <a:gd name="connsiteX23" fmla="*/ 4549036 w 8003906"/>
                    <a:gd name="connsiteY23" fmla="*/ 565307 h 565307"/>
                    <a:gd name="connsiteX24" fmla="*/ 3819592 w 8003906"/>
                    <a:gd name="connsiteY24" fmla="*/ 565307 h 565307"/>
                    <a:gd name="connsiteX25" fmla="*/ 3011994 w 8003906"/>
                    <a:gd name="connsiteY25" fmla="*/ 565307 h 565307"/>
                    <a:gd name="connsiteX26" fmla="*/ 2282550 w 8003906"/>
                    <a:gd name="connsiteY26" fmla="*/ 565307 h 565307"/>
                    <a:gd name="connsiteX27" fmla="*/ 1865726 w 8003906"/>
                    <a:gd name="connsiteY27" fmla="*/ 565307 h 565307"/>
                    <a:gd name="connsiteX28" fmla="*/ 1448901 w 8003906"/>
                    <a:gd name="connsiteY28" fmla="*/ 565307 h 565307"/>
                    <a:gd name="connsiteX29" fmla="*/ 875767 w 8003906"/>
                    <a:gd name="connsiteY29" fmla="*/ 565307 h 565307"/>
                    <a:gd name="connsiteX30" fmla="*/ 94220 w 8003906"/>
                    <a:gd name="connsiteY30" fmla="*/ 565307 h 565307"/>
                    <a:gd name="connsiteX31" fmla="*/ 0 w 8003906"/>
                    <a:gd name="connsiteY31" fmla="*/ 471087 h 565307"/>
                    <a:gd name="connsiteX32" fmla="*/ 0 w 8003906"/>
                    <a:gd name="connsiteY32" fmla="*/ 94220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565307" fill="none" extrusionOk="0">
                      <a:moveTo>
                        <a:pt x="0" y="94220"/>
                      </a:moveTo>
                      <a:cubicBezTo>
                        <a:pt x="4531" y="38429"/>
                        <a:pt x="38077" y="-1353"/>
                        <a:pt x="94220" y="0"/>
                      </a:cubicBezTo>
                      <a:cubicBezTo>
                        <a:pt x="283690" y="11640"/>
                        <a:pt x="489707" y="4179"/>
                        <a:pt x="667354" y="0"/>
                      </a:cubicBezTo>
                      <a:cubicBezTo>
                        <a:pt x="845001" y="-4179"/>
                        <a:pt x="909800" y="16183"/>
                        <a:pt x="1084179" y="0"/>
                      </a:cubicBezTo>
                      <a:cubicBezTo>
                        <a:pt x="1258558" y="-16183"/>
                        <a:pt x="1539592" y="1820"/>
                        <a:pt x="1735468" y="0"/>
                      </a:cubicBezTo>
                      <a:cubicBezTo>
                        <a:pt x="1931344" y="-1820"/>
                        <a:pt x="2272976" y="-4414"/>
                        <a:pt x="2464911" y="0"/>
                      </a:cubicBezTo>
                      <a:cubicBezTo>
                        <a:pt x="2656846" y="4414"/>
                        <a:pt x="2869052" y="-13275"/>
                        <a:pt x="3272510" y="0"/>
                      </a:cubicBezTo>
                      <a:cubicBezTo>
                        <a:pt x="3675968" y="13275"/>
                        <a:pt x="3587912" y="-1717"/>
                        <a:pt x="3689334" y="0"/>
                      </a:cubicBezTo>
                      <a:cubicBezTo>
                        <a:pt x="3790756" y="1717"/>
                        <a:pt x="4265776" y="-24270"/>
                        <a:pt x="4418778" y="0"/>
                      </a:cubicBezTo>
                      <a:cubicBezTo>
                        <a:pt x="4571780" y="24270"/>
                        <a:pt x="4736298" y="-8285"/>
                        <a:pt x="4835603" y="0"/>
                      </a:cubicBezTo>
                      <a:cubicBezTo>
                        <a:pt x="4934909" y="8285"/>
                        <a:pt x="5231226" y="16178"/>
                        <a:pt x="5330582" y="0"/>
                      </a:cubicBezTo>
                      <a:cubicBezTo>
                        <a:pt x="5429938" y="-16178"/>
                        <a:pt x="5634087" y="18285"/>
                        <a:pt x="5903716" y="0"/>
                      </a:cubicBezTo>
                      <a:cubicBezTo>
                        <a:pt x="6173345" y="-18285"/>
                        <a:pt x="6216752" y="-20563"/>
                        <a:pt x="6320541" y="0"/>
                      </a:cubicBezTo>
                      <a:cubicBezTo>
                        <a:pt x="6424330" y="20563"/>
                        <a:pt x="6744016" y="10503"/>
                        <a:pt x="6893675" y="0"/>
                      </a:cubicBezTo>
                      <a:cubicBezTo>
                        <a:pt x="7043334" y="-10503"/>
                        <a:pt x="7413037" y="6638"/>
                        <a:pt x="7909686" y="0"/>
                      </a:cubicBezTo>
                      <a:cubicBezTo>
                        <a:pt x="7953086" y="1270"/>
                        <a:pt x="8013093" y="48511"/>
                        <a:pt x="8003906" y="94220"/>
                      </a:cubicBezTo>
                      <a:cubicBezTo>
                        <a:pt x="8022185" y="268592"/>
                        <a:pt x="8020571" y="382221"/>
                        <a:pt x="8003906" y="471087"/>
                      </a:cubicBezTo>
                      <a:cubicBezTo>
                        <a:pt x="8000137" y="535285"/>
                        <a:pt x="7961183" y="573921"/>
                        <a:pt x="7909686" y="565307"/>
                      </a:cubicBezTo>
                      <a:cubicBezTo>
                        <a:pt x="7680367" y="550993"/>
                        <a:pt x="7405382" y="525087"/>
                        <a:pt x="7102088" y="565307"/>
                      </a:cubicBezTo>
                      <a:cubicBezTo>
                        <a:pt x="6798794" y="605527"/>
                        <a:pt x="6708805" y="555359"/>
                        <a:pt x="6450799" y="565307"/>
                      </a:cubicBezTo>
                      <a:cubicBezTo>
                        <a:pt x="6192793" y="575255"/>
                        <a:pt x="6056117" y="578557"/>
                        <a:pt x="5955820" y="565307"/>
                      </a:cubicBezTo>
                      <a:cubicBezTo>
                        <a:pt x="5855523" y="552057"/>
                        <a:pt x="5731559" y="585253"/>
                        <a:pt x="5538995" y="565307"/>
                      </a:cubicBezTo>
                      <a:cubicBezTo>
                        <a:pt x="5346431" y="545361"/>
                        <a:pt x="5121379" y="550286"/>
                        <a:pt x="4965860" y="565307"/>
                      </a:cubicBezTo>
                      <a:cubicBezTo>
                        <a:pt x="4810342" y="580328"/>
                        <a:pt x="4756380" y="569498"/>
                        <a:pt x="4549036" y="565307"/>
                      </a:cubicBezTo>
                      <a:cubicBezTo>
                        <a:pt x="4341692" y="561116"/>
                        <a:pt x="4013562" y="597887"/>
                        <a:pt x="3819592" y="565307"/>
                      </a:cubicBezTo>
                      <a:cubicBezTo>
                        <a:pt x="3625622" y="532727"/>
                        <a:pt x="3260910" y="540445"/>
                        <a:pt x="3011994" y="565307"/>
                      </a:cubicBezTo>
                      <a:cubicBezTo>
                        <a:pt x="2763078" y="590169"/>
                        <a:pt x="2450187" y="541478"/>
                        <a:pt x="2282550" y="565307"/>
                      </a:cubicBezTo>
                      <a:cubicBezTo>
                        <a:pt x="2114913" y="589136"/>
                        <a:pt x="2053513" y="564333"/>
                        <a:pt x="1865726" y="565307"/>
                      </a:cubicBezTo>
                      <a:cubicBezTo>
                        <a:pt x="1677939" y="566281"/>
                        <a:pt x="1604002" y="558442"/>
                        <a:pt x="1448901" y="565307"/>
                      </a:cubicBezTo>
                      <a:cubicBezTo>
                        <a:pt x="1293800" y="572172"/>
                        <a:pt x="1003040" y="576717"/>
                        <a:pt x="875767" y="565307"/>
                      </a:cubicBezTo>
                      <a:cubicBezTo>
                        <a:pt x="748494" y="553897"/>
                        <a:pt x="458236" y="602519"/>
                        <a:pt x="94220" y="565307"/>
                      </a:cubicBezTo>
                      <a:cubicBezTo>
                        <a:pt x="48813" y="565435"/>
                        <a:pt x="9109" y="527176"/>
                        <a:pt x="0" y="471087"/>
                      </a:cubicBezTo>
                      <a:cubicBezTo>
                        <a:pt x="18650" y="293960"/>
                        <a:pt x="3280" y="251215"/>
                        <a:pt x="0" y="94220"/>
                      </a:cubicBezTo>
                      <a:close/>
                    </a:path>
                    <a:path w="8003906" h="565307" stroke="0" extrusionOk="0">
                      <a:moveTo>
                        <a:pt x="0" y="94220"/>
                      </a:moveTo>
                      <a:cubicBezTo>
                        <a:pt x="7083" y="40995"/>
                        <a:pt x="41966" y="8883"/>
                        <a:pt x="94220" y="0"/>
                      </a:cubicBezTo>
                      <a:cubicBezTo>
                        <a:pt x="205439" y="14358"/>
                        <a:pt x="364306" y="17875"/>
                        <a:pt x="511045" y="0"/>
                      </a:cubicBezTo>
                      <a:cubicBezTo>
                        <a:pt x="657784" y="-17875"/>
                        <a:pt x="725140" y="-19266"/>
                        <a:pt x="927870" y="0"/>
                      </a:cubicBezTo>
                      <a:cubicBezTo>
                        <a:pt x="1130601" y="19266"/>
                        <a:pt x="1384012" y="-21103"/>
                        <a:pt x="1501004" y="0"/>
                      </a:cubicBezTo>
                      <a:cubicBezTo>
                        <a:pt x="1617996" y="21103"/>
                        <a:pt x="2035935" y="6725"/>
                        <a:pt x="2308602" y="0"/>
                      </a:cubicBezTo>
                      <a:cubicBezTo>
                        <a:pt x="2581269" y="-6725"/>
                        <a:pt x="2568109" y="8472"/>
                        <a:pt x="2725427" y="0"/>
                      </a:cubicBezTo>
                      <a:cubicBezTo>
                        <a:pt x="2882746" y="-8472"/>
                        <a:pt x="3021064" y="6336"/>
                        <a:pt x="3220406" y="0"/>
                      </a:cubicBezTo>
                      <a:cubicBezTo>
                        <a:pt x="3419748" y="-6336"/>
                        <a:pt x="3562743" y="18612"/>
                        <a:pt x="3715386" y="0"/>
                      </a:cubicBezTo>
                      <a:cubicBezTo>
                        <a:pt x="3868029" y="-18612"/>
                        <a:pt x="4165541" y="-17949"/>
                        <a:pt x="4288520" y="0"/>
                      </a:cubicBezTo>
                      <a:cubicBezTo>
                        <a:pt x="4411499" y="17949"/>
                        <a:pt x="4713022" y="29240"/>
                        <a:pt x="4939809" y="0"/>
                      </a:cubicBezTo>
                      <a:cubicBezTo>
                        <a:pt x="5166596" y="-29240"/>
                        <a:pt x="5270456" y="-19898"/>
                        <a:pt x="5356634" y="0"/>
                      </a:cubicBezTo>
                      <a:cubicBezTo>
                        <a:pt x="5442812" y="19898"/>
                        <a:pt x="5624593" y="-5038"/>
                        <a:pt x="5851613" y="0"/>
                      </a:cubicBezTo>
                      <a:cubicBezTo>
                        <a:pt x="6078633" y="5038"/>
                        <a:pt x="6333154" y="27950"/>
                        <a:pt x="6581057" y="0"/>
                      </a:cubicBezTo>
                      <a:cubicBezTo>
                        <a:pt x="6828960" y="-27950"/>
                        <a:pt x="7160240" y="-19352"/>
                        <a:pt x="7310500" y="0"/>
                      </a:cubicBezTo>
                      <a:cubicBezTo>
                        <a:pt x="7460760" y="19352"/>
                        <a:pt x="7703167" y="-21619"/>
                        <a:pt x="7909686" y="0"/>
                      </a:cubicBezTo>
                      <a:cubicBezTo>
                        <a:pt x="7963197" y="-3921"/>
                        <a:pt x="8001579" y="40071"/>
                        <a:pt x="8003906" y="94220"/>
                      </a:cubicBezTo>
                      <a:cubicBezTo>
                        <a:pt x="8007231" y="275374"/>
                        <a:pt x="8015583" y="388120"/>
                        <a:pt x="8003906" y="471087"/>
                      </a:cubicBezTo>
                      <a:cubicBezTo>
                        <a:pt x="8007691" y="522653"/>
                        <a:pt x="7966107" y="566714"/>
                        <a:pt x="7909686" y="565307"/>
                      </a:cubicBezTo>
                      <a:cubicBezTo>
                        <a:pt x="7616804" y="588234"/>
                        <a:pt x="7295347" y="580197"/>
                        <a:pt x="7102088" y="565307"/>
                      </a:cubicBezTo>
                      <a:cubicBezTo>
                        <a:pt x="6908829" y="550417"/>
                        <a:pt x="6691919" y="527035"/>
                        <a:pt x="6294490" y="565307"/>
                      </a:cubicBezTo>
                      <a:cubicBezTo>
                        <a:pt x="5897061" y="603579"/>
                        <a:pt x="5687997" y="595419"/>
                        <a:pt x="5486892" y="565307"/>
                      </a:cubicBezTo>
                      <a:cubicBezTo>
                        <a:pt x="5285787" y="535195"/>
                        <a:pt x="4975642" y="577493"/>
                        <a:pt x="4835603" y="565307"/>
                      </a:cubicBezTo>
                      <a:cubicBezTo>
                        <a:pt x="4695564" y="553121"/>
                        <a:pt x="4412408" y="593894"/>
                        <a:pt x="4184314" y="565307"/>
                      </a:cubicBezTo>
                      <a:cubicBezTo>
                        <a:pt x="3956220" y="536720"/>
                        <a:pt x="3856579" y="563218"/>
                        <a:pt x="3611180" y="565307"/>
                      </a:cubicBezTo>
                      <a:cubicBezTo>
                        <a:pt x="3365781" y="567396"/>
                        <a:pt x="3351255" y="567765"/>
                        <a:pt x="3116200" y="565307"/>
                      </a:cubicBezTo>
                      <a:cubicBezTo>
                        <a:pt x="2881145" y="562849"/>
                        <a:pt x="2814000" y="547128"/>
                        <a:pt x="2621221" y="565307"/>
                      </a:cubicBezTo>
                      <a:cubicBezTo>
                        <a:pt x="2428442" y="583486"/>
                        <a:pt x="2238262" y="583155"/>
                        <a:pt x="2048087" y="565307"/>
                      </a:cubicBezTo>
                      <a:cubicBezTo>
                        <a:pt x="1857912" y="547459"/>
                        <a:pt x="1664641" y="537037"/>
                        <a:pt x="1318643" y="565307"/>
                      </a:cubicBezTo>
                      <a:cubicBezTo>
                        <a:pt x="972645" y="593577"/>
                        <a:pt x="925647" y="567947"/>
                        <a:pt x="823663" y="565307"/>
                      </a:cubicBezTo>
                      <a:cubicBezTo>
                        <a:pt x="721679" y="562667"/>
                        <a:pt x="389260" y="587588"/>
                        <a:pt x="94220" y="565307"/>
                      </a:cubicBezTo>
                      <a:cubicBezTo>
                        <a:pt x="36846" y="563342"/>
                        <a:pt x="-1342" y="517910"/>
                        <a:pt x="0" y="471087"/>
                      </a:cubicBezTo>
                      <a:cubicBezTo>
                        <a:pt x="9640" y="368521"/>
                        <a:pt x="-11563" y="220234"/>
                        <a:pt x="0" y="94220"/>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8" name="Hình ảnh 36">
                  <a:extLst>
                    <a:ext uri="{FF2B5EF4-FFF2-40B4-BE49-F238E27FC236}">
                      <a16:creationId xmlns:a16="http://schemas.microsoft.com/office/drawing/2014/main" id="{48BD6B0F-4364-0A4C-537A-33C883482410}"/>
                    </a:ext>
                  </a:extLst>
                </p:cNvPr>
                <p:cNvPicPr>
                  <a:picLocks noChangeAspect="1"/>
                </p:cNvPicPr>
                <p:nvPr/>
              </p:nvPicPr>
              <p:blipFill rotWithShape="1">
                <a:blip r:embed="rId3"/>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id="{C5AF72CE-3D87-5825-DD08-8639F883C7DA}"/>
                  </a:ext>
                </a:extLst>
              </p:cNvPr>
              <p:cNvSpPr txBox="1"/>
              <p:nvPr/>
            </p:nvSpPr>
            <p:spPr>
              <a:xfrm>
                <a:off x="799195" y="2912305"/>
                <a:ext cx="8200328"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endParaRPr lang="en-US" sz="2400" dirty="0">
                  <a:solidFill>
                    <a:srgbClr val="002060"/>
                  </a:solidFill>
                  <a:latin typeface="Calibri" panose="020F0502020204030204" pitchFamily="34" charset="0"/>
                  <a:cs typeface="Calibri" panose="020F0502020204030204" pitchFamily="34" charset="0"/>
                </a:endParaRPr>
              </a:p>
            </p:txBody>
          </p:sp>
        </p:grpSp>
        <p:grpSp>
          <p:nvGrpSpPr>
            <p:cNvPr id="6" name="Nhóm 20">
              <a:extLst>
                <a:ext uri="{FF2B5EF4-FFF2-40B4-BE49-F238E27FC236}">
                  <a16:creationId xmlns:a16="http://schemas.microsoft.com/office/drawing/2014/main" id="{373BB473-E9CF-4DFC-5CAC-249564CC8803}"/>
                </a:ext>
              </a:extLst>
            </p:cNvPr>
            <p:cNvGrpSpPr/>
            <p:nvPr/>
          </p:nvGrpSpPr>
          <p:grpSpPr>
            <a:xfrm>
              <a:off x="45898" y="4111103"/>
              <a:ext cx="8970725" cy="912597"/>
              <a:chOff x="50560" y="4156380"/>
              <a:chExt cx="8970725" cy="912597"/>
            </a:xfrm>
          </p:grpSpPr>
          <p:sp>
            <p:nvSpPr>
              <p:cNvPr id="12" name="Hình chữ nhật: Góc Tròn 42">
                <a:extLst>
                  <a:ext uri="{FF2B5EF4-FFF2-40B4-BE49-F238E27FC236}">
                    <a16:creationId xmlns:a16="http://schemas.microsoft.com/office/drawing/2014/main" id="{1EF27DCF-D33C-AB8B-E378-B1BCA5A31515}"/>
                  </a:ext>
                </a:extLst>
              </p:cNvPr>
              <p:cNvSpPr/>
              <p:nvPr/>
            </p:nvSpPr>
            <p:spPr>
              <a:xfrm>
                <a:off x="772155" y="4214651"/>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Hộp Văn bản 16">
                <a:extLst>
                  <a:ext uri="{FF2B5EF4-FFF2-40B4-BE49-F238E27FC236}">
                    <a16:creationId xmlns:a16="http://schemas.microsoft.com/office/drawing/2014/main" id="{00A049AF-3B64-C8D6-57F7-20DB8D07D467}"/>
                  </a:ext>
                </a:extLst>
              </p:cNvPr>
              <p:cNvSpPr txBox="1"/>
              <p:nvPr/>
            </p:nvSpPr>
            <p:spPr>
              <a:xfrm>
                <a:off x="505993" y="4199975"/>
                <a:ext cx="8515292"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4" name="Hình ảnh 44">
                <a:extLst>
                  <a:ext uri="{FF2B5EF4-FFF2-40B4-BE49-F238E27FC236}">
                    <a16:creationId xmlns:a16="http://schemas.microsoft.com/office/drawing/2014/main" id="{6837C41B-B237-6FF4-F09C-64021DBA0C11}"/>
                  </a:ext>
                </a:extLst>
              </p:cNvPr>
              <p:cNvPicPr>
                <a:picLocks noChangeAspect="1"/>
              </p:cNvPicPr>
              <p:nvPr/>
            </p:nvPicPr>
            <p:blipFill rotWithShape="1">
              <a:blip r:embed="rId3"/>
              <a:srcRect l="30952" t="35570" r="49999" b="37592"/>
              <a:stretch/>
            </p:blipFill>
            <p:spPr>
              <a:xfrm>
                <a:off x="50560" y="4156380"/>
                <a:ext cx="641795" cy="904223"/>
              </a:xfrm>
              <a:prstGeom prst="rect">
                <a:avLst/>
              </a:prstGeom>
            </p:spPr>
          </p:pic>
        </p:grpSp>
        <p:grpSp>
          <p:nvGrpSpPr>
            <p:cNvPr id="7" name="Nhóm 17">
              <a:extLst>
                <a:ext uri="{FF2B5EF4-FFF2-40B4-BE49-F238E27FC236}">
                  <a16:creationId xmlns:a16="http://schemas.microsoft.com/office/drawing/2014/main" id="{0E60DA8C-65CC-4C75-79A5-8AE3677BE6B5}"/>
                </a:ext>
              </a:extLst>
            </p:cNvPr>
            <p:cNvGrpSpPr/>
            <p:nvPr/>
          </p:nvGrpSpPr>
          <p:grpSpPr>
            <a:xfrm>
              <a:off x="0" y="3286809"/>
              <a:ext cx="8805903" cy="867626"/>
              <a:chOff x="8624" y="3369268"/>
              <a:chExt cx="8805903" cy="867626"/>
            </a:xfrm>
          </p:grpSpPr>
          <p:grpSp>
            <p:nvGrpSpPr>
              <p:cNvPr id="8" name="Nhóm 13">
                <a:extLst>
                  <a:ext uri="{FF2B5EF4-FFF2-40B4-BE49-F238E27FC236}">
                    <a16:creationId xmlns:a16="http://schemas.microsoft.com/office/drawing/2014/main" id="{3FECC774-CF89-974C-37BC-6E620E33932E}"/>
                  </a:ext>
                </a:extLst>
              </p:cNvPr>
              <p:cNvGrpSpPr/>
              <p:nvPr/>
            </p:nvGrpSpPr>
            <p:grpSpPr>
              <a:xfrm>
                <a:off x="611027" y="3400862"/>
                <a:ext cx="8203500" cy="830997"/>
                <a:chOff x="710078" y="3582335"/>
                <a:chExt cx="8203500" cy="830997"/>
              </a:xfrm>
            </p:grpSpPr>
            <p:sp>
              <p:nvSpPr>
                <p:cNvPr id="10" name="Hình chữ nhật: Góc Tròn 49">
                  <a:extLst>
                    <a:ext uri="{FF2B5EF4-FFF2-40B4-BE49-F238E27FC236}">
                      <a16:creationId xmlns:a16="http://schemas.microsoft.com/office/drawing/2014/main" id="{B8C2C5BE-6E20-60BD-00CF-B15291273537}"/>
                    </a:ext>
                  </a:extLst>
                </p:cNvPr>
                <p:cNvSpPr/>
                <p:nvPr/>
              </p:nvSpPr>
              <p:spPr>
                <a:xfrm>
                  <a:off x="874677" y="3623190"/>
                  <a:ext cx="8038901" cy="697912"/>
                </a:xfrm>
                <a:custGeom>
                  <a:avLst/>
                  <a:gdLst>
                    <a:gd name="connsiteX0" fmla="*/ 0 w 8038901"/>
                    <a:gd name="connsiteY0" fmla="*/ 116321 h 697912"/>
                    <a:gd name="connsiteX1" fmla="*/ 116321 w 8038901"/>
                    <a:gd name="connsiteY1" fmla="*/ 0 h 697912"/>
                    <a:gd name="connsiteX2" fmla="*/ 688780 w 8038901"/>
                    <a:gd name="connsiteY2" fmla="*/ 0 h 697912"/>
                    <a:gd name="connsiteX3" fmla="*/ 1105114 w 8038901"/>
                    <a:gd name="connsiteY3" fmla="*/ 0 h 697912"/>
                    <a:gd name="connsiteX4" fmla="*/ 1755635 w 8038901"/>
                    <a:gd name="connsiteY4" fmla="*/ 0 h 697912"/>
                    <a:gd name="connsiteX5" fmla="*/ 2484220 w 8038901"/>
                    <a:gd name="connsiteY5" fmla="*/ 0 h 697912"/>
                    <a:gd name="connsiteX6" fmla="*/ 3290866 w 8038901"/>
                    <a:gd name="connsiteY6" fmla="*/ 0 h 697912"/>
                    <a:gd name="connsiteX7" fmla="*/ 3707200 w 8038901"/>
                    <a:gd name="connsiteY7" fmla="*/ 0 h 697912"/>
                    <a:gd name="connsiteX8" fmla="*/ 4435784 w 8038901"/>
                    <a:gd name="connsiteY8" fmla="*/ 0 h 697912"/>
                    <a:gd name="connsiteX9" fmla="*/ 4852118 w 8038901"/>
                    <a:gd name="connsiteY9" fmla="*/ 0 h 697912"/>
                    <a:gd name="connsiteX10" fmla="*/ 5346515 w 8038901"/>
                    <a:gd name="connsiteY10" fmla="*/ 0 h 697912"/>
                    <a:gd name="connsiteX11" fmla="*/ 5918974 w 8038901"/>
                    <a:gd name="connsiteY11" fmla="*/ 0 h 697912"/>
                    <a:gd name="connsiteX12" fmla="*/ 6335307 w 8038901"/>
                    <a:gd name="connsiteY12" fmla="*/ 0 h 697912"/>
                    <a:gd name="connsiteX13" fmla="*/ 6907766 w 8038901"/>
                    <a:gd name="connsiteY13" fmla="*/ 0 h 697912"/>
                    <a:gd name="connsiteX14" fmla="*/ 7922580 w 8038901"/>
                    <a:gd name="connsiteY14" fmla="*/ 0 h 697912"/>
                    <a:gd name="connsiteX15" fmla="*/ 8038901 w 8038901"/>
                    <a:gd name="connsiteY15" fmla="*/ 116321 h 697912"/>
                    <a:gd name="connsiteX16" fmla="*/ 8038901 w 8038901"/>
                    <a:gd name="connsiteY16" fmla="*/ 581591 h 697912"/>
                    <a:gd name="connsiteX17" fmla="*/ 7922580 w 8038901"/>
                    <a:gd name="connsiteY17" fmla="*/ 697912 h 697912"/>
                    <a:gd name="connsiteX18" fmla="*/ 7115933 w 8038901"/>
                    <a:gd name="connsiteY18" fmla="*/ 697912 h 697912"/>
                    <a:gd name="connsiteX19" fmla="*/ 6465412 w 8038901"/>
                    <a:gd name="connsiteY19" fmla="*/ 697912 h 697912"/>
                    <a:gd name="connsiteX20" fmla="*/ 5971015 w 8038901"/>
                    <a:gd name="connsiteY20" fmla="*/ 697912 h 697912"/>
                    <a:gd name="connsiteX21" fmla="*/ 5554681 w 8038901"/>
                    <a:gd name="connsiteY21" fmla="*/ 697912 h 697912"/>
                    <a:gd name="connsiteX22" fmla="*/ 4982222 w 8038901"/>
                    <a:gd name="connsiteY22" fmla="*/ 697912 h 697912"/>
                    <a:gd name="connsiteX23" fmla="*/ 4565889 w 8038901"/>
                    <a:gd name="connsiteY23" fmla="*/ 697912 h 697912"/>
                    <a:gd name="connsiteX24" fmla="*/ 3837304 w 8038901"/>
                    <a:gd name="connsiteY24" fmla="*/ 697912 h 697912"/>
                    <a:gd name="connsiteX25" fmla="*/ 3030658 w 8038901"/>
                    <a:gd name="connsiteY25" fmla="*/ 697912 h 697912"/>
                    <a:gd name="connsiteX26" fmla="*/ 2302074 w 8038901"/>
                    <a:gd name="connsiteY26" fmla="*/ 697912 h 697912"/>
                    <a:gd name="connsiteX27" fmla="*/ 1885740 w 8038901"/>
                    <a:gd name="connsiteY27" fmla="*/ 697912 h 697912"/>
                    <a:gd name="connsiteX28" fmla="*/ 1469406 w 8038901"/>
                    <a:gd name="connsiteY28" fmla="*/ 697912 h 697912"/>
                    <a:gd name="connsiteX29" fmla="*/ 896947 w 8038901"/>
                    <a:gd name="connsiteY29" fmla="*/ 697912 h 697912"/>
                    <a:gd name="connsiteX30" fmla="*/ 116321 w 8038901"/>
                    <a:gd name="connsiteY30" fmla="*/ 697912 h 697912"/>
                    <a:gd name="connsiteX31" fmla="*/ 0 w 8038901"/>
                    <a:gd name="connsiteY31" fmla="*/ 581591 h 697912"/>
                    <a:gd name="connsiteX32" fmla="*/ 0 w 8038901"/>
                    <a:gd name="connsiteY32" fmla="*/ 116321 h 69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38901" h="697912" fill="none" extrusionOk="0">
                      <a:moveTo>
                        <a:pt x="0" y="116321"/>
                      </a:moveTo>
                      <a:cubicBezTo>
                        <a:pt x="3152" y="49467"/>
                        <a:pt x="46751" y="-1755"/>
                        <a:pt x="116321" y="0"/>
                      </a:cubicBezTo>
                      <a:cubicBezTo>
                        <a:pt x="393631" y="-7297"/>
                        <a:pt x="421333" y="-23550"/>
                        <a:pt x="688780" y="0"/>
                      </a:cubicBezTo>
                      <a:cubicBezTo>
                        <a:pt x="956227" y="23550"/>
                        <a:pt x="1007125" y="-10315"/>
                        <a:pt x="1105114" y="0"/>
                      </a:cubicBezTo>
                      <a:cubicBezTo>
                        <a:pt x="1203103" y="10315"/>
                        <a:pt x="1470108" y="-14959"/>
                        <a:pt x="1755635" y="0"/>
                      </a:cubicBezTo>
                      <a:cubicBezTo>
                        <a:pt x="2041162" y="14959"/>
                        <a:pt x="2270516" y="-35016"/>
                        <a:pt x="2484220" y="0"/>
                      </a:cubicBezTo>
                      <a:cubicBezTo>
                        <a:pt x="2697924" y="35016"/>
                        <a:pt x="3125462" y="10040"/>
                        <a:pt x="3290866" y="0"/>
                      </a:cubicBezTo>
                      <a:cubicBezTo>
                        <a:pt x="3456270" y="-10040"/>
                        <a:pt x="3522377" y="15482"/>
                        <a:pt x="3707200" y="0"/>
                      </a:cubicBezTo>
                      <a:cubicBezTo>
                        <a:pt x="3892023" y="-15482"/>
                        <a:pt x="4131429" y="15349"/>
                        <a:pt x="4435784" y="0"/>
                      </a:cubicBezTo>
                      <a:cubicBezTo>
                        <a:pt x="4740139" y="-15349"/>
                        <a:pt x="4759244" y="20073"/>
                        <a:pt x="4852118" y="0"/>
                      </a:cubicBezTo>
                      <a:cubicBezTo>
                        <a:pt x="4944992" y="-20073"/>
                        <a:pt x="5129726" y="-12163"/>
                        <a:pt x="5346515" y="0"/>
                      </a:cubicBezTo>
                      <a:cubicBezTo>
                        <a:pt x="5563304" y="12163"/>
                        <a:pt x="5747966" y="-1753"/>
                        <a:pt x="5918974" y="0"/>
                      </a:cubicBezTo>
                      <a:cubicBezTo>
                        <a:pt x="6089982" y="1753"/>
                        <a:pt x="6134290" y="-10086"/>
                        <a:pt x="6335307" y="0"/>
                      </a:cubicBezTo>
                      <a:cubicBezTo>
                        <a:pt x="6536324" y="10086"/>
                        <a:pt x="6661740" y="6772"/>
                        <a:pt x="6907766" y="0"/>
                      </a:cubicBezTo>
                      <a:cubicBezTo>
                        <a:pt x="7153792" y="-6772"/>
                        <a:pt x="7530164" y="-25211"/>
                        <a:pt x="7922580" y="0"/>
                      </a:cubicBezTo>
                      <a:cubicBezTo>
                        <a:pt x="7976567" y="1508"/>
                        <a:pt x="8047610" y="58077"/>
                        <a:pt x="8038901" y="116321"/>
                      </a:cubicBezTo>
                      <a:cubicBezTo>
                        <a:pt x="8038969" y="261042"/>
                        <a:pt x="8043260" y="447961"/>
                        <a:pt x="8038901" y="581591"/>
                      </a:cubicBezTo>
                      <a:cubicBezTo>
                        <a:pt x="8037908" y="649036"/>
                        <a:pt x="7985954" y="711792"/>
                        <a:pt x="7922580" y="697912"/>
                      </a:cubicBezTo>
                      <a:cubicBezTo>
                        <a:pt x="7684377" y="726376"/>
                        <a:pt x="7304340" y="690228"/>
                        <a:pt x="7115933" y="697912"/>
                      </a:cubicBezTo>
                      <a:cubicBezTo>
                        <a:pt x="6927526" y="705596"/>
                        <a:pt x="6620480" y="687107"/>
                        <a:pt x="6465412" y="697912"/>
                      </a:cubicBezTo>
                      <a:cubicBezTo>
                        <a:pt x="6310344" y="708717"/>
                        <a:pt x="6170157" y="675234"/>
                        <a:pt x="5971015" y="697912"/>
                      </a:cubicBezTo>
                      <a:cubicBezTo>
                        <a:pt x="5771873" y="720590"/>
                        <a:pt x="5753057" y="684074"/>
                        <a:pt x="5554681" y="697912"/>
                      </a:cubicBezTo>
                      <a:cubicBezTo>
                        <a:pt x="5356305" y="711750"/>
                        <a:pt x="5098761" y="704792"/>
                        <a:pt x="4982222" y="697912"/>
                      </a:cubicBezTo>
                      <a:cubicBezTo>
                        <a:pt x="4865683" y="691032"/>
                        <a:pt x="4669987" y="704078"/>
                        <a:pt x="4565889" y="697912"/>
                      </a:cubicBezTo>
                      <a:cubicBezTo>
                        <a:pt x="4461791" y="691746"/>
                        <a:pt x="4183637" y="713485"/>
                        <a:pt x="3837304" y="697912"/>
                      </a:cubicBezTo>
                      <a:cubicBezTo>
                        <a:pt x="3490971" y="682339"/>
                        <a:pt x="3207154" y="729656"/>
                        <a:pt x="3030658" y="697912"/>
                      </a:cubicBezTo>
                      <a:cubicBezTo>
                        <a:pt x="2854162" y="666168"/>
                        <a:pt x="2555332" y="690818"/>
                        <a:pt x="2302074" y="697912"/>
                      </a:cubicBezTo>
                      <a:cubicBezTo>
                        <a:pt x="2048816" y="705006"/>
                        <a:pt x="2007727" y="692951"/>
                        <a:pt x="1885740" y="697912"/>
                      </a:cubicBezTo>
                      <a:cubicBezTo>
                        <a:pt x="1763753" y="702873"/>
                        <a:pt x="1571003" y="681046"/>
                        <a:pt x="1469406" y="697912"/>
                      </a:cubicBezTo>
                      <a:cubicBezTo>
                        <a:pt x="1367809" y="714778"/>
                        <a:pt x="1034786" y="683213"/>
                        <a:pt x="896947" y="697912"/>
                      </a:cubicBezTo>
                      <a:cubicBezTo>
                        <a:pt x="759108" y="712611"/>
                        <a:pt x="480091" y="721220"/>
                        <a:pt x="116321" y="697912"/>
                      </a:cubicBezTo>
                      <a:cubicBezTo>
                        <a:pt x="53631" y="697942"/>
                        <a:pt x="3194" y="647254"/>
                        <a:pt x="0" y="581591"/>
                      </a:cubicBezTo>
                      <a:cubicBezTo>
                        <a:pt x="-14832" y="417387"/>
                        <a:pt x="13435" y="307465"/>
                        <a:pt x="0" y="116321"/>
                      </a:cubicBezTo>
                      <a:close/>
                    </a:path>
                    <a:path w="8038901" h="697912" stroke="0" extrusionOk="0">
                      <a:moveTo>
                        <a:pt x="0" y="116321"/>
                      </a:moveTo>
                      <a:cubicBezTo>
                        <a:pt x="10412" y="50331"/>
                        <a:pt x="51960" y="4856"/>
                        <a:pt x="116321" y="0"/>
                      </a:cubicBezTo>
                      <a:cubicBezTo>
                        <a:pt x="230903" y="-10032"/>
                        <a:pt x="406765" y="17575"/>
                        <a:pt x="532655" y="0"/>
                      </a:cubicBezTo>
                      <a:cubicBezTo>
                        <a:pt x="658545" y="-17575"/>
                        <a:pt x="778818" y="11248"/>
                        <a:pt x="948989" y="0"/>
                      </a:cubicBezTo>
                      <a:cubicBezTo>
                        <a:pt x="1119160" y="-11248"/>
                        <a:pt x="1346636" y="-4188"/>
                        <a:pt x="1521448" y="0"/>
                      </a:cubicBezTo>
                      <a:cubicBezTo>
                        <a:pt x="1696260" y="4188"/>
                        <a:pt x="2133527" y="-19463"/>
                        <a:pt x="2328094" y="0"/>
                      </a:cubicBezTo>
                      <a:cubicBezTo>
                        <a:pt x="2522661" y="19463"/>
                        <a:pt x="2555529" y="19567"/>
                        <a:pt x="2744428" y="0"/>
                      </a:cubicBezTo>
                      <a:cubicBezTo>
                        <a:pt x="2933327" y="-19567"/>
                        <a:pt x="3094333" y="483"/>
                        <a:pt x="3238825" y="0"/>
                      </a:cubicBezTo>
                      <a:cubicBezTo>
                        <a:pt x="3383317" y="-483"/>
                        <a:pt x="3624790" y="-18274"/>
                        <a:pt x="3733221" y="0"/>
                      </a:cubicBezTo>
                      <a:cubicBezTo>
                        <a:pt x="3841652" y="18274"/>
                        <a:pt x="4026481" y="-24570"/>
                        <a:pt x="4305680" y="0"/>
                      </a:cubicBezTo>
                      <a:cubicBezTo>
                        <a:pt x="4584879" y="24570"/>
                        <a:pt x="4726677" y="15419"/>
                        <a:pt x="4956202" y="0"/>
                      </a:cubicBezTo>
                      <a:cubicBezTo>
                        <a:pt x="5185727" y="-15419"/>
                        <a:pt x="5253478" y="644"/>
                        <a:pt x="5372535" y="0"/>
                      </a:cubicBezTo>
                      <a:cubicBezTo>
                        <a:pt x="5491592" y="-644"/>
                        <a:pt x="5674281" y="22942"/>
                        <a:pt x="5866932" y="0"/>
                      </a:cubicBezTo>
                      <a:cubicBezTo>
                        <a:pt x="6059583" y="-22942"/>
                        <a:pt x="6249903" y="20199"/>
                        <a:pt x="6595516" y="0"/>
                      </a:cubicBezTo>
                      <a:cubicBezTo>
                        <a:pt x="6941129" y="-20199"/>
                        <a:pt x="7101461" y="-31195"/>
                        <a:pt x="7324100" y="0"/>
                      </a:cubicBezTo>
                      <a:cubicBezTo>
                        <a:pt x="7546739" y="31195"/>
                        <a:pt x="7674039" y="-19596"/>
                        <a:pt x="7922580" y="0"/>
                      </a:cubicBezTo>
                      <a:cubicBezTo>
                        <a:pt x="7989722" y="-7709"/>
                        <a:pt x="8033173" y="46879"/>
                        <a:pt x="8038901" y="116321"/>
                      </a:cubicBezTo>
                      <a:cubicBezTo>
                        <a:pt x="8017252" y="299678"/>
                        <a:pt x="8032311" y="484824"/>
                        <a:pt x="8038901" y="581591"/>
                      </a:cubicBezTo>
                      <a:cubicBezTo>
                        <a:pt x="8046414" y="644901"/>
                        <a:pt x="8001090" y="702489"/>
                        <a:pt x="7922580" y="697912"/>
                      </a:cubicBezTo>
                      <a:cubicBezTo>
                        <a:pt x="7585272" y="700008"/>
                        <a:pt x="7410744" y="728357"/>
                        <a:pt x="7115933" y="697912"/>
                      </a:cubicBezTo>
                      <a:cubicBezTo>
                        <a:pt x="6821122" y="667467"/>
                        <a:pt x="6480810" y="731464"/>
                        <a:pt x="6309286" y="697912"/>
                      </a:cubicBezTo>
                      <a:cubicBezTo>
                        <a:pt x="6137762" y="664360"/>
                        <a:pt x="5839058" y="662628"/>
                        <a:pt x="5502640" y="697912"/>
                      </a:cubicBezTo>
                      <a:cubicBezTo>
                        <a:pt x="5166222" y="733196"/>
                        <a:pt x="5037300" y="684485"/>
                        <a:pt x="4852118" y="697912"/>
                      </a:cubicBezTo>
                      <a:cubicBezTo>
                        <a:pt x="4666936" y="711339"/>
                        <a:pt x="4355305" y="671325"/>
                        <a:pt x="4201597" y="697912"/>
                      </a:cubicBezTo>
                      <a:cubicBezTo>
                        <a:pt x="4047889" y="724499"/>
                        <a:pt x="3890328" y="695652"/>
                        <a:pt x="3629138" y="697912"/>
                      </a:cubicBezTo>
                      <a:cubicBezTo>
                        <a:pt x="3367948" y="700172"/>
                        <a:pt x="3323759" y="691823"/>
                        <a:pt x="3134741" y="697912"/>
                      </a:cubicBezTo>
                      <a:cubicBezTo>
                        <a:pt x="2945723" y="704001"/>
                        <a:pt x="2847142" y="692344"/>
                        <a:pt x="2640345" y="697912"/>
                      </a:cubicBezTo>
                      <a:cubicBezTo>
                        <a:pt x="2433548" y="703480"/>
                        <a:pt x="2203014" y="685343"/>
                        <a:pt x="2067886" y="697912"/>
                      </a:cubicBezTo>
                      <a:cubicBezTo>
                        <a:pt x="1932758" y="710481"/>
                        <a:pt x="1528443" y="665397"/>
                        <a:pt x="1339302" y="697912"/>
                      </a:cubicBezTo>
                      <a:cubicBezTo>
                        <a:pt x="1150161" y="730427"/>
                        <a:pt x="962855" y="702644"/>
                        <a:pt x="844905" y="697912"/>
                      </a:cubicBezTo>
                      <a:cubicBezTo>
                        <a:pt x="726955" y="693180"/>
                        <a:pt x="410227" y="664406"/>
                        <a:pt x="116321" y="697912"/>
                      </a:cubicBezTo>
                      <a:cubicBezTo>
                        <a:pt x="41307" y="693947"/>
                        <a:pt x="-3940" y="630522"/>
                        <a:pt x="0" y="581591"/>
                      </a:cubicBezTo>
                      <a:cubicBezTo>
                        <a:pt x="9254" y="385857"/>
                        <a:pt x="9456" y="247781"/>
                        <a:pt x="0" y="11632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Hộp Văn bản 19">
                  <a:extLst>
                    <a:ext uri="{FF2B5EF4-FFF2-40B4-BE49-F238E27FC236}">
                      <a16:creationId xmlns:a16="http://schemas.microsoft.com/office/drawing/2014/main" id="{FC5F6892-1F1A-590E-8972-A23F1718D796}"/>
                    </a:ext>
                  </a:extLst>
                </p:cNvPr>
                <p:cNvSpPr txBox="1"/>
                <p:nvPr/>
              </p:nvSpPr>
              <p:spPr>
                <a:xfrm>
                  <a:off x="710078" y="3582335"/>
                  <a:ext cx="7957610"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endParaRPr lang="en-US" sz="2400" dirty="0">
                    <a:solidFill>
                      <a:srgbClr val="002060"/>
                    </a:solidFill>
                    <a:latin typeface="Calibri" panose="020F0502020204030204" pitchFamily="34" charset="0"/>
                    <a:cs typeface="Calibri" panose="020F0502020204030204" pitchFamily="34" charset="0"/>
                  </a:endParaRPr>
                </a:p>
              </p:txBody>
            </p:sp>
          </p:grpSp>
          <p:pic>
            <p:nvPicPr>
              <p:cNvPr id="9" name="Hình ảnh 48">
                <a:extLst>
                  <a:ext uri="{FF2B5EF4-FFF2-40B4-BE49-F238E27FC236}">
                    <a16:creationId xmlns:a16="http://schemas.microsoft.com/office/drawing/2014/main" id="{BE0D89EF-51CD-0790-D229-2E7B14FFE3A5}"/>
                  </a:ext>
                </a:extLst>
              </p:cNvPr>
              <p:cNvPicPr>
                <a:picLocks noChangeAspect="1"/>
              </p:cNvPicPr>
              <p:nvPr/>
            </p:nvPicPr>
            <p:blipFill rotWithShape="1">
              <a:blip r:embed="rId3"/>
              <a:srcRect l="8956" t="37666" r="68907" b="36153"/>
              <a:stretch/>
            </p:blipFill>
            <p:spPr>
              <a:xfrm>
                <a:off x="8624" y="3369268"/>
                <a:ext cx="733592" cy="867626"/>
              </a:xfrm>
              <a:prstGeom prst="rect">
                <a:avLst/>
              </a:prstGeom>
            </p:spPr>
          </p:pic>
        </p:grpSp>
      </p:grpSp>
      <p:pic>
        <p:nvPicPr>
          <p:cNvPr id="27" name="Picture 26">
            <a:extLst>
              <a:ext uri="{FF2B5EF4-FFF2-40B4-BE49-F238E27FC236}">
                <a16:creationId xmlns:a16="http://schemas.microsoft.com/office/drawing/2014/main" id="{C1DF5DA9-5DD1-1952-D73A-D3A34C1C23D6}"/>
              </a:ext>
            </a:extLst>
          </p:cNvPr>
          <p:cNvPicPr>
            <a:picLocks noChangeAspect="1"/>
          </p:cNvPicPr>
          <p:nvPr/>
        </p:nvPicPr>
        <p:blipFill>
          <a:blip r:embed="rId4"/>
          <a:stretch>
            <a:fillRect/>
          </a:stretch>
        </p:blipFill>
        <p:spPr>
          <a:xfrm>
            <a:off x="1377482" y="68987"/>
            <a:ext cx="6407451" cy="94496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1"/>
                                        </p:tgtEl>
                                        <p:attrNameLst>
                                          <p:attrName>style.visibility</p:attrName>
                                        </p:attrNameLst>
                                      </p:cBhvr>
                                      <p:to>
                                        <p:strVal val="visible"/>
                                      </p:to>
                                    </p:set>
                                    <p:animEffect transition="in" filter="plus(in)">
                                      <p:cBhvr>
                                        <p:cTn id="7" dur="2000"/>
                                        <p:tgtEl>
                                          <p:spTgt spid="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5" name="Nhóm 44">
            <a:extLst>
              <a:ext uri="{FF2B5EF4-FFF2-40B4-BE49-F238E27FC236}">
                <a16:creationId xmlns:a16="http://schemas.microsoft.com/office/drawing/2014/main" id="{396966C6-DD53-C08F-EE3A-1A1019CC5E74}"/>
              </a:ext>
            </a:extLst>
          </p:cNvPr>
          <p:cNvGrpSpPr/>
          <p:nvPr/>
        </p:nvGrpSpPr>
        <p:grpSpPr>
          <a:xfrm>
            <a:off x="391099" y="995774"/>
            <a:ext cx="8359112" cy="878810"/>
            <a:chOff x="339191" y="915487"/>
            <a:chExt cx="8359112" cy="878810"/>
          </a:xfrm>
        </p:grpSpPr>
        <p:grpSp>
          <p:nvGrpSpPr>
            <p:cNvPr id="6" name="Nhóm 32">
              <a:extLst>
                <a:ext uri="{FF2B5EF4-FFF2-40B4-BE49-F238E27FC236}">
                  <a16:creationId xmlns:a16="http://schemas.microsoft.com/office/drawing/2014/main" id="{4521EA98-C8CD-7EBE-72E5-142B3FE8DB0D}"/>
                </a:ext>
              </a:extLst>
            </p:cNvPr>
            <p:cNvGrpSpPr/>
            <p:nvPr/>
          </p:nvGrpSpPr>
          <p:grpSpPr>
            <a:xfrm>
              <a:off x="820461" y="1044556"/>
              <a:ext cx="7877842" cy="603038"/>
              <a:chOff x="861955" y="1107353"/>
              <a:chExt cx="7877842" cy="603038"/>
            </a:xfrm>
          </p:grpSpPr>
          <p:sp>
            <p:nvSpPr>
              <p:cNvPr id="8" name="Hình chữ nhật: Góc Tròn 26">
                <a:extLst>
                  <a:ext uri="{FF2B5EF4-FFF2-40B4-BE49-F238E27FC236}">
                    <a16:creationId xmlns:a16="http://schemas.microsoft.com/office/drawing/2014/main" id="{E7B47CA1-6AEE-FABD-D2F3-E3883483B56B}"/>
                  </a:ext>
                </a:extLst>
              </p:cNvPr>
              <p:cNvSpPr/>
              <p:nvPr/>
            </p:nvSpPr>
            <p:spPr>
              <a:xfrm>
                <a:off x="945441" y="1107353"/>
                <a:ext cx="7710871" cy="603038"/>
              </a:xfrm>
              <a:custGeom>
                <a:avLst/>
                <a:gdLst>
                  <a:gd name="connsiteX0" fmla="*/ 0 w 7710871"/>
                  <a:gd name="connsiteY0" fmla="*/ 100508 h 603038"/>
                  <a:gd name="connsiteX1" fmla="*/ 100508 w 7710871"/>
                  <a:gd name="connsiteY1" fmla="*/ 0 h 603038"/>
                  <a:gd name="connsiteX2" fmla="*/ 633025 w 7710871"/>
                  <a:gd name="connsiteY2" fmla="*/ 0 h 603038"/>
                  <a:gd name="connsiteX3" fmla="*/ 1165542 w 7710871"/>
                  <a:gd name="connsiteY3" fmla="*/ 0 h 603038"/>
                  <a:gd name="connsiteX4" fmla="*/ 1923355 w 7710871"/>
                  <a:gd name="connsiteY4" fmla="*/ 0 h 603038"/>
                  <a:gd name="connsiteX5" fmla="*/ 2380773 w 7710871"/>
                  <a:gd name="connsiteY5" fmla="*/ 0 h 603038"/>
                  <a:gd name="connsiteX6" fmla="*/ 3063487 w 7710871"/>
                  <a:gd name="connsiteY6" fmla="*/ 0 h 603038"/>
                  <a:gd name="connsiteX7" fmla="*/ 3821300 w 7710871"/>
                  <a:gd name="connsiteY7" fmla="*/ 0 h 603038"/>
                  <a:gd name="connsiteX8" fmla="*/ 4654211 w 7710871"/>
                  <a:gd name="connsiteY8" fmla="*/ 0 h 603038"/>
                  <a:gd name="connsiteX9" fmla="*/ 5111629 w 7710871"/>
                  <a:gd name="connsiteY9" fmla="*/ 0 h 603038"/>
                  <a:gd name="connsiteX10" fmla="*/ 5869442 w 7710871"/>
                  <a:gd name="connsiteY10" fmla="*/ 0 h 603038"/>
                  <a:gd name="connsiteX11" fmla="*/ 6326861 w 7710871"/>
                  <a:gd name="connsiteY11" fmla="*/ 0 h 603038"/>
                  <a:gd name="connsiteX12" fmla="*/ 6859378 w 7710871"/>
                  <a:gd name="connsiteY12" fmla="*/ 0 h 603038"/>
                  <a:gd name="connsiteX13" fmla="*/ 7610363 w 7710871"/>
                  <a:gd name="connsiteY13" fmla="*/ 0 h 603038"/>
                  <a:gd name="connsiteX14" fmla="*/ 7710871 w 7710871"/>
                  <a:gd name="connsiteY14" fmla="*/ 100508 h 603038"/>
                  <a:gd name="connsiteX15" fmla="*/ 7710871 w 7710871"/>
                  <a:gd name="connsiteY15" fmla="*/ 502530 h 603038"/>
                  <a:gd name="connsiteX16" fmla="*/ 7610363 w 7710871"/>
                  <a:gd name="connsiteY16" fmla="*/ 603038 h 603038"/>
                  <a:gd name="connsiteX17" fmla="*/ 6927649 w 7710871"/>
                  <a:gd name="connsiteY17" fmla="*/ 603038 h 603038"/>
                  <a:gd name="connsiteX18" fmla="*/ 6094738 w 7710871"/>
                  <a:gd name="connsiteY18" fmla="*/ 603038 h 603038"/>
                  <a:gd name="connsiteX19" fmla="*/ 5336925 w 7710871"/>
                  <a:gd name="connsiteY19" fmla="*/ 603038 h 603038"/>
                  <a:gd name="connsiteX20" fmla="*/ 4804408 w 7710871"/>
                  <a:gd name="connsiteY20" fmla="*/ 603038 h 603038"/>
                  <a:gd name="connsiteX21" fmla="*/ 4121694 w 7710871"/>
                  <a:gd name="connsiteY21" fmla="*/ 603038 h 603038"/>
                  <a:gd name="connsiteX22" fmla="*/ 3589177 w 7710871"/>
                  <a:gd name="connsiteY22" fmla="*/ 603038 h 603038"/>
                  <a:gd name="connsiteX23" fmla="*/ 3131759 w 7710871"/>
                  <a:gd name="connsiteY23" fmla="*/ 603038 h 603038"/>
                  <a:gd name="connsiteX24" fmla="*/ 2524143 w 7710871"/>
                  <a:gd name="connsiteY24" fmla="*/ 603038 h 603038"/>
                  <a:gd name="connsiteX25" fmla="*/ 2066725 w 7710871"/>
                  <a:gd name="connsiteY25" fmla="*/ 603038 h 603038"/>
                  <a:gd name="connsiteX26" fmla="*/ 1308912 w 7710871"/>
                  <a:gd name="connsiteY26" fmla="*/ 603038 h 603038"/>
                  <a:gd name="connsiteX27" fmla="*/ 100508 w 7710871"/>
                  <a:gd name="connsiteY27" fmla="*/ 603038 h 603038"/>
                  <a:gd name="connsiteX28" fmla="*/ 0 w 7710871"/>
                  <a:gd name="connsiteY28" fmla="*/ 502530 h 603038"/>
                  <a:gd name="connsiteX29" fmla="*/ 0 w 7710871"/>
                  <a:gd name="connsiteY29" fmla="*/ 100508 h 60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10871" h="603038" fill="none" extrusionOk="0">
                    <a:moveTo>
                      <a:pt x="0" y="100508"/>
                    </a:moveTo>
                    <a:cubicBezTo>
                      <a:pt x="1427" y="39293"/>
                      <a:pt x="47014" y="311"/>
                      <a:pt x="100508" y="0"/>
                    </a:cubicBezTo>
                    <a:cubicBezTo>
                      <a:pt x="348102" y="8152"/>
                      <a:pt x="505948" y="18984"/>
                      <a:pt x="633025" y="0"/>
                    </a:cubicBezTo>
                    <a:cubicBezTo>
                      <a:pt x="760102" y="-18984"/>
                      <a:pt x="939470" y="-11353"/>
                      <a:pt x="1165542" y="0"/>
                    </a:cubicBezTo>
                    <a:cubicBezTo>
                      <a:pt x="1391614" y="11353"/>
                      <a:pt x="1620503" y="-1004"/>
                      <a:pt x="1923355" y="0"/>
                    </a:cubicBezTo>
                    <a:cubicBezTo>
                      <a:pt x="2226207" y="1004"/>
                      <a:pt x="2243449" y="7205"/>
                      <a:pt x="2380773" y="0"/>
                    </a:cubicBezTo>
                    <a:cubicBezTo>
                      <a:pt x="2518097" y="-7205"/>
                      <a:pt x="2898656" y="29212"/>
                      <a:pt x="3063487" y="0"/>
                    </a:cubicBezTo>
                    <a:cubicBezTo>
                      <a:pt x="3228318" y="-29212"/>
                      <a:pt x="3664937" y="4926"/>
                      <a:pt x="3821300" y="0"/>
                    </a:cubicBezTo>
                    <a:cubicBezTo>
                      <a:pt x="3977663" y="-4926"/>
                      <a:pt x="4409842" y="-23148"/>
                      <a:pt x="4654211" y="0"/>
                    </a:cubicBezTo>
                    <a:cubicBezTo>
                      <a:pt x="4898580" y="23148"/>
                      <a:pt x="4941724" y="10974"/>
                      <a:pt x="5111629" y="0"/>
                    </a:cubicBezTo>
                    <a:cubicBezTo>
                      <a:pt x="5281534" y="-10974"/>
                      <a:pt x="5672759" y="10312"/>
                      <a:pt x="5869442" y="0"/>
                    </a:cubicBezTo>
                    <a:cubicBezTo>
                      <a:pt x="6066125" y="-10312"/>
                      <a:pt x="6106069" y="1626"/>
                      <a:pt x="6326861" y="0"/>
                    </a:cubicBezTo>
                    <a:cubicBezTo>
                      <a:pt x="6547653" y="-1626"/>
                      <a:pt x="6668976" y="20849"/>
                      <a:pt x="6859378" y="0"/>
                    </a:cubicBezTo>
                    <a:cubicBezTo>
                      <a:pt x="7049780" y="-20849"/>
                      <a:pt x="7280048" y="14429"/>
                      <a:pt x="7610363" y="0"/>
                    </a:cubicBezTo>
                    <a:cubicBezTo>
                      <a:pt x="7663793" y="-648"/>
                      <a:pt x="7709111" y="48166"/>
                      <a:pt x="7710871" y="100508"/>
                    </a:cubicBezTo>
                    <a:cubicBezTo>
                      <a:pt x="7728275" y="285626"/>
                      <a:pt x="7694120" y="326269"/>
                      <a:pt x="7710871" y="502530"/>
                    </a:cubicBezTo>
                    <a:cubicBezTo>
                      <a:pt x="7699155" y="559762"/>
                      <a:pt x="7668119" y="604585"/>
                      <a:pt x="7610363" y="603038"/>
                    </a:cubicBezTo>
                    <a:cubicBezTo>
                      <a:pt x="7337456" y="612652"/>
                      <a:pt x="7193006" y="573574"/>
                      <a:pt x="6927649" y="603038"/>
                    </a:cubicBezTo>
                    <a:cubicBezTo>
                      <a:pt x="6662292" y="632502"/>
                      <a:pt x="6356910" y="630384"/>
                      <a:pt x="6094738" y="603038"/>
                    </a:cubicBezTo>
                    <a:cubicBezTo>
                      <a:pt x="5832566" y="575692"/>
                      <a:pt x="5665141" y="572260"/>
                      <a:pt x="5336925" y="603038"/>
                    </a:cubicBezTo>
                    <a:cubicBezTo>
                      <a:pt x="5008709" y="633816"/>
                      <a:pt x="4915285" y="589011"/>
                      <a:pt x="4804408" y="603038"/>
                    </a:cubicBezTo>
                    <a:cubicBezTo>
                      <a:pt x="4693531" y="617065"/>
                      <a:pt x="4438967" y="571642"/>
                      <a:pt x="4121694" y="603038"/>
                    </a:cubicBezTo>
                    <a:cubicBezTo>
                      <a:pt x="3804421" y="634434"/>
                      <a:pt x="3758230" y="603734"/>
                      <a:pt x="3589177" y="603038"/>
                    </a:cubicBezTo>
                    <a:cubicBezTo>
                      <a:pt x="3420124" y="602342"/>
                      <a:pt x="3318440" y="589068"/>
                      <a:pt x="3131759" y="603038"/>
                    </a:cubicBezTo>
                    <a:cubicBezTo>
                      <a:pt x="2945078" y="617008"/>
                      <a:pt x="2766816" y="576582"/>
                      <a:pt x="2524143" y="603038"/>
                    </a:cubicBezTo>
                    <a:cubicBezTo>
                      <a:pt x="2281470" y="629494"/>
                      <a:pt x="2269173" y="604878"/>
                      <a:pt x="2066725" y="603038"/>
                    </a:cubicBezTo>
                    <a:cubicBezTo>
                      <a:pt x="1864277" y="601198"/>
                      <a:pt x="1645193" y="614304"/>
                      <a:pt x="1308912" y="603038"/>
                    </a:cubicBezTo>
                    <a:cubicBezTo>
                      <a:pt x="972631" y="591772"/>
                      <a:pt x="665609" y="599917"/>
                      <a:pt x="100508" y="603038"/>
                    </a:cubicBezTo>
                    <a:cubicBezTo>
                      <a:pt x="50991" y="597947"/>
                      <a:pt x="-1372" y="567069"/>
                      <a:pt x="0" y="502530"/>
                    </a:cubicBezTo>
                    <a:cubicBezTo>
                      <a:pt x="-7516" y="335817"/>
                      <a:pt x="-4770" y="210728"/>
                      <a:pt x="0" y="100508"/>
                    </a:cubicBezTo>
                    <a:close/>
                  </a:path>
                  <a:path w="7710871" h="603038" stroke="0" extrusionOk="0">
                    <a:moveTo>
                      <a:pt x="0" y="100508"/>
                    </a:moveTo>
                    <a:cubicBezTo>
                      <a:pt x="9652" y="43378"/>
                      <a:pt x="44816" y="7459"/>
                      <a:pt x="100508" y="0"/>
                    </a:cubicBezTo>
                    <a:cubicBezTo>
                      <a:pt x="215658" y="-20292"/>
                      <a:pt x="405476" y="-6572"/>
                      <a:pt x="557926" y="0"/>
                    </a:cubicBezTo>
                    <a:cubicBezTo>
                      <a:pt x="710376" y="6572"/>
                      <a:pt x="795693" y="-3554"/>
                      <a:pt x="1015345" y="0"/>
                    </a:cubicBezTo>
                    <a:cubicBezTo>
                      <a:pt x="1234997" y="3554"/>
                      <a:pt x="1423504" y="22541"/>
                      <a:pt x="1622960" y="0"/>
                    </a:cubicBezTo>
                    <a:cubicBezTo>
                      <a:pt x="1822416" y="-22541"/>
                      <a:pt x="2225913" y="-26472"/>
                      <a:pt x="2455872" y="0"/>
                    </a:cubicBezTo>
                    <a:cubicBezTo>
                      <a:pt x="2685831" y="26472"/>
                      <a:pt x="2799712" y="22607"/>
                      <a:pt x="2913290" y="0"/>
                    </a:cubicBezTo>
                    <a:cubicBezTo>
                      <a:pt x="3026868" y="-22607"/>
                      <a:pt x="3191564" y="-17476"/>
                      <a:pt x="3445807" y="0"/>
                    </a:cubicBezTo>
                    <a:cubicBezTo>
                      <a:pt x="3700050" y="17476"/>
                      <a:pt x="3792625" y="21647"/>
                      <a:pt x="3978324" y="0"/>
                    </a:cubicBezTo>
                    <a:cubicBezTo>
                      <a:pt x="4164023" y="-21647"/>
                      <a:pt x="4430134" y="-283"/>
                      <a:pt x="4585940" y="0"/>
                    </a:cubicBezTo>
                    <a:cubicBezTo>
                      <a:pt x="4741746" y="283"/>
                      <a:pt x="5065286" y="26165"/>
                      <a:pt x="5268654" y="0"/>
                    </a:cubicBezTo>
                    <a:cubicBezTo>
                      <a:pt x="5472022" y="-26165"/>
                      <a:pt x="5561034" y="12227"/>
                      <a:pt x="5726072" y="0"/>
                    </a:cubicBezTo>
                    <a:cubicBezTo>
                      <a:pt x="5891110" y="-12227"/>
                      <a:pt x="6119337" y="23554"/>
                      <a:pt x="6258589" y="0"/>
                    </a:cubicBezTo>
                    <a:cubicBezTo>
                      <a:pt x="6397841" y="-23554"/>
                      <a:pt x="6711155" y="11167"/>
                      <a:pt x="7016402" y="0"/>
                    </a:cubicBezTo>
                    <a:cubicBezTo>
                      <a:pt x="7321649" y="-11167"/>
                      <a:pt x="7369348" y="3071"/>
                      <a:pt x="7610363" y="0"/>
                    </a:cubicBezTo>
                    <a:cubicBezTo>
                      <a:pt x="7665391" y="-4065"/>
                      <a:pt x="7708612" y="51869"/>
                      <a:pt x="7710871" y="100508"/>
                    </a:cubicBezTo>
                    <a:cubicBezTo>
                      <a:pt x="7725734" y="298014"/>
                      <a:pt x="7706884" y="303517"/>
                      <a:pt x="7710871" y="502530"/>
                    </a:cubicBezTo>
                    <a:cubicBezTo>
                      <a:pt x="7710779" y="554251"/>
                      <a:pt x="7658393" y="600650"/>
                      <a:pt x="7610363" y="603038"/>
                    </a:cubicBezTo>
                    <a:cubicBezTo>
                      <a:pt x="7429778" y="597041"/>
                      <a:pt x="7308152" y="602589"/>
                      <a:pt x="7152945" y="603038"/>
                    </a:cubicBezTo>
                    <a:cubicBezTo>
                      <a:pt x="6997738" y="603487"/>
                      <a:pt x="6607185" y="599756"/>
                      <a:pt x="6395132" y="603038"/>
                    </a:cubicBezTo>
                    <a:cubicBezTo>
                      <a:pt x="6183079" y="606320"/>
                      <a:pt x="5753680" y="633965"/>
                      <a:pt x="5562221" y="603038"/>
                    </a:cubicBezTo>
                    <a:cubicBezTo>
                      <a:pt x="5370762" y="572111"/>
                      <a:pt x="5021675" y="562250"/>
                      <a:pt x="4729310" y="603038"/>
                    </a:cubicBezTo>
                    <a:cubicBezTo>
                      <a:pt x="4436945" y="643826"/>
                      <a:pt x="4230230" y="607528"/>
                      <a:pt x="4046595" y="603038"/>
                    </a:cubicBezTo>
                    <a:cubicBezTo>
                      <a:pt x="3862961" y="598548"/>
                      <a:pt x="3511708" y="633893"/>
                      <a:pt x="3363881" y="603038"/>
                    </a:cubicBezTo>
                    <a:cubicBezTo>
                      <a:pt x="3216054" y="572183"/>
                      <a:pt x="2904400" y="573299"/>
                      <a:pt x="2756266" y="603038"/>
                    </a:cubicBezTo>
                    <a:cubicBezTo>
                      <a:pt x="2608133" y="632777"/>
                      <a:pt x="2456388" y="625212"/>
                      <a:pt x="2223749" y="603038"/>
                    </a:cubicBezTo>
                    <a:cubicBezTo>
                      <a:pt x="1991110" y="580864"/>
                      <a:pt x="1801017" y="578771"/>
                      <a:pt x="1691232" y="603038"/>
                    </a:cubicBezTo>
                    <a:cubicBezTo>
                      <a:pt x="1581447" y="627305"/>
                      <a:pt x="1380367" y="609851"/>
                      <a:pt x="1083616" y="603038"/>
                    </a:cubicBezTo>
                    <a:cubicBezTo>
                      <a:pt x="786865" y="596225"/>
                      <a:pt x="495321" y="604317"/>
                      <a:pt x="100508" y="603038"/>
                    </a:cubicBezTo>
                    <a:cubicBezTo>
                      <a:pt x="32288" y="602535"/>
                      <a:pt x="-1444" y="555451"/>
                      <a:pt x="0" y="502530"/>
                    </a:cubicBezTo>
                    <a:cubicBezTo>
                      <a:pt x="-5615" y="361913"/>
                      <a:pt x="-14983" y="246134"/>
                      <a:pt x="0" y="100508"/>
                    </a:cubicBezTo>
                    <a:close/>
                  </a:path>
                </a:pathLst>
              </a:custGeom>
              <a:solidFill>
                <a:schemeClr val="accent3"/>
              </a:solidFill>
              <a:ln w="19050">
                <a:solidFill>
                  <a:srgbClr val="FF4476"/>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0F0F0"/>
                  </a:solidFill>
                </a:endParaRPr>
              </a:p>
            </p:txBody>
          </p:sp>
          <p:sp>
            <p:nvSpPr>
              <p:cNvPr id="9" name="Hộp Văn bản 27">
                <a:extLst>
                  <a:ext uri="{FF2B5EF4-FFF2-40B4-BE49-F238E27FC236}">
                    <a16:creationId xmlns:a16="http://schemas.microsoft.com/office/drawing/2014/main" id="{BFE57089-222C-19E2-3A14-44A3DA7229A2}"/>
                  </a:ext>
                </a:extLst>
              </p:cNvPr>
              <p:cNvSpPr txBox="1"/>
              <p:nvPr/>
            </p:nvSpPr>
            <p:spPr>
              <a:xfrm>
                <a:off x="861955" y="1171468"/>
                <a:ext cx="7877842" cy="492443"/>
              </a:xfrm>
              <a:prstGeom prst="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Tú đã làm gì khi thấy con vẹt bị thương trong vườn nhà?</a:t>
                </a:r>
              </a:p>
            </p:txBody>
          </p:sp>
        </p:grpSp>
        <p:pic>
          <p:nvPicPr>
            <p:cNvPr id="7" name="Hình ảnh 28">
              <a:extLst>
                <a:ext uri="{FF2B5EF4-FFF2-40B4-BE49-F238E27FC236}">
                  <a16:creationId xmlns:a16="http://schemas.microsoft.com/office/drawing/2014/main" id="{7BD9C193-C114-D06E-618A-A08EE192279F}"/>
                </a:ext>
              </a:extLst>
            </p:cNvPr>
            <p:cNvPicPr>
              <a:picLocks noChangeAspect="1"/>
            </p:cNvPicPr>
            <p:nvPr/>
          </p:nvPicPr>
          <p:blipFill rotWithShape="1">
            <a:blip r:embed="rId3"/>
            <a:srcRect l="31483" t="5898" r="50744" b="64236"/>
            <a:stretch/>
          </p:blipFill>
          <p:spPr>
            <a:xfrm>
              <a:off x="339191" y="915487"/>
              <a:ext cx="523013" cy="878810"/>
            </a:xfrm>
            <a:prstGeom prst="rect">
              <a:avLst/>
            </a:prstGeom>
          </p:spPr>
        </p:pic>
      </p:grpSp>
      <p:grpSp>
        <p:nvGrpSpPr>
          <p:cNvPr id="13" name="Nhóm 13">
            <a:extLst>
              <a:ext uri="{FF2B5EF4-FFF2-40B4-BE49-F238E27FC236}">
                <a16:creationId xmlns:a16="http://schemas.microsoft.com/office/drawing/2014/main" id="{E8683AC1-35EF-86F2-77AD-272AAC4EC23C}"/>
              </a:ext>
            </a:extLst>
          </p:cNvPr>
          <p:cNvGrpSpPr/>
          <p:nvPr/>
        </p:nvGrpSpPr>
        <p:grpSpPr>
          <a:xfrm>
            <a:off x="391099" y="2106191"/>
            <a:ext cx="8361802" cy="2572264"/>
            <a:chOff x="391099" y="1747899"/>
            <a:chExt cx="8361802" cy="3061748"/>
          </a:xfrm>
        </p:grpSpPr>
        <p:sp>
          <p:nvSpPr>
            <p:cNvPr id="14" name="Rectangle: Rounded Corners 11">
              <a:extLst>
                <a:ext uri="{FF2B5EF4-FFF2-40B4-BE49-F238E27FC236}">
                  <a16:creationId xmlns:a16="http://schemas.microsoft.com/office/drawing/2014/main" id="{A09984F1-A01E-0808-171B-2797E7646CE8}"/>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5" name="Hộp Văn bản 16">
              <a:extLst>
                <a:ext uri="{FF2B5EF4-FFF2-40B4-BE49-F238E27FC236}">
                  <a16:creationId xmlns:a16="http://schemas.microsoft.com/office/drawing/2014/main" id="{B71A276B-1930-6FE2-F15B-9AC433B92FC9}"/>
                </a:ext>
              </a:extLst>
            </p:cNvPr>
            <p:cNvSpPr txBox="1"/>
            <p:nvPr/>
          </p:nvSpPr>
          <p:spPr>
            <a:xfrm>
              <a:off x="592071" y="1768990"/>
              <a:ext cx="7952574" cy="3040657"/>
            </a:xfrm>
            <a:prstGeom prst="rect">
              <a:avLst/>
            </a:prstGeom>
            <a:noFill/>
          </p:spPr>
          <p:txBody>
            <a:bodyPr wrap="square">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p:txBody>
        </p:sp>
      </p:grpSp>
      <p:pic>
        <p:nvPicPr>
          <p:cNvPr id="19" name="Picture 18">
            <a:extLst>
              <a:ext uri="{FF2B5EF4-FFF2-40B4-BE49-F238E27FC236}">
                <a16:creationId xmlns:a16="http://schemas.microsoft.com/office/drawing/2014/main" id="{C1DF5DA9-5DD1-1952-D73A-D3A34C1C23D6}"/>
              </a:ext>
            </a:extLst>
          </p:cNvPr>
          <p:cNvPicPr>
            <a:picLocks noChangeAspect="1"/>
          </p:cNvPicPr>
          <p:nvPr/>
        </p:nvPicPr>
        <p:blipFill>
          <a:blip r:embed="rId4"/>
          <a:stretch>
            <a:fillRect/>
          </a:stretch>
        </p:blipFill>
        <p:spPr>
          <a:xfrm>
            <a:off x="1406694" y="116788"/>
            <a:ext cx="6407451" cy="944962"/>
          </a:xfrm>
          <a:prstGeom prst="rect">
            <a:avLst/>
          </a:prstGeom>
        </p:spPr>
      </p:pic>
      <p:sp>
        <p:nvSpPr>
          <p:cNvPr id="21" name="Hình chữ nhật 11">
            <a:extLst>
              <a:ext uri="{FF2B5EF4-FFF2-40B4-BE49-F238E27FC236}">
                <a16:creationId xmlns:a16="http://schemas.microsoft.com/office/drawing/2014/main" id="{8771A13B-0F0B-735D-0F8F-B5E4D8A2EF8D}"/>
              </a:ext>
            </a:extLst>
          </p:cNvPr>
          <p:cNvSpPr/>
          <p:nvPr/>
        </p:nvSpPr>
        <p:spPr>
          <a:xfrm>
            <a:off x="5839866" y="2621136"/>
            <a:ext cx="2612572"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ình chữ nhật 11">
            <a:extLst>
              <a:ext uri="{FF2B5EF4-FFF2-40B4-BE49-F238E27FC236}">
                <a16:creationId xmlns:a16="http://schemas.microsoft.com/office/drawing/2014/main" id="{CFBAB110-53D7-653D-A437-89BDAF6389D3}"/>
              </a:ext>
            </a:extLst>
          </p:cNvPr>
          <p:cNvSpPr/>
          <p:nvPr/>
        </p:nvSpPr>
        <p:spPr>
          <a:xfrm>
            <a:off x="545566" y="3135967"/>
            <a:ext cx="4418319"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3" name="Title 2">
            <a:extLst>
              <a:ext uri="{FF2B5EF4-FFF2-40B4-BE49-F238E27FC236}">
                <a16:creationId xmlns:a16="http://schemas.microsoft.com/office/drawing/2014/main" id="{E6C4DA8E-5AB8-6FA0-2CE4-AC96DFB81F54}"/>
              </a:ext>
            </a:extLst>
          </p:cNvPr>
          <p:cNvSpPr>
            <a:spLocks noGrp="1"/>
          </p:cNvSpPr>
          <p:nvPr>
            <p:ph type="title"/>
          </p:nvPr>
        </p:nvSpPr>
        <p:spPr/>
        <p:txBody>
          <a:bodyPr/>
          <a:lstStyle/>
          <a:p>
            <a:endParaRPr lang="en-US"/>
          </a:p>
        </p:txBody>
      </p:sp>
      <p:sp>
        <p:nvSpPr>
          <p:cNvPr id="5" name="Subtitle 4">
            <a:extLst>
              <a:ext uri="{FF2B5EF4-FFF2-40B4-BE49-F238E27FC236}">
                <a16:creationId xmlns:a16="http://schemas.microsoft.com/office/drawing/2014/main" id="{B222DBE8-5727-ACB2-252F-B2C95545108D}"/>
              </a:ext>
            </a:extLst>
          </p:cNvPr>
          <p:cNvSpPr>
            <a:spLocks noGrp="1"/>
          </p:cNvSpPr>
          <p:nvPr>
            <p:ph type="subTitle" idx="1"/>
          </p:nvPr>
        </p:nvSpPr>
        <p:spPr/>
        <p:txBody>
          <a:bodyPr/>
          <a:lstStyle/>
          <a:p>
            <a:endParaRPr lang="en-US"/>
          </a:p>
        </p:txBody>
      </p:sp>
      <p:grpSp>
        <p:nvGrpSpPr>
          <p:cNvPr id="9" name="Nhóm 3">
            <a:extLst>
              <a:ext uri="{FF2B5EF4-FFF2-40B4-BE49-F238E27FC236}">
                <a16:creationId xmlns:a16="http://schemas.microsoft.com/office/drawing/2014/main" id="{DC5F3990-EE6B-3B89-965C-BF7A419FB86E}"/>
              </a:ext>
            </a:extLst>
          </p:cNvPr>
          <p:cNvGrpSpPr/>
          <p:nvPr/>
        </p:nvGrpSpPr>
        <p:grpSpPr>
          <a:xfrm>
            <a:off x="186983" y="1071254"/>
            <a:ext cx="8770034" cy="853061"/>
            <a:chOff x="282740" y="1772216"/>
            <a:chExt cx="8770034" cy="853061"/>
          </a:xfrm>
        </p:grpSpPr>
        <p:grpSp>
          <p:nvGrpSpPr>
            <p:cNvPr id="10" name="Nhóm 20">
              <a:extLst>
                <a:ext uri="{FF2B5EF4-FFF2-40B4-BE49-F238E27FC236}">
                  <a16:creationId xmlns:a16="http://schemas.microsoft.com/office/drawing/2014/main" id="{E2E51FBC-99CA-A4D8-8182-809B3A4FA86A}"/>
                </a:ext>
              </a:extLst>
            </p:cNvPr>
            <p:cNvGrpSpPr/>
            <p:nvPr/>
          </p:nvGrpSpPr>
          <p:grpSpPr>
            <a:xfrm>
              <a:off x="898990" y="1862950"/>
              <a:ext cx="8153784" cy="610567"/>
              <a:chOff x="4589524" y="999162"/>
              <a:chExt cx="8153784" cy="610567"/>
            </a:xfrm>
          </p:grpSpPr>
          <p:sp>
            <p:nvSpPr>
              <p:cNvPr id="12" name="Hình chữ nhật: Góc Tròn 22">
                <a:extLst>
                  <a:ext uri="{FF2B5EF4-FFF2-40B4-BE49-F238E27FC236}">
                    <a16:creationId xmlns:a16="http://schemas.microsoft.com/office/drawing/2014/main" id="{292FFEC5-6F7E-1A53-E245-AB5DFFE65C6E}"/>
                  </a:ext>
                </a:extLst>
              </p:cNvPr>
              <p:cNvSpPr/>
              <p:nvPr/>
            </p:nvSpPr>
            <p:spPr>
              <a:xfrm>
                <a:off x="4589524" y="999162"/>
                <a:ext cx="8153784" cy="610567"/>
              </a:xfrm>
              <a:custGeom>
                <a:avLst/>
                <a:gdLst>
                  <a:gd name="connsiteX0" fmla="*/ 0 w 8153784"/>
                  <a:gd name="connsiteY0" fmla="*/ 101763 h 610567"/>
                  <a:gd name="connsiteX1" fmla="*/ 101763 w 8153784"/>
                  <a:gd name="connsiteY1" fmla="*/ 0 h 610567"/>
                  <a:gd name="connsiteX2" fmla="*/ 684782 w 8153784"/>
                  <a:gd name="connsiteY2" fmla="*/ 0 h 610567"/>
                  <a:gd name="connsiteX3" fmla="*/ 1108796 w 8153784"/>
                  <a:gd name="connsiteY3" fmla="*/ 0 h 610567"/>
                  <a:gd name="connsiteX4" fmla="*/ 1771317 w 8153784"/>
                  <a:gd name="connsiteY4" fmla="*/ 0 h 610567"/>
                  <a:gd name="connsiteX5" fmla="*/ 2513341 w 8153784"/>
                  <a:gd name="connsiteY5" fmla="*/ 0 h 610567"/>
                  <a:gd name="connsiteX6" fmla="*/ 3334868 w 8153784"/>
                  <a:gd name="connsiteY6" fmla="*/ 0 h 610567"/>
                  <a:gd name="connsiteX7" fmla="*/ 3758882 w 8153784"/>
                  <a:gd name="connsiteY7" fmla="*/ 0 h 610567"/>
                  <a:gd name="connsiteX8" fmla="*/ 4500906 w 8153784"/>
                  <a:gd name="connsiteY8" fmla="*/ 0 h 610567"/>
                  <a:gd name="connsiteX9" fmla="*/ 4924920 w 8153784"/>
                  <a:gd name="connsiteY9" fmla="*/ 0 h 610567"/>
                  <a:gd name="connsiteX10" fmla="*/ 5428436 w 8153784"/>
                  <a:gd name="connsiteY10" fmla="*/ 0 h 610567"/>
                  <a:gd name="connsiteX11" fmla="*/ 6011455 w 8153784"/>
                  <a:gd name="connsiteY11" fmla="*/ 0 h 610567"/>
                  <a:gd name="connsiteX12" fmla="*/ 6435469 w 8153784"/>
                  <a:gd name="connsiteY12" fmla="*/ 0 h 610567"/>
                  <a:gd name="connsiteX13" fmla="*/ 7018487 w 8153784"/>
                  <a:gd name="connsiteY13" fmla="*/ 0 h 610567"/>
                  <a:gd name="connsiteX14" fmla="*/ 8052021 w 8153784"/>
                  <a:gd name="connsiteY14" fmla="*/ 0 h 610567"/>
                  <a:gd name="connsiteX15" fmla="*/ 8153784 w 8153784"/>
                  <a:gd name="connsiteY15" fmla="*/ 101763 h 610567"/>
                  <a:gd name="connsiteX16" fmla="*/ 8153784 w 8153784"/>
                  <a:gd name="connsiteY16" fmla="*/ 508804 h 610567"/>
                  <a:gd name="connsiteX17" fmla="*/ 8052021 w 8153784"/>
                  <a:gd name="connsiteY17" fmla="*/ 610567 h 610567"/>
                  <a:gd name="connsiteX18" fmla="*/ 7230494 w 8153784"/>
                  <a:gd name="connsiteY18" fmla="*/ 610567 h 610567"/>
                  <a:gd name="connsiteX19" fmla="*/ 6567973 w 8153784"/>
                  <a:gd name="connsiteY19" fmla="*/ 610567 h 610567"/>
                  <a:gd name="connsiteX20" fmla="*/ 6064457 w 8153784"/>
                  <a:gd name="connsiteY20" fmla="*/ 610567 h 610567"/>
                  <a:gd name="connsiteX21" fmla="*/ 5640443 w 8153784"/>
                  <a:gd name="connsiteY21" fmla="*/ 610567 h 610567"/>
                  <a:gd name="connsiteX22" fmla="*/ 5057424 w 8153784"/>
                  <a:gd name="connsiteY22" fmla="*/ 610567 h 610567"/>
                  <a:gd name="connsiteX23" fmla="*/ 4633410 w 8153784"/>
                  <a:gd name="connsiteY23" fmla="*/ 610567 h 610567"/>
                  <a:gd name="connsiteX24" fmla="*/ 3891386 w 8153784"/>
                  <a:gd name="connsiteY24" fmla="*/ 610567 h 610567"/>
                  <a:gd name="connsiteX25" fmla="*/ 3069859 w 8153784"/>
                  <a:gd name="connsiteY25" fmla="*/ 610567 h 610567"/>
                  <a:gd name="connsiteX26" fmla="*/ 2327835 w 8153784"/>
                  <a:gd name="connsiteY26" fmla="*/ 610567 h 610567"/>
                  <a:gd name="connsiteX27" fmla="*/ 1903821 w 8153784"/>
                  <a:gd name="connsiteY27" fmla="*/ 610567 h 610567"/>
                  <a:gd name="connsiteX28" fmla="*/ 1479808 w 8153784"/>
                  <a:gd name="connsiteY28" fmla="*/ 610567 h 610567"/>
                  <a:gd name="connsiteX29" fmla="*/ 896789 w 8153784"/>
                  <a:gd name="connsiteY29" fmla="*/ 610567 h 610567"/>
                  <a:gd name="connsiteX30" fmla="*/ 101763 w 8153784"/>
                  <a:gd name="connsiteY30" fmla="*/ 610567 h 610567"/>
                  <a:gd name="connsiteX31" fmla="*/ 0 w 8153784"/>
                  <a:gd name="connsiteY31" fmla="*/ 508804 h 610567"/>
                  <a:gd name="connsiteX32" fmla="*/ 0 w 8153784"/>
                  <a:gd name="connsiteY32" fmla="*/ 101763 h 61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53784" h="610567" fill="none" extrusionOk="0">
                    <a:moveTo>
                      <a:pt x="0" y="101763"/>
                    </a:moveTo>
                    <a:cubicBezTo>
                      <a:pt x="10369" y="36968"/>
                      <a:pt x="36121" y="-3109"/>
                      <a:pt x="101763" y="0"/>
                    </a:cubicBezTo>
                    <a:cubicBezTo>
                      <a:pt x="355983" y="-18385"/>
                      <a:pt x="471661" y="20347"/>
                      <a:pt x="684782" y="0"/>
                    </a:cubicBezTo>
                    <a:cubicBezTo>
                      <a:pt x="897903" y="-20347"/>
                      <a:pt x="1003158" y="168"/>
                      <a:pt x="1108796" y="0"/>
                    </a:cubicBezTo>
                    <a:cubicBezTo>
                      <a:pt x="1214434" y="-168"/>
                      <a:pt x="1582297" y="-4750"/>
                      <a:pt x="1771317" y="0"/>
                    </a:cubicBezTo>
                    <a:cubicBezTo>
                      <a:pt x="1960337" y="4750"/>
                      <a:pt x="2294580" y="20520"/>
                      <a:pt x="2513341" y="0"/>
                    </a:cubicBezTo>
                    <a:cubicBezTo>
                      <a:pt x="2732102" y="-20520"/>
                      <a:pt x="3037972" y="15239"/>
                      <a:pt x="3334868" y="0"/>
                    </a:cubicBezTo>
                    <a:cubicBezTo>
                      <a:pt x="3631764" y="-15239"/>
                      <a:pt x="3622873" y="3897"/>
                      <a:pt x="3758882" y="0"/>
                    </a:cubicBezTo>
                    <a:cubicBezTo>
                      <a:pt x="3894891" y="-3897"/>
                      <a:pt x="4297897" y="-29423"/>
                      <a:pt x="4500906" y="0"/>
                    </a:cubicBezTo>
                    <a:cubicBezTo>
                      <a:pt x="4703915" y="29423"/>
                      <a:pt x="4725933" y="-15926"/>
                      <a:pt x="4924920" y="0"/>
                    </a:cubicBezTo>
                    <a:cubicBezTo>
                      <a:pt x="5123907" y="15926"/>
                      <a:pt x="5262149" y="-14742"/>
                      <a:pt x="5428436" y="0"/>
                    </a:cubicBezTo>
                    <a:cubicBezTo>
                      <a:pt x="5594723" y="14742"/>
                      <a:pt x="5757272" y="22578"/>
                      <a:pt x="6011455" y="0"/>
                    </a:cubicBezTo>
                    <a:cubicBezTo>
                      <a:pt x="6265638" y="-22578"/>
                      <a:pt x="6282680" y="-19809"/>
                      <a:pt x="6435469" y="0"/>
                    </a:cubicBezTo>
                    <a:cubicBezTo>
                      <a:pt x="6588258" y="19809"/>
                      <a:pt x="6834048" y="10764"/>
                      <a:pt x="7018487" y="0"/>
                    </a:cubicBezTo>
                    <a:cubicBezTo>
                      <a:pt x="7202926" y="-10764"/>
                      <a:pt x="7582415" y="9097"/>
                      <a:pt x="8052021" y="0"/>
                    </a:cubicBezTo>
                    <a:cubicBezTo>
                      <a:pt x="8102302" y="871"/>
                      <a:pt x="8164084" y="52654"/>
                      <a:pt x="8153784" y="101763"/>
                    </a:cubicBezTo>
                    <a:cubicBezTo>
                      <a:pt x="8164975" y="239354"/>
                      <a:pt x="8143599" y="313660"/>
                      <a:pt x="8153784" y="508804"/>
                    </a:cubicBezTo>
                    <a:cubicBezTo>
                      <a:pt x="8150170" y="576667"/>
                      <a:pt x="8107873" y="616168"/>
                      <a:pt x="8052021" y="610567"/>
                    </a:cubicBezTo>
                    <a:cubicBezTo>
                      <a:pt x="7884069" y="573427"/>
                      <a:pt x="7574981" y="631432"/>
                      <a:pt x="7230494" y="610567"/>
                    </a:cubicBezTo>
                    <a:cubicBezTo>
                      <a:pt x="6886007" y="589702"/>
                      <a:pt x="6869096" y="608339"/>
                      <a:pt x="6567973" y="610567"/>
                    </a:cubicBezTo>
                    <a:cubicBezTo>
                      <a:pt x="6266850" y="612795"/>
                      <a:pt x="6170766" y="602460"/>
                      <a:pt x="6064457" y="610567"/>
                    </a:cubicBezTo>
                    <a:cubicBezTo>
                      <a:pt x="5958148" y="618674"/>
                      <a:pt x="5784870" y="613164"/>
                      <a:pt x="5640443" y="610567"/>
                    </a:cubicBezTo>
                    <a:cubicBezTo>
                      <a:pt x="5496016" y="607970"/>
                      <a:pt x="5254881" y="585434"/>
                      <a:pt x="5057424" y="610567"/>
                    </a:cubicBezTo>
                    <a:cubicBezTo>
                      <a:pt x="4859967" y="635700"/>
                      <a:pt x="4729655" y="628043"/>
                      <a:pt x="4633410" y="610567"/>
                    </a:cubicBezTo>
                    <a:cubicBezTo>
                      <a:pt x="4537165" y="593091"/>
                      <a:pt x="4057489" y="578374"/>
                      <a:pt x="3891386" y="610567"/>
                    </a:cubicBezTo>
                    <a:cubicBezTo>
                      <a:pt x="3725283" y="642760"/>
                      <a:pt x="3382493" y="646340"/>
                      <a:pt x="3069859" y="610567"/>
                    </a:cubicBezTo>
                    <a:cubicBezTo>
                      <a:pt x="2757225" y="574794"/>
                      <a:pt x="2515998" y="638189"/>
                      <a:pt x="2327835" y="610567"/>
                    </a:cubicBezTo>
                    <a:cubicBezTo>
                      <a:pt x="2139672" y="582945"/>
                      <a:pt x="2026770" y="615927"/>
                      <a:pt x="1903821" y="610567"/>
                    </a:cubicBezTo>
                    <a:cubicBezTo>
                      <a:pt x="1780872" y="605207"/>
                      <a:pt x="1574742" y="589908"/>
                      <a:pt x="1479808" y="610567"/>
                    </a:cubicBezTo>
                    <a:cubicBezTo>
                      <a:pt x="1384874" y="631226"/>
                      <a:pt x="1146362" y="581925"/>
                      <a:pt x="896789" y="610567"/>
                    </a:cubicBezTo>
                    <a:cubicBezTo>
                      <a:pt x="647216" y="639209"/>
                      <a:pt x="326742" y="585867"/>
                      <a:pt x="101763" y="610567"/>
                    </a:cubicBezTo>
                    <a:cubicBezTo>
                      <a:pt x="54452" y="610738"/>
                      <a:pt x="12143" y="570409"/>
                      <a:pt x="0" y="508804"/>
                    </a:cubicBezTo>
                    <a:cubicBezTo>
                      <a:pt x="3734" y="355633"/>
                      <a:pt x="-6488" y="214685"/>
                      <a:pt x="0" y="101763"/>
                    </a:cubicBezTo>
                    <a:close/>
                  </a:path>
                  <a:path w="8153784" h="610567" stroke="0" extrusionOk="0">
                    <a:moveTo>
                      <a:pt x="0" y="101763"/>
                    </a:moveTo>
                    <a:cubicBezTo>
                      <a:pt x="6189" y="44522"/>
                      <a:pt x="45301" y="10613"/>
                      <a:pt x="101763" y="0"/>
                    </a:cubicBezTo>
                    <a:cubicBezTo>
                      <a:pt x="284060" y="-16562"/>
                      <a:pt x="421181" y="-557"/>
                      <a:pt x="525777" y="0"/>
                    </a:cubicBezTo>
                    <a:cubicBezTo>
                      <a:pt x="630373" y="557"/>
                      <a:pt x="743574" y="-11028"/>
                      <a:pt x="949791" y="0"/>
                    </a:cubicBezTo>
                    <a:cubicBezTo>
                      <a:pt x="1156008" y="11028"/>
                      <a:pt x="1403523" y="-26457"/>
                      <a:pt x="1532809" y="0"/>
                    </a:cubicBezTo>
                    <a:cubicBezTo>
                      <a:pt x="1662095" y="26457"/>
                      <a:pt x="2007920" y="-7017"/>
                      <a:pt x="2354336" y="0"/>
                    </a:cubicBezTo>
                    <a:cubicBezTo>
                      <a:pt x="2700752" y="7017"/>
                      <a:pt x="2616966" y="-15400"/>
                      <a:pt x="2778350" y="0"/>
                    </a:cubicBezTo>
                    <a:cubicBezTo>
                      <a:pt x="2939734" y="15400"/>
                      <a:pt x="3050253" y="15359"/>
                      <a:pt x="3281866" y="0"/>
                    </a:cubicBezTo>
                    <a:cubicBezTo>
                      <a:pt x="3513479" y="-15359"/>
                      <a:pt x="3607760" y="-6169"/>
                      <a:pt x="3785383" y="0"/>
                    </a:cubicBezTo>
                    <a:cubicBezTo>
                      <a:pt x="3963006" y="6169"/>
                      <a:pt x="4138718" y="-7778"/>
                      <a:pt x="4368401" y="0"/>
                    </a:cubicBezTo>
                    <a:cubicBezTo>
                      <a:pt x="4598084" y="7778"/>
                      <a:pt x="4808232" y="-28289"/>
                      <a:pt x="5030923" y="0"/>
                    </a:cubicBezTo>
                    <a:cubicBezTo>
                      <a:pt x="5253614" y="28289"/>
                      <a:pt x="5321471" y="-14818"/>
                      <a:pt x="5454937" y="0"/>
                    </a:cubicBezTo>
                    <a:cubicBezTo>
                      <a:pt x="5588403" y="14818"/>
                      <a:pt x="5856773" y="-4219"/>
                      <a:pt x="5958453" y="0"/>
                    </a:cubicBezTo>
                    <a:cubicBezTo>
                      <a:pt x="6060133" y="4219"/>
                      <a:pt x="6384629" y="28670"/>
                      <a:pt x="6700477" y="0"/>
                    </a:cubicBezTo>
                    <a:cubicBezTo>
                      <a:pt x="7016325" y="-28670"/>
                      <a:pt x="7165472" y="-7908"/>
                      <a:pt x="7442501" y="0"/>
                    </a:cubicBezTo>
                    <a:cubicBezTo>
                      <a:pt x="7719530" y="7908"/>
                      <a:pt x="7851930" y="-22364"/>
                      <a:pt x="8052021" y="0"/>
                    </a:cubicBezTo>
                    <a:cubicBezTo>
                      <a:pt x="8113109" y="-12987"/>
                      <a:pt x="8150732" y="42790"/>
                      <a:pt x="8153784" y="101763"/>
                    </a:cubicBezTo>
                    <a:cubicBezTo>
                      <a:pt x="8159002" y="240835"/>
                      <a:pt x="8149923" y="324450"/>
                      <a:pt x="8153784" y="508804"/>
                    </a:cubicBezTo>
                    <a:cubicBezTo>
                      <a:pt x="8161925" y="563996"/>
                      <a:pt x="8118724" y="613936"/>
                      <a:pt x="8052021" y="610567"/>
                    </a:cubicBezTo>
                    <a:cubicBezTo>
                      <a:pt x="7789686" y="582849"/>
                      <a:pt x="7534331" y="649054"/>
                      <a:pt x="7230494" y="610567"/>
                    </a:cubicBezTo>
                    <a:cubicBezTo>
                      <a:pt x="6926657" y="572080"/>
                      <a:pt x="6793034" y="594471"/>
                      <a:pt x="6408968" y="610567"/>
                    </a:cubicBezTo>
                    <a:cubicBezTo>
                      <a:pt x="6024902" y="626663"/>
                      <a:pt x="5836275" y="602591"/>
                      <a:pt x="5587441" y="610567"/>
                    </a:cubicBezTo>
                    <a:cubicBezTo>
                      <a:pt x="5338607" y="618543"/>
                      <a:pt x="5253190" y="632678"/>
                      <a:pt x="4924920" y="610567"/>
                    </a:cubicBezTo>
                    <a:cubicBezTo>
                      <a:pt x="4596650" y="588456"/>
                      <a:pt x="4574743" y="590427"/>
                      <a:pt x="4262398" y="610567"/>
                    </a:cubicBezTo>
                    <a:cubicBezTo>
                      <a:pt x="3950053" y="630707"/>
                      <a:pt x="3807984" y="620966"/>
                      <a:pt x="3679379" y="610567"/>
                    </a:cubicBezTo>
                    <a:cubicBezTo>
                      <a:pt x="3550774" y="600168"/>
                      <a:pt x="3332937" y="586563"/>
                      <a:pt x="3175863" y="610567"/>
                    </a:cubicBezTo>
                    <a:cubicBezTo>
                      <a:pt x="3018789" y="634571"/>
                      <a:pt x="2776040" y="618469"/>
                      <a:pt x="2672346" y="610567"/>
                    </a:cubicBezTo>
                    <a:cubicBezTo>
                      <a:pt x="2568652" y="602665"/>
                      <a:pt x="2280963" y="634572"/>
                      <a:pt x="2089328" y="610567"/>
                    </a:cubicBezTo>
                    <a:cubicBezTo>
                      <a:pt x="1897693" y="586562"/>
                      <a:pt x="1520910" y="583878"/>
                      <a:pt x="1347303" y="610567"/>
                    </a:cubicBezTo>
                    <a:cubicBezTo>
                      <a:pt x="1173696" y="637256"/>
                      <a:pt x="983256" y="599356"/>
                      <a:pt x="843787" y="610567"/>
                    </a:cubicBezTo>
                    <a:cubicBezTo>
                      <a:pt x="704318" y="621778"/>
                      <a:pt x="339008" y="580619"/>
                      <a:pt x="101763" y="610567"/>
                    </a:cubicBezTo>
                    <a:cubicBezTo>
                      <a:pt x="33614" y="606170"/>
                      <a:pt x="-3325" y="552084"/>
                      <a:pt x="0" y="508804"/>
                    </a:cubicBezTo>
                    <a:cubicBezTo>
                      <a:pt x="12773" y="315086"/>
                      <a:pt x="2130" y="281994"/>
                      <a:pt x="0" y="10176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23">
                <a:extLst>
                  <a:ext uri="{FF2B5EF4-FFF2-40B4-BE49-F238E27FC236}">
                    <a16:creationId xmlns:a16="http://schemas.microsoft.com/office/drawing/2014/main" id="{5D2CDBEE-B810-76A2-661F-118ED9C81531}"/>
                  </a:ext>
                </a:extLst>
              </p:cNvPr>
              <p:cNvSpPr txBox="1"/>
              <p:nvPr/>
            </p:nvSpPr>
            <p:spPr>
              <a:xfrm>
                <a:off x="4589524" y="1023908"/>
                <a:ext cx="8153784" cy="544830"/>
              </a:xfrm>
              <a:prstGeom prst="round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Những chi tiết nào cho thấy Tú yêu thương vẹt?</a:t>
                </a:r>
              </a:p>
            </p:txBody>
          </p:sp>
        </p:grpSp>
        <p:pic>
          <p:nvPicPr>
            <p:cNvPr id="11" name="Hình ảnh 21">
              <a:extLst>
                <a:ext uri="{FF2B5EF4-FFF2-40B4-BE49-F238E27FC236}">
                  <a16:creationId xmlns:a16="http://schemas.microsoft.com/office/drawing/2014/main" id="{DBEECFBA-FCB9-5838-81B8-B41AB410A72F}"/>
                </a:ext>
              </a:extLst>
            </p:cNvPr>
            <p:cNvPicPr>
              <a:picLocks noChangeAspect="1"/>
            </p:cNvPicPr>
            <p:nvPr/>
          </p:nvPicPr>
          <p:blipFill rotWithShape="1">
            <a:blip r:embed="rId3"/>
            <a:srcRect l="50655" t="3903" r="28184" b="63507"/>
            <a:stretch/>
          </p:blipFill>
          <p:spPr>
            <a:xfrm>
              <a:off x="282740" y="1772216"/>
              <a:ext cx="553899" cy="853061"/>
            </a:xfrm>
            <a:prstGeom prst="roundRect">
              <a:avLst/>
            </a:prstGeom>
          </p:spPr>
        </p:pic>
      </p:grpSp>
      <p:grpSp>
        <p:nvGrpSpPr>
          <p:cNvPr id="14" name="Nhóm 38">
            <a:extLst>
              <a:ext uri="{FF2B5EF4-FFF2-40B4-BE49-F238E27FC236}">
                <a16:creationId xmlns:a16="http://schemas.microsoft.com/office/drawing/2014/main" id="{FD80B4FF-A2D7-E225-6C72-8C1956FEDF7B}"/>
              </a:ext>
            </a:extLst>
          </p:cNvPr>
          <p:cNvGrpSpPr/>
          <p:nvPr/>
        </p:nvGrpSpPr>
        <p:grpSpPr>
          <a:xfrm>
            <a:off x="391099" y="2127032"/>
            <a:ext cx="8361802" cy="2847355"/>
            <a:chOff x="391099" y="1979086"/>
            <a:chExt cx="8361802" cy="2847355"/>
          </a:xfrm>
        </p:grpSpPr>
        <p:sp>
          <p:nvSpPr>
            <p:cNvPr id="15" name="Rectangle: Rounded Corners 11">
              <a:extLst>
                <a:ext uri="{FF2B5EF4-FFF2-40B4-BE49-F238E27FC236}">
                  <a16:creationId xmlns:a16="http://schemas.microsoft.com/office/drawing/2014/main" id="{229675DD-CDAB-B89E-856B-73A7C089A4E2}"/>
                </a:ext>
              </a:extLst>
            </p:cNvPr>
            <p:cNvSpPr/>
            <p:nvPr/>
          </p:nvSpPr>
          <p:spPr>
            <a:xfrm>
              <a:off x="391099" y="1979086"/>
              <a:ext cx="8361802" cy="2844538"/>
            </a:xfrm>
            <a:custGeom>
              <a:avLst/>
              <a:gdLst>
                <a:gd name="connsiteX0" fmla="*/ 0 w 8361802"/>
                <a:gd name="connsiteY0" fmla="*/ 283657 h 2844538"/>
                <a:gd name="connsiteX1" fmla="*/ 283657 w 8361802"/>
                <a:gd name="connsiteY1" fmla="*/ 0 h 2844538"/>
                <a:gd name="connsiteX2" fmla="*/ 8078145 w 8361802"/>
                <a:gd name="connsiteY2" fmla="*/ 0 h 2844538"/>
                <a:gd name="connsiteX3" fmla="*/ 8361802 w 8361802"/>
                <a:gd name="connsiteY3" fmla="*/ 283657 h 2844538"/>
                <a:gd name="connsiteX4" fmla="*/ 8361802 w 8361802"/>
                <a:gd name="connsiteY4" fmla="*/ 2560881 h 2844538"/>
                <a:gd name="connsiteX5" fmla="*/ 8078145 w 8361802"/>
                <a:gd name="connsiteY5" fmla="*/ 2844538 h 2844538"/>
                <a:gd name="connsiteX6" fmla="*/ 283657 w 8361802"/>
                <a:gd name="connsiteY6" fmla="*/ 2844538 h 2844538"/>
                <a:gd name="connsiteX7" fmla="*/ 0 w 8361802"/>
                <a:gd name="connsiteY7" fmla="*/ 2560881 h 2844538"/>
                <a:gd name="connsiteX8" fmla="*/ 0 w 8361802"/>
                <a:gd name="connsiteY8" fmla="*/ 283657 h 28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44538" fill="none" extrusionOk="0">
                  <a:moveTo>
                    <a:pt x="0" y="283657"/>
                  </a:moveTo>
                  <a:cubicBezTo>
                    <a:pt x="758" y="147509"/>
                    <a:pt x="140619" y="22860"/>
                    <a:pt x="283657" y="0"/>
                  </a:cubicBezTo>
                  <a:cubicBezTo>
                    <a:pt x="3133165" y="72427"/>
                    <a:pt x="4575822" y="61419"/>
                    <a:pt x="8078145" y="0"/>
                  </a:cubicBezTo>
                  <a:cubicBezTo>
                    <a:pt x="8233570" y="-8494"/>
                    <a:pt x="8355739" y="125164"/>
                    <a:pt x="8361802" y="283657"/>
                  </a:cubicBezTo>
                  <a:cubicBezTo>
                    <a:pt x="8462678" y="715147"/>
                    <a:pt x="8254489" y="2127343"/>
                    <a:pt x="8361802" y="2560881"/>
                  </a:cubicBezTo>
                  <a:cubicBezTo>
                    <a:pt x="8363036" y="2711280"/>
                    <a:pt x="8230954" y="2840223"/>
                    <a:pt x="8078145" y="2844538"/>
                  </a:cubicBezTo>
                  <a:cubicBezTo>
                    <a:pt x="6281033" y="2874365"/>
                    <a:pt x="3349977" y="2765232"/>
                    <a:pt x="283657" y="2844538"/>
                  </a:cubicBezTo>
                  <a:cubicBezTo>
                    <a:pt x="137571" y="2843343"/>
                    <a:pt x="-27747" y="2723027"/>
                    <a:pt x="0" y="2560881"/>
                  </a:cubicBezTo>
                  <a:cubicBezTo>
                    <a:pt x="50037" y="2213740"/>
                    <a:pt x="770" y="1389312"/>
                    <a:pt x="0" y="283657"/>
                  </a:cubicBezTo>
                  <a:close/>
                </a:path>
                <a:path w="8361802" h="2844538" stroke="0" extrusionOk="0">
                  <a:moveTo>
                    <a:pt x="0" y="283657"/>
                  </a:moveTo>
                  <a:cubicBezTo>
                    <a:pt x="25992" y="134083"/>
                    <a:pt x="139148" y="25315"/>
                    <a:pt x="283657" y="0"/>
                  </a:cubicBezTo>
                  <a:cubicBezTo>
                    <a:pt x="2499063" y="123000"/>
                    <a:pt x="5325215" y="-96860"/>
                    <a:pt x="8078145" y="0"/>
                  </a:cubicBezTo>
                  <a:cubicBezTo>
                    <a:pt x="8218119" y="-12716"/>
                    <a:pt x="8374852" y="100689"/>
                    <a:pt x="8361802" y="283657"/>
                  </a:cubicBezTo>
                  <a:cubicBezTo>
                    <a:pt x="8364975" y="582559"/>
                    <a:pt x="8456069" y="2096774"/>
                    <a:pt x="8361802" y="2560881"/>
                  </a:cubicBezTo>
                  <a:cubicBezTo>
                    <a:pt x="8355015" y="2719999"/>
                    <a:pt x="8229751" y="2843711"/>
                    <a:pt x="8078145" y="2844538"/>
                  </a:cubicBezTo>
                  <a:cubicBezTo>
                    <a:pt x="7151079" y="2683831"/>
                    <a:pt x="3455898" y="2884205"/>
                    <a:pt x="283657" y="2844538"/>
                  </a:cubicBezTo>
                  <a:cubicBezTo>
                    <a:pt x="99221" y="2838928"/>
                    <a:pt x="-16324" y="2710145"/>
                    <a:pt x="0" y="2560881"/>
                  </a:cubicBezTo>
                  <a:cubicBezTo>
                    <a:pt x="32216" y="1480743"/>
                    <a:pt x="57206" y="599579"/>
                    <a:pt x="0" y="283657"/>
                  </a:cubicBezTo>
                  <a:close/>
                </a:path>
              </a:pathLst>
            </a:custGeom>
            <a:solidFill>
              <a:srgbClr val="FFFFFF">
                <a:alpha val="80000"/>
              </a:srgbClr>
            </a:solidFill>
            <a:ln w="38100">
              <a:solidFill>
                <a:srgbClr val="AF0001"/>
              </a:solid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7A7536C0-A5BD-4DAD-6FD1-831B9E7FCD02}"/>
                </a:ext>
              </a:extLst>
            </p:cNvPr>
            <p:cNvSpPr txBox="1"/>
            <p:nvPr/>
          </p:nvSpPr>
          <p:spPr>
            <a:xfrm>
              <a:off x="492942" y="2148785"/>
              <a:ext cx="8158115" cy="2677656"/>
            </a:xfrm>
            <a:prstGeom prst="rect">
              <a:avLst/>
            </a:prstGeom>
            <a:noFill/>
          </p:spPr>
          <p:txBody>
            <a:bodyPr wrap="square">
              <a:spAutoFit/>
            </a:bodyPr>
            <a:lstStyle/>
            <a:p>
              <a:pPr algn="just" defTabSz="685800">
                <a:buClrTx/>
              </a:pPr>
              <a:r>
                <a:rPr lang="vi-VN" sz="2400" kern="1200" dirty="0">
                  <a:solidFill>
                    <a:prstClr val="black"/>
                  </a:solidFill>
                  <a:latin typeface="Calibri" panose="020F0502020204030204"/>
                  <a:ea typeface="+mn-ea"/>
                  <a:cs typeface="+mn-cs"/>
                </a:rPr>
                <a:t>Đi học về, Tú chạy đến bên con vẹt nhỏ. Nhận ra Tú, vẹt nhảy nhót há mỏ đòi ăn. Tú vừa cho ăn, vừa nói với nó như nựng trẻ con:</a:t>
              </a:r>
            </a:p>
            <a:p>
              <a:pPr algn="just" defTabSz="685800">
                <a:buClrTx/>
              </a:pPr>
              <a:r>
                <a:rPr lang="vi-VN" sz="2400" kern="1200" dirty="0">
                  <a:solidFill>
                    <a:prstClr val="black"/>
                  </a:solidFill>
                  <a:latin typeface="Calibri" panose="020F0502020204030204"/>
                  <a:ea typeface="+mn-ea"/>
                  <a:cs typeface="+mn-cs"/>
                </a:rPr>
                <a:t>   - Vẹt à, dạ!</a:t>
              </a:r>
            </a:p>
            <a:p>
              <a:pPr algn="just" defTabSz="685800">
                <a:buClrTx/>
              </a:pPr>
              <a:r>
                <a:rPr lang="vi-VN" sz="24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400" kern="1200" dirty="0">
                  <a:solidFill>
                    <a:prstClr val="black"/>
                  </a:solidFill>
                  <a:latin typeface="Calibri" panose="020F0502020204030204"/>
                  <a:ea typeface="+mn-ea"/>
                  <a:cs typeface="+mn-cs"/>
                </a:rPr>
                <a:t>   - Giỏi lắm!</a:t>
              </a:r>
              <a:endParaRPr lang="vi-VN" sz="2400" b="0" i="0" dirty="0">
                <a:solidFill>
                  <a:srgbClr val="000000"/>
                </a:solidFill>
                <a:effectLst/>
                <a:latin typeface="+mn-lt"/>
              </a:endParaRPr>
            </a:p>
          </p:txBody>
        </p:sp>
      </p:grpSp>
      <p:pic>
        <p:nvPicPr>
          <p:cNvPr id="20" name="Picture 19">
            <a:extLst>
              <a:ext uri="{FF2B5EF4-FFF2-40B4-BE49-F238E27FC236}">
                <a16:creationId xmlns:a16="http://schemas.microsoft.com/office/drawing/2014/main" id="{2F6175E5-8F3C-56C3-1585-7D34A9697137}"/>
              </a:ext>
            </a:extLst>
          </p:cNvPr>
          <p:cNvPicPr>
            <a:picLocks noChangeAspect="1"/>
          </p:cNvPicPr>
          <p:nvPr/>
        </p:nvPicPr>
        <p:blipFill>
          <a:blip r:embed="rId4"/>
          <a:stretch>
            <a:fillRect/>
          </a:stretch>
        </p:blipFill>
        <p:spPr>
          <a:xfrm>
            <a:off x="1506586" y="147525"/>
            <a:ext cx="6407451" cy="944962"/>
          </a:xfrm>
          <a:prstGeom prst="rect">
            <a:avLst/>
          </a:prstGeom>
        </p:spPr>
      </p:pic>
      <p:sp>
        <p:nvSpPr>
          <p:cNvPr id="25" name="Hình chữ nhật 11">
            <a:extLst>
              <a:ext uri="{FF2B5EF4-FFF2-40B4-BE49-F238E27FC236}">
                <a16:creationId xmlns:a16="http://schemas.microsoft.com/office/drawing/2014/main" id="{0663AFDF-8F91-710B-E11A-D51C0A1A2BF3}"/>
              </a:ext>
            </a:extLst>
          </p:cNvPr>
          <p:cNvSpPr/>
          <p:nvPr/>
        </p:nvSpPr>
        <p:spPr>
          <a:xfrm>
            <a:off x="468727" y="2282157"/>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ình chữ nhật 11">
            <a:extLst>
              <a:ext uri="{FF2B5EF4-FFF2-40B4-BE49-F238E27FC236}">
                <a16:creationId xmlns:a16="http://schemas.microsoft.com/office/drawing/2014/main" id="{366201A6-B009-AE0D-97F7-46AAB69F7944}"/>
              </a:ext>
            </a:extLst>
          </p:cNvPr>
          <p:cNvSpPr/>
          <p:nvPr/>
        </p:nvSpPr>
        <p:spPr>
          <a:xfrm>
            <a:off x="491779" y="2712463"/>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7A62CE8E-95EC-F3C4-4257-CAA7067D8CD2}"/>
              </a:ext>
            </a:extLst>
          </p:cNvPr>
          <p:cNvSpPr/>
          <p:nvPr/>
        </p:nvSpPr>
        <p:spPr>
          <a:xfrm>
            <a:off x="445674" y="3142769"/>
            <a:ext cx="737667" cy="330414"/>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52F4ECD-1878-B3F9-A953-74E26C750AB0}"/>
              </a:ext>
            </a:extLst>
          </p:cNvPr>
          <p:cNvSpPr/>
          <p:nvPr/>
        </p:nvSpPr>
        <p:spPr>
          <a:xfrm>
            <a:off x="822192" y="3519287"/>
            <a:ext cx="1536806" cy="35346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Nhóm 38">
            <a:extLst>
              <a:ext uri="{FF2B5EF4-FFF2-40B4-BE49-F238E27FC236}">
                <a16:creationId xmlns:a16="http://schemas.microsoft.com/office/drawing/2014/main" id="{A7379CC9-EF2D-F5CC-A926-AC0FBFDE8D77}"/>
              </a:ext>
            </a:extLst>
          </p:cNvPr>
          <p:cNvGrpSpPr/>
          <p:nvPr/>
        </p:nvGrpSpPr>
        <p:grpSpPr>
          <a:xfrm>
            <a:off x="382134" y="2125750"/>
            <a:ext cx="8361802" cy="2868871"/>
            <a:chOff x="391099" y="1979086"/>
            <a:chExt cx="8361802" cy="2844538"/>
          </a:xfrm>
        </p:grpSpPr>
        <p:sp>
          <p:nvSpPr>
            <p:cNvPr id="30" name="Rectangle: Rounded Corners 11">
              <a:extLst>
                <a:ext uri="{FF2B5EF4-FFF2-40B4-BE49-F238E27FC236}">
                  <a16:creationId xmlns:a16="http://schemas.microsoft.com/office/drawing/2014/main" id="{45BD7754-1B4D-71F8-E6CB-6709B36B364B}"/>
                </a:ext>
              </a:extLst>
            </p:cNvPr>
            <p:cNvSpPr/>
            <p:nvPr/>
          </p:nvSpPr>
          <p:spPr>
            <a:xfrm>
              <a:off x="391099" y="1979086"/>
              <a:ext cx="8361802" cy="2844538"/>
            </a:xfrm>
            <a:custGeom>
              <a:avLst/>
              <a:gdLst>
                <a:gd name="connsiteX0" fmla="*/ 0 w 8361802"/>
                <a:gd name="connsiteY0" fmla="*/ 283657 h 2844538"/>
                <a:gd name="connsiteX1" fmla="*/ 283657 w 8361802"/>
                <a:gd name="connsiteY1" fmla="*/ 0 h 2844538"/>
                <a:gd name="connsiteX2" fmla="*/ 8078145 w 8361802"/>
                <a:gd name="connsiteY2" fmla="*/ 0 h 2844538"/>
                <a:gd name="connsiteX3" fmla="*/ 8361802 w 8361802"/>
                <a:gd name="connsiteY3" fmla="*/ 283657 h 2844538"/>
                <a:gd name="connsiteX4" fmla="*/ 8361802 w 8361802"/>
                <a:gd name="connsiteY4" fmla="*/ 2560881 h 2844538"/>
                <a:gd name="connsiteX5" fmla="*/ 8078145 w 8361802"/>
                <a:gd name="connsiteY5" fmla="*/ 2844538 h 2844538"/>
                <a:gd name="connsiteX6" fmla="*/ 283657 w 8361802"/>
                <a:gd name="connsiteY6" fmla="*/ 2844538 h 2844538"/>
                <a:gd name="connsiteX7" fmla="*/ 0 w 8361802"/>
                <a:gd name="connsiteY7" fmla="*/ 2560881 h 2844538"/>
                <a:gd name="connsiteX8" fmla="*/ 0 w 8361802"/>
                <a:gd name="connsiteY8" fmla="*/ 283657 h 28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44538" fill="none" extrusionOk="0">
                  <a:moveTo>
                    <a:pt x="0" y="283657"/>
                  </a:moveTo>
                  <a:cubicBezTo>
                    <a:pt x="758" y="147509"/>
                    <a:pt x="140619" y="22860"/>
                    <a:pt x="283657" y="0"/>
                  </a:cubicBezTo>
                  <a:cubicBezTo>
                    <a:pt x="3133165" y="72427"/>
                    <a:pt x="4575822" y="61419"/>
                    <a:pt x="8078145" y="0"/>
                  </a:cubicBezTo>
                  <a:cubicBezTo>
                    <a:pt x="8233570" y="-8494"/>
                    <a:pt x="8355739" y="125164"/>
                    <a:pt x="8361802" y="283657"/>
                  </a:cubicBezTo>
                  <a:cubicBezTo>
                    <a:pt x="8462678" y="715147"/>
                    <a:pt x="8254489" y="2127343"/>
                    <a:pt x="8361802" y="2560881"/>
                  </a:cubicBezTo>
                  <a:cubicBezTo>
                    <a:pt x="8363036" y="2711280"/>
                    <a:pt x="8230954" y="2840223"/>
                    <a:pt x="8078145" y="2844538"/>
                  </a:cubicBezTo>
                  <a:cubicBezTo>
                    <a:pt x="6281033" y="2874365"/>
                    <a:pt x="3349977" y="2765232"/>
                    <a:pt x="283657" y="2844538"/>
                  </a:cubicBezTo>
                  <a:cubicBezTo>
                    <a:pt x="137571" y="2843343"/>
                    <a:pt x="-27747" y="2723027"/>
                    <a:pt x="0" y="2560881"/>
                  </a:cubicBezTo>
                  <a:cubicBezTo>
                    <a:pt x="50037" y="2213740"/>
                    <a:pt x="770" y="1389312"/>
                    <a:pt x="0" y="283657"/>
                  </a:cubicBezTo>
                  <a:close/>
                </a:path>
                <a:path w="8361802" h="2844538" stroke="0" extrusionOk="0">
                  <a:moveTo>
                    <a:pt x="0" y="283657"/>
                  </a:moveTo>
                  <a:cubicBezTo>
                    <a:pt x="25992" y="134083"/>
                    <a:pt x="139148" y="25315"/>
                    <a:pt x="283657" y="0"/>
                  </a:cubicBezTo>
                  <a:cubicBezTo>
                    <a:pt x="2499063" y="123000"/>
                    <a:pt x="5325215" y="-96860"/>
                    <a:pt x="8078145" y="0"/>
                  </a:cubicBezTo>
                  <a:cubicBezTo>
                    <a:pt x="8218119" y="-12716"/>
                    <a:pt x="8374852" y="100689"/>
                    <a:pt x="8361802" y="283657"/>
                  </a:cubicBezTo>
                  <a:cubicBezTo>
                    <a:pt x="8364975" y="582559"/>
                    <a:pt x="8456069" y="2096774"/>
                    <a:pt x="8361802" y="2560881"/>
                  </a:cubicBezTo>
                  <a:cubicBezTo>
                    <a:pt x="8355015" y="2719999"/>
                    <a:pt x="8229751" y="2843711"/>
                    <a:pt x="8078145" y="2844538"/>
                  </a:cubicBezTo>
                  <a:cubicBezTo>
                    <a:pt x="7151079" y="2683831"/>
                    <a:pt x="3455898" y="2884205"/>
                    <a:pt x="283657" y="2844538"/>
                  </a:cubicBezTo>
                  <a:cubicBezTo>
                    <a:pt x="99221" y="2838928"/>
                    <a:pt x="-16324" y="2710145"/>
                    <a:pt x="0" y="2560881"/>
                  </a:cubicBezTo>
                  <a:cubicBezTo>
                    <a:pt x="32216" y="1480743"/>
                    <a:pt x="57206" y="599579"/>
                    <a:pt x="0" y="283657"/>
                  </a:cubicBezTo>
                  <a:close/>
                </a:path>
              </a:pathLst>
            </a:custGeom>
            <a:solidFill>
              <a:srgbClr val="FFFF00"/>
            </a:solidFill>
            <a:ln>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1" name="Hộp Văn bản 37">
              <a:extLst>
                <a:ext uri="{FF2B5EF4-FFF2-40B4-BE49-F238E27FC236}">
                  <a16:creationId xmlns:a16="http://schemas.microsoft.com/office/drawing/2014/main" id="{B8AAF9A1-624D-1FF0-3DD5-7A1BCCA36B36}"/>
                </a:ext>
              </a:extLst>
            </p:cNvPr>
            <p:cNvSpPr txBox="1"/>
            <p:nvPr/>
          </p:nvSpPr>
          <p:spPr>
            <a:xfrm>
              <a:off x="492942" y="2340886"/>
              <a:ext cx="8158115" cy="2062103"/>
            </a:xfrm>
            <a:prstGeom prst="rect">
              <a:avLst/>
            </a:prstGeom>
            <a:noFill/>
          </p:spPr>
          <p:txBody>
            <a:bodyPr wrap="square">
              <a:spAutoFit/>
            </a:bodyPr>
            <a:lstStyle/>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Hoạt động: Tú chăm sóc vẹt rất cẩn thận, T</a:t>
              </a:r>
              <a:r>
                <a:rPr lang="en-US" sz="3200" kern="1200" dirty="0">
                  <a:solidFill>
                    <a:prstClr val="black"/>
                  </a:solidFill>
                  <a:latin typeface="Calibri" panose="020F0502020204030204"/>
                  <a:ea typeface="+mn-ea"/>
                  <a:cs typeface="+mn-cs"/>
                </a:rPr>
                <a:t>ú</a:t>
              </a:r>
              <a:r>
                <a:rPr lang="vi-VN" sz="3200" kern="1200" dirty="0">
                  <a:solidFill>
                    <a:prstClr val="black"/>
                  </a:solidFill>
                  <a:latin typeface="Calibri" panose="020F0502020204030204"/>
                  <a:ea typeface="+mn-ea"/>
                  <a:cs typeface="+mn-cs"/>
                </a:rPr>
                <a:t> chạy đến bên vẹt ngay khi đi học về, Tú cho vẹt ăn và nựng vẹt như nựng trẻ con.</a:t>
              </a:r>
            </a:p>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Lời nói: “Vẹt à” (giọng tình cảm, thân thiết).</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5">
            <a:extLst>
              <a:ext uri="{FF2B5EF4-FFF2-40B4-BE49-F238E27FC236}">
                <a16:creationId xmlns:a16="http://schemas.microsoft.com/office/drawing/2014/main" id="{4EB2FF13-5824-AF1B-ED29-AD33873B9383}"/>
              </a:ext>
            </a:extLst>
          </p:cNvPr>
          <p:cNvGrpSpPr/>
          <p:nvPr/>
        </p:nvGrpSpPr>
        <p:grpSpPr>
          <a:xfrm>
            <a:off x="282608" y="886948"/>
            <a:ext cx="8676975" cy="915061"/>
            <a:chOff x="268093" y="2551432"/>
            <a:chExt cx="8676975" cy="915061"/>
          </a:xfrm>
        </p:grpSpPr>
        <p:pic>
          <p:nvPicPr>
            <p:cNvPr id="10" name="Hình ảnh 12">
              <a:extLst>
                <a:ext uri="{FF2B5EF4-FFF2-40B4-BE49-F238E27FC236}">
                  <a16:creationId xmlns:a16="http://schemas.microsoft.com/office/drawing/2014/main" id="{DA43C832-E6DB-FB28-A891-84FD48F0955C}"/>
                </a:ext>
              </a:extLst>
            </p:cNvPr>
            <p:cNvPicPr>
              <a:picLocks noChangeAspect="1"/>
            </p:cNvPicPr>
            <p:nvPr/>
          </p:nvPicPr>
          <p:blipFill rotWithShape="1">
            <a:blip r:embed="rId3"/>
            <a:srcRect l="71687" t="2707" r="6176" b="64704"/>
            <a:stretch/>
          </p:blipFill>
          <p:spPr>
            <a:xfrm>
              <a:off x="268093" y="2551432"/>
              <a:ext cx="621567" cy="915061"/>
            </a:xfrm>
            <a:prstGeom prst="rect">
              <a:avLst/>
            </a:prstGeom>
          </p:spPr>
        </p:pic>
        <p:grpSp>
          <p:nvGrpSpPr>
            <p:cNvPr id="11" name="Nhóm 13">
              <a:extLst>
                <a:ext uri="{FF2B5EF4-FFF2-40B4-BE49-F238E27FC236}">
                  <a16:creationId xmlns:a16="http://schemas.microsoft.com/office/drawing/2014/main" id="{D269A306-E301-0EEC-208C-6A197C179F73}"/>
                </a:ext>
              </a:extLst>
            </p:cNvPr>
            <p:cNvGrpSpPr/>
            <p:nvPr/>
          </p:nvGrpSpPr>
          <p:grpSpPr>
            <a:xfrm>
              <a:off x="815360" y="2607911"/>
              <a:ext cx="8129708" cy="578012"/>
              <a:chOff x="815360" y="2607911"/>
              <a:chExt cx="8129708" cy="578012"/>
            </a:xfrm>
          </p:grpSpPr>
          <p:sp>
            <p:nvSpPr>
              <p:cNvPr id="12" name="Hình chữ nhật: Góc Tròn 14">
                <a:extLst>
                  <a:ext uri="{FF2B5EF4-FFF2-40B4-BE49-F238E27FC236}">
                    <a16:creationId xmlns:a16="http://schemas.microsoft.com/office/drawing/2014/main" id="{C36D0DED-0E58-81E9-A69C-11987A0547E1}"/>
                  </a:ext>
                </a:extLst>
              </p:cNvPr>
              <p:cNvSpPr/>
              <p:nvPr/>
            </p:nvSpPr>
            <p:spPr>
              <a:xfrm>
                <a:off x="898990" y="2607911"/>
                <a:ext cx="8046078" cy="578012"/>
              </a:xfrm>
              <a:custGeom>
                <a:avLst/>
                <a:gdLst>
                  <a:gd name="connsiteX0" fmla="*/ 0 w 8046078"/>
                  <a:gd name="connsiteY0" fmla="*/ 96337 h 578012"/>
                  <a:gd name="connsiteX1" fmla="*/ 96337 w 8046078"/>
                  <a:gd name="connsiteY1" fmla="*/ 0 h 578012"/>
                  <a:gd name="connsiteX2" fmla="*/ 672253 w 8046078"/>
                  <a:gd name="connsiteY2" fmla="*/ 0 h 578012"/>
                  <a:gd name="connsiteX3" fmla="*/ 1091102 w 8046078"/>
                  <a:gd name="connsiteY3" fmla="*/ 0 h 578012"/>
                  <a:gd name="connsiteX4" fmla="*/ 1745552 w 8046078"/>
                  <a:gd name="connsiteY4" fmla="*/ 0 h 578012"/>
                  <a:gd name="connsiteX5" fmla="*/ 2478536 w 8046078"/>
                  <a:gd name="connsiteY5" fmla="*/ 0 h 578012"/>
                  <a:gd name="connsiteX6" fmla="*/ 3290055 w 8046078"/>
                  <a:gd name="connsiteY6" fmla="*/ 0 h 578012"/>
                  <a:gd name="connsiteX7" fmla="*/ 3708903 w 8046078"/>
                  <a:gd name="connsiteY7" fmla="*/ 0 h 578012"/>
                  <a:gd name="connsiteX8" fmla="*/ 4441887 w 8046078"/>
                  <a:gd name="connsiteY8" fmla="*/ 0 h 578012"/>
                  <a:gd name="connsiteX9" fmla="*/ 4860735 w 8046078"/>
                  <a:gd name="connsiteY9" fmla="*/ 0 h 578012"/>
                  <a:gd name="connsiteX10" fmla="*/ 5358118 w 8046078"/>
                  <a:gd name="connsiteY10" fmla="*/ 0 h 578012"/>
                  <a:gd name="connsiteX11" fmla="*/ 5934034 w 8046078"/>
                  <a:gd name="connsiteY11" fmla="*/ 0 h 578012"/>
                  <a:gd name="connsiteX12" fmla="*/ 6352882 w 8046078"/>
                  <a:gd name="connsiteY12" fmla="*/ 0 h 578012"/>
                  <a:gd name="connsiteX13" fmla="*/ 6928798 w 8046078"/>
                  <a:gd name="connsiteY13" fmla="*/ 0 h 578012"/>
                  <a:gd name="connsiteX14" fmla="*/ 7949741 w 8046078"/>
                  <a:gd name="connsiteY14" fmla="*/ 0 h 578012"/>
                  <a:gd name="connsiteX15" fmla="*/ 8046078 w 8046078"/>
                  <a:gd name="connsiteY15" fmla="*/ 96337 h 578012"/>
                  <a:gd name="connsiteX16" fmla="*/ 8046078 w 8046078"/>
                  <a:gd name="connsiteY16" fmla="*/ 481675 h 578012"/>
                  <a:gd name="connsiteX17" fmla="*/ 7949741 w 8046078"/>
                  <a:gd name="connsiteY17" fmla="*/ 578012 h 578012"/>
                  <a:gd name="connsiteX18" fmla="*/ 7138223 w 8046078"/>
                  <a:gd name="connsiteY18" fmla="*/ 578012 h 578012"/>
                  <a:gd name="connsiteX19" fmla="*/ 6483772 w 8046078"/>
                  <a:gd name="connsiteY19" fmla="*/ 578012 h 578012"/>
                  <a:gd name="connsiteX20" fmla="*/ 5986390 w 8046078"/>
                  <a:gd name="connsiteY20" fmla="*/ 578012 h 578012"/>
                  <a:gd name="connsiteX21" fmla="*/ 5567542 w 8046078"/>
                  <a:gd name="connsiteY21" fmla="*/ 578012 h 578012"/>
                  <a:gd name="connsiteX22" fmla="*/ 4991625 w 8046078"/>
                  <a:gd name="connsiteY22" fmla="*/ 578012 h 578012"/>
                  <a:gd name="connsiteX23" fmla="*/ 4572777 w 8046078"/>
                  <a:gd name="connsiteY23" fmla="*/ 578012 h 578012"/>
                  <a:gd name="connsiteX24" fmla="*/ 3839793 w 8046078"/>
                  <a:gd name="connsiteY24" fmla="*/ 578012 h 578012"/>
                  <a:gd name="connsiteX25" fmla="*/ 3028274 w 8046078"/>
                  <a:gd name="connsiteY25" fmla="*/ 578012 h 578012"/>
                  <a:gd name="connsiteX26" fmla="*/ 2295290 w 8046078"/>
                  <a:gd name="connsiteY26" fmla="*/ 578012 h 578012"/>
                  <a:gd name="connsiteX27" fmla="*/ 1876442 w 8046078"/>
                  <a:gd name="connsiteY27" fmla="*/ 578012 h 578012"/>
                  <a:gd name="connsiteX28" fmla="*/ 1457594 w 8046078"/>
                  <a:gd name="connsiteY28" fmla="*/ 578012 h 578012"/>
                  <a:gd name="connsiteX29" fmla="*/ 881677 w 8046078"/>
                  <a:gd name="connsiteY29" fmla="*/ 578012 h 578012"/>
                  <a:gd name="connsiteX30" fmla="*/ 96337 w 8046078"/>
                  <a:gd name="connsiteY30" fmla="*/ 578012 h 578012"/>
                  <a:gd name="connsiteX31" fmla="*/ 0 w 8046078"/>
                  <a:gd name="connsiteY31" fmla="*/ 481675 h 578012"/>
                  <a:gd name="connsiteX32" fmla="*/ 0 w 8046078"/>
                  <a:gd name="connsiteY32" fmla="*/ 96337 h 57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46078" h="578012" fill="none" extrusionOk="0">
                    <a:moveTo>
                      <a:pt x="0" y="96337"/>
                    </a:moveTo>
                    <a:cubicBezTo>
                      <a:pt x="4793" y="39160"/>
                      <a:pt x="38169" y="-1635"/>
                      <a:pt x="96337" y="0"/>
                    </a:cubicBezTo>
                    <a:cubicBezTo>
                      <a:pt x="341814" y="9872"/>
                      <a:pt x="480278" y="-22697"/>
                      <a:pt x="672253" y="0"/>
                    </a:cubicBezTo>
                    <a:cubicBezTo>
                      <a:pt x="864228" y="22697"/>
                      <a:pt x="976170" y="-727"/>
                      <a:pt x="1091102" y="0"/>
                    </a:cubicBezTo>
                    <a:cubicBezTo>
                      <a:pt x="1206034" y="727"/>
                      <a:pt x="1542744" y="22761"/>
                      <a:pt x="1745552" y="0"/>
                    </a:cubicBezTo>
                    <a:cubicBezTo>
                      <a:pt x="1948360" y="-22761"/>
                      <a:pt x="2169048" y="-8885"/>
                      <a:pt x="2478536" y="0"/>
                    </a:cubicBezTo>
                    <a:cubicBezTo>
                      <a:pt x="2788024" y="8885"/>
                      <a:pt x="2973652" y="-340"/>
                      <a:pt x="3290055" y="0"/>
                    </a:cubicBezTo>
                    <a:cubicBezTo>
                      <a:pt x="3606458" y="340"/>
                      <a:pt x="3541103" y="17660"/>
                      <a:pt x="3708903" y="0"/>
                    </a:cubicBezTo>
                    <a:cubicBezTo>
                      <a:pt x="3876703" y="-17660"/>
                      <a:pt x="4129796" y="-28397"/>
                      <a:pt x="4441887" y="0"/>
                    </a:cubicBezTo>
                    <a:cubicBezTo>
                      <a:pt x="4753978" y="28397"/>
                      <a:pt x="4728161" y="11663"/>
                      <a:pt x="4860735" y="0"/>
                    </a:cubicBezTo>
                    <a:cubicBezTo>
                      <a:pt x="4993309" y="-11663"/>
                      <a:pt x="5177049" y="10247"/>
                      <a:pt x="5358118" y="0"/>
                    </a:cubicBezTo>
                    <a:cubicBezTo>
                      <a:pt x="5539187" y="-10247"/>
                      <a:pt x="5659262" y="-4926"/>
                      <a:pt x="5934034" y="0"/>
                    </a:cubicBezTo>
                    <a:cubicBezTo>
                      <a:pt x="6208806" y="4926"/>
                      <a:pt x="6222451" y="5395"/>
                      <a:pt x="6352882" y="0"/>
                    </a:cubicBezTo>
                    <a:cubicBezTo>
                      <a:pt x="6483313" y="-5395"/>
                      <a:pt x="6730475" y="3708"/>
                      <a:pt x="6928798" y="0"/>
                    </a:cubicBezTo>
                    <a:cubicBezTo>
                      <a:pt x="7127121" y="-3708"/>
                      <a:pt x="7708311" y="20785"/>
                      <a:pt x="7949741" y="0"/>
                    </a:cubicBezTo>
                    <a:cubicBezTo>
                      <a:pt x="7990034" y="1899"/>
                      <a:pt x="8048096" y="44522"/>
                      <a:pt x="8046078" y="96337"/>
                    </a:cubicBezTo>
                    <a:cubicBezTo>
                      <a:pt x="8037402" y="263696"/>
                      <a:pt x="8034567" y="323998"/>
                      <a:pt x="8046078" y="481675"/>
                    </a:cubicBezTo>
                    <a:cubicBezTo>
                      <a:pt x="8042528" y="546335"/>
                      <a:pt x="8002210" y="589784"/>
                      <a:pt x="7949741" y="578012"/>
                    </a:cubicBezTo>
                    <a:cubicBezTo>
                      <a:pt x="7625222" y="582394"/>
                      <a:pt x="7516126" y="604353"/>
                      <a:pt x="7138223" y="578012"/>
                    </a:cubicBezTo>
                    <a:cubicBezTo>
                      <a:pt x="6760320" y="551671"/>
                      <a:pt x="6619609" y="549169"/>
                      <a:pt x="6483772" y="578012"/>
                    </a:cubicBezTo>
                    <a:cubicBezTo>
                      <a:pt x="6347935" y="606855"/>
                      <a:pt x="6194439" y="598522"/>
                      <a:pt x="5986390" y="578012"/>
                    </a:cubicBezTo>
                    <a:cubicBezTo>
                      <a:pt x="5778341" y="557502"/>
                      <a:pt x="5718943" y="591855"/>
                      <a:pt x="5567542" y="578012"/>
                    </a:cubicBezTo>
                    <a:cubicBezTo>
                      <a:pt x="5416141" y="564169"/>
                      <a:pt x="5227892" y="597747"/>
                      <a:pt x="4991625" y="578012"/>
                    </a:cubicBezTo>
                    <a:cubicBezTo>
                      <a:pt x="4755358" y="558277"/>
                      <a:pt x="4754704" y="582904"/>
                      <a:pt x="4572777" y="578012"/>
                    </a:cubicBezTo>
                    <a:cubicBezTo>
                      <a:pt x="4390850" y="573120"/>
                      <a:pt x="4171473" y="606387"/>
                      <a:pt x="3839793" y="578012"/>
                    </a:cubicBezTo>
                    <a:cubicBezTo>
                      <a:pt x="3508113" y="549637"/>
                      <a:pt x="3279753" y="586898"/>
                      <a:pt x="3028274" y="578012"/>
                    </a:cubicBezTo>
                    <a:cubicBezTo>
                      <a:pt x="2776795" y="569126"/>
                      <a:pt x="2592151" y="559126"/>
                      <a:pt x="2295290" y="578012"/>
                    </a:cubicBezTo>
                    <a:cubicBezTo>
                      <a:pt x="1998429" y="596898"/>
                      <a:pt x="1975008" y="575999"/>
                      <a:pt x="1876442" y="578012"/>
                    </a:cubicBezTo>
                    <a:cubicBezTo>
                      <a:pt x="1777876" y="580025"/>
                      <a:pt x="1564098" y="586800"/>
                      <a:pt x="1457594" y="578012"/>
                    </a:cubicBezTo>
                    <a:cubicBezTo>
                      <a:pt x="1351090" y="569224"/>
                      <a:pt x="1131966" y="584440"/>
                      <a:pt x="881677" y="578012"/>
                    </a:cubicBezTo>
                    <a:cubicBezTo>
                      <a:pt x="631388" y="571584"/>
                      <a:pt x="431346" y="569239"/>
                      <a:pt x="96337" y="578012"/>
                    </a:cubicBezTo>
                    <a:cubicBezTo>
                      <a:pt x="45914" y="578066"/>
                      <a:pt x="8887" y="538835"/>
                      <a:pt x="0" y="481675"/>
                    </a:cubicBezTo>
                    <a:cubicBezTo>
                      <a:pt x="7556" y="348490"/>
                      <a:pt x="-636" y="229292"/>
                      <a:pt x="0" y="96337"/>
                    </a:cubicBezTo>
                    <a:close/>
                  </a:path>
                  <a:path w="8046078" h="578012" stroke="0" extrusionOk="0">
                    <a:moveTo>
                      <a:pt x="0" y="96337"/>
                    </a:moveTo>
                    <a:cubicBezTo>
                      <a:pt x="11742" y="41161"/>
                      <a:pt x="42915" y="8859"/>
                      <a:pt x="96337" y="0"/>
                    </a:cubicBezTo>
                    <a:cubicBezTo>
                      <a:pt x="216653" y="2243"/>
                      <a:pt x="365972" y="-3814"/>
                      <a:pt x="515185" y="0"/>
                    </a:cubicBezTo>
                    <a:cubicBezTo>
                      <a:pt x="664398" y="3814"/>
                      <a:pt x="835957" y="8474"/>
                      <a:pt x="934033" y="0"/>
                    </a:cubicBezTo>
                    <a:cubicBezTo>
                      <a:pt x="1032109" y="-8474"/>
                      <a:pt x="1237992" y="-19337"/>
                      <a:pt x="1509950" y="0"/>
                    </a:cubicBezTo>
                    <a:cubicBezTo>
                      <a:pt x="1781908" y="19337"/>
                      <a:pt x="1987890" y="-4299"/>
                      <a:pt x="2321468" y="0"/>
                    </a:cubicBezTo>
                    <a:cubicBezTo>
                      <a:pt x="2655046" y="4299"/>
                      <a:pt x="2592683" y="-17942"/>
                      <a:pt x="2740316" y="0"/>
                    </a:cubicBezTo>
                    <a:cubicBezTo>
                      <a:pt x="2887949" y="17942"/>
                      <a:pt x="3052755" y="-12574"/>
                      <a:pt x="3237699" y="0"/>
                    </a:cubicBezTo>
                    <a:cubicBezTo>
                      <a:pt x="3422643" y="12574"/>
                      <a:pt x="3554057" y="6224"/>
                      <a:pt x="3735081" y="0"/>
                    </a:cubicBezTo>
                    <a:cubicBezTo>
                      <a:pt x="3916105" y="-6224"/>
                      <a:pt x="4101888" y="11272"/>
                      <a:pt x="4310997" y="0"/>
                    </a:cubicBezTo>
                    <a:cubicBezTo>
                      <a:pt x="4520106" y="-11272"/>
                      <a:pt x="4737837" y="2331"/>
                      <a:pt x="4965447" y="0"/>
                    </a:cubicBezTo>
                    <a:cubicBezTo>
                      <a:pt x="5193057" y="-2331"/>
                      <a:pt x="5292786" y="20005"/>
                      <a:pt x="5384296" y="0"/>
                    </a:cubicBezTo>
                    <a:cubicBezTo>
                      <a:pt x="5475806" y="-20005"/>
                      <a:pt x="5774022" y="16266"/>
                      <a:pt x="5881678" y="0"/>
                    </a:cubicBezTo>
                    <a:cubicBezTo>
                      <a:pt x="5989334" y="-16266"/>
                      <a:pt x="6288898" y="11274"/>
                      <a:pt x="6614662" y="0"/>
                    </a:cubicBezTo>
                    <a:cubicBezTo>
                      <a:pt x="6940426" y="-11274"/>
                      <a:pt x="7192161" y="12773"/>
                      <a:pt x="7347647" y="0"/>
                    </a:cubicBezTo>
                    <a:cubicBezTo>
                      <a:pt x="7503134" y="-12773"/>
                      <a:pt x="7807507" y="-13638"/>
                      <a:pt x="7949741" y="0"/>
                    </a:cubicBezTo>
                    <a:cubicBezTo>
                      <a:pt x="8004382" y="-3817"/>
                      <a:pt x="8041809" y="39256"/>
                      <a:pt x="8046078" y="96337"/>
                    </a:cubicBezTo>
                    <a:cubicBezTo>
                      <a:pt x="8027792" y="245881"/>
                      <a:pt x="8062363" y="337895"/>
                      <a:pt x="8046078" y="481675"/>
                    </a:cubicBezTo>
                    <a:cubicBezTo>
                      <a:pt x="8050365" y="534348"/>
                      <a:pt x="8010959" y="580583"/>
                      <a:pt x="7949741" y="578012"/>
                    </a:cubicBezTo>
                    <a:cubicBezTo>
                      <a:pt x="7755503" y="579733"/>
                      <a:pt x="7315319" y="595314"/>
                      <a:pt x="7138223" y="578012"/>
                    </a:cubicBezTo>
                    <a:cubicBezTo>
                      <a:pt x="6961127" y="560710"/>
                      <a:pt x="6533966" y="538694"/>
                      <a:pt x="6326704" y="578012"/>
                    </a:cubicBezTo>
                    <a:cubicBezTo>
                      <a:pt x="6119442" y="617330"/>
                      <a:pt x="5787176" y="594103"/>
                      <a:pt x="5515186" y="578012"/>
                    </a:cubicBezTo>
                    <a:cubicBezTo>
                      <a:pt x="5243196" y="561921"/>
                      <a:pt x="5126223" y="569082"/>
                      <a:pt x="4860735" y="578012"/>
                    </a:cubicBezTo>
                    <a:cubicBezTo>
                      <a:pt x="4595247" y="586942"/>
                      <a:pt x="4349022" y="589807"/>
                      <a:pt x="4206285" y="578012"/>
                    </a:cubicBezTo>
                    <a:cubicBezTo>
                      <a:pt x="4063548" y="566218"/>
                      <a:pt x="3754913" y="580324"/>
                      <a:pt x="3630369" y="578012"/>
                    </a:cubicBezTo>
                    <a:cubicBezTo>
                      <a:pt x="3505825" y="575700"/>
                      <a:pt x="3337696" y="571124"/>
                      <a:pt x="3132987" y="578012"/>
                    </a:cubicBezTo>
                    <a:cubicBezTo>
                      <a:pt x="2928278" y="584900"/>
                      <a:pt x="2779654" y="555051"/>
                      <a:pt x="2635604" y="578012"/>
                    </a:cubicBezTo>
                    <a:cubicBezTo>
                      <a:pt x="2491554" y="600973"/>
                      <a:pt x="2281617" y="559531"/>
                      <a:pt x="2059688" y="578012"/>
                    </a:cubicBezTo>
                    <a:cubicBezTo>
                      <a:pt x="1837759" y="596493"/>
                      <a:pt x="1601465" y="607485"/>
                      <a:pt x="1326704" y="578012"/>
                    </a:cubicBezTo>
                    <a:cubicBezTo>
                      <a:pt x="1051943" y="548539"/>
                      <a:pt x="1059378" y="572846"/>
                      <a:pt x="829321" y="578012"/>
                    </a:cubicBezTo>
                    <a:cubicBezTo>
                      <a:pt x="599264" y="583178"/>
                      <a:pt x="326220" y="579940"/>
                      <a:pt x="96337" y="578012"/>
                    </a:cubicBezTo>
                    <a:cubicBezTo>
                      <a:pt x="37700" y="576013"/>
                      <a:pt x="-3142" y="522671"/>
                      <a:pt x="0" y="481675"/>
                    </a:cubicBezTo>
                    <a:cubicBezTo>
                      <a:pt x="15532" y="316396"/>
                      <a:pt x="16519" y="234905"/>
                      <a:pt x="0" y="96337"/>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5">
                <a:extLst>
                  <a:ext uri="{FF2B5EF4-FFF2-40B4-BE49-F238E27FC236}">
                    <a16:creationId xmlns:a16="http://schemas.microsoft.com/office/drawing/2014/main" id="{FFF3CC28-65D4-AA06-A955-F2A14FF9E6A9}"/>
                  </a:ext>
                </a:extLst>
              </p:cNvPr>
              <p:cNvSpPr txBox="1"/>
              <p:nvPr/>
            </p:nvSpPr>
            <p:spPr>
              <a:xfrm>
                <a:off x="815360" y="2640109"/>
                <a:ext cx="7999079"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p>
            </p:txBody>
          </p:sp>
        </p:grpSp>
      </p:grpSp>
      <p:pic>
        <p:nvPicPr>
          <p:cNvPr id="20" name="Picture 19">
            <a:extLst>
              <a:ext uri="{FF2B5EF4-FFF2-40B4-BE49-F238E27FC236}">
                <a16:creationId xmlns:a16="http://schemas.microsoft.com/office/drawing/2014/main" id="{1F471BF9-21C9-6DC0-027F-AFCF51D569FA}"/>
              </a:ext>
            </a:extLst>
          </p:cNvPr>
          <p:cNvPicPr>
            <a:picLocks noChangeAspect="1"/>
          </p:cNvPicPr>
          <p:nvPr/>
        </p:nvPicPr>
        <p:blipFill>
          <a:blip r:embed="rId4"/>
          <a:stretch>
            <a:fillRect/>
          </a:stretch>
        </p:blipFill>
        <p:spPr>
          <a:xfrm>
            <a:off x="1386690" y="0"/>
            <a:ext cx="6401355" cy="944962"/>
          </a:xfrm>
          <a:prstGeom prst="rect">
            <a:avLst/>
          </a:prstGeom>
        </p:spPr>
      </p:pic>
      <p:sp>
        <p:nvSpPr>
          <p:cNvPr id="21" name="Cloud 20">
            <a:extLst>
              <a:ext uri="{FF2B5EF4-FFF2-40B4-BE49-F238E27FC236}">
                <a16:creationId xmlns:a16="http://schemas.microsoft.com/office/drawing/2014/main" id="{CEE3548C-D005-035F-A43C-6D894E1A31B8}"/>
              </a:ext>
            </a:extLst>
          </p:cNvPr>
          <p:cNvSpPr/>
          <p:nvPr/>
        </p:nvSpPr>
        <p:spPr>
          <a:xfrm>
            <a:off x="353466" y="1751960"/>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trai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có</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thể</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người</a:t>
            </a:r>
            <a:r>
              <a:rPr lang="en-US" sz="2000" b="1" dirty="0">
                <a:solidFill>
                  <a:srgbClr val="002060"/>
                </a:solidFill>
                <a:latin typeface="Calibri" panose="020F0502020204030204" pitchFamily="34" charset="0"/>
                <a:cs typeface="Calibri" panose="020F0502020204030204" pitchFamily="34" charset="0"/>
              </a:rPr>
              <a:t>.</a:t>
            </a:r>
          </a:p>
        </p:txBody>
      </p:sp>
      <p:sp>
        <p:nvSpPr>
          <p:cNvPr id="22" name="Cloud 21">
            <a:extLst>
              <a:ext uri="{FF2B5EF4-FFF2-40B4-BE49-F238E27FC236}">
                <a16:creationId xmlns:a16="http://schemas.microsoft.com/office/drawing/2014/main" id="{7F888875-8C56-BF19-CA7C-E363AED8C20E}"/>
              </a:ext>
            </a:extLst>
          </p:cNvPr>
          <p:cNvSpPr/>
          <p:nvPr/>
        </p:nvSpPr>
        <p:spPr>
          <a:xfrm>
            <a:off x="3112034" y="1736592"/>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Calibri" panose="020F0502020204030204" pitchFamily="34" charset="0"/>
                <a:cs typeface="Calibri" panose="020F0502020204030204" pitchFamily="34" charset="0"/>
              </a:rPr>
              <a:t>Lần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đầu</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tiên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nghe</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a:t>
            </a:r>
          </a:p>
        </p:txBody>
      </p:sp>
      <p:sp>
        <p:nvSpPr>
          <p:cNvPr id="23" name="Cloud 22">
            <a:extLst>
              <a:ext uri="{FF2B5EF4-FFF2-40B4-BE49-F238E27FC236}">
                <a16:creationId xmlns:a16="http://schemas.microsoft.com/office/drawing/2014/main" id="{FC6A9989-15DD-C62F-416B-F17068D1C1E7}"/>
              </a:ext>
            </a:extLst>
          </p:cNvPr>
          <p:cNvSpPr/>
          <p:nvPr/>
        </p:nvSpPr>
        <p:spPr>
          <a:xfrm>
            <a:off x="5724606" y="1790381"/>
            <a:ext cx="3196557"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những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không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với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a:t>
            </a:r>
          </a:p>
        </p:txBody>
      </p:sp>
      <p:sp>
        <p:nvSpPr>
          <p:cNvPr id="24" name="Cloud 23">
            <a:extLst>
              <a:ext uri="{FF2B5EF4-FFF2-40B4-BE49-F238E27FC236}">
                <a16:creationId xmlns:a16="http://schemas.microsoft.com/office/drawing/2014/main" id="{EA008A03-C9C0-8B13-748A-A1F26BBB4887}"/>
              </a:ext>
            </a:extLst>
          </p:cNvPr>
          <p:cNvSpPr/>
          <p:nvPr/>
        </p:nvSpPr>
        <p:spPr>
          <a:xfrm>
            <a:off x="215153" y="1766047"/>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Khi nghe anh trai nói vẹt có thể bắt chước tiếng người: </a:t>
            </a:r>
            <a:r>
              <a:rPr lang="vi-VN" sz="2000" b="1" dirty="0">
                <a:solidFill>
                  <a:srgbClr val="C00000"/>
                </a:solidFill>
                <a:latin typeface="Calibri" panose="020F0502020204030204" pitchFamily="34" charset="0"/>
                <a:cs typeface="Calibri" panose="020F0502020204030204" pitchFamily="34" charset="0"/>
              </a:rPr>
              <a:t>Tú rất háo hức. </a:t>
            </a:r>
            <a:endParaRPr lang="en-US" sz="2000" b="1" dirty="0">
              <a:solidFill>
                <a:srgbClr val="C00000"/>
              </a:solidFill>
              <a:latin typeface="Calibri" panose="020F0502020204030204" pitchFamily="34" charset="0"/>
              <a:cs typeface="Calibri" panose="020F0502020204030204" pitchFamily="34" charset="0"/>
            </a:endParaRPr>
          </a:p>
        </p:txBody>
      </p:sp>
      <p:sp>
        <p:nvSpPr>
          <p:cNvPr id="25" name="Cloud 24">
            <a:extLst>
              <a:ext uri="{FF2B5EF4-FFF2-40B4-BE49-F238E27FC236}">
                <a16:creationId xmlns:a16="http://schemas.microsoft.com/office/drawing/2014/main" id="{D8B238B7-86DE-83E5-43B5-4A7248FDF3D5}"/>
              </a:ext>
            </a:extLst>
          </p:cNvPr>
          <p:cNvSpPr/>
          <p:nvPr/>
        </p:nvSpPr>
        <p:spPr>
          <a:xfrm>
            <a:off x="3027509" y="1650786"/>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Lần đầu tiên nghe vẹt bắt chước tiếng minh: </a:t>
            </a:r>
            <a:r>
              <a:rPr lang="vi-VN" sz="2000" b="1" dirty="0">
                <a:solidFill>
                  <a:srgbClr val="C00000"/>
                </a:solidFill>
                <a:latin typeface="Calibri" panose="020F0502020204030204" pitchFamily="34" charset="0"/>
                <a:cs typeface="Calibri" panose="020F0502020204030204" pitchFamily="34" charset="0"/>
              </a:rPr>
              <a:t>Tú rất sung sướng.</a:t>
            </a:r>
            <a:endParaRPr lang="en-US" sz="2000" b="1" dirty="0">
              <a:solidFill>
                <a:srgbClr val="C00000"/>
              </a:solidFill>
              <a:latin typeface="Calibri" panose="020F0502020204030204" pitchFamily="34" charset="0"/>
              <a:cs typeface="Calibri" panose="020F0502020204030204" pitchFamily="34" charset="0"/>
            </a:endParaRPr>
          </a:p>
        </p:txBody>
      </p:sp>
      <p:sp>
        <p:nvSpPr>
          <p:cNvPr id="26" name="Cloud 25">
            <a:extLst>
              <a:ext uri="{FF2B5EF4-FFF2-40B4-BE49-F238E27FC236}">
                <a16:creationId xmlns:a16="http://schemas.microsoft.com/office/drawing/2014/main" id="{3FF45700-2BEE-19D8-3F7C-5CF55D46DC8E}"/>
              </a:ext>
            </a:extLst>
          </p:cNvPr>
          <p:cNvSpPr/>
          <p:nvPr/>
        </p:nvSpPr>
        <p:spPr>
          <a:xfrm>
            <a:off x="5770709" y="1666153"/>
            <a:ext cx="3211926" cy="2329543"/>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Nghe thấy </a:t>
            </a:r>
            <a:r>
              <a:rPr lang="en-US" sz="2000" b="1" dirty="0" err="1">
                <a:solidFill>
                  <a:srgbClr val="002060"/>
                </a:solidFill>
                <a:latin typeface="Calibri" panose="020F0502020204030204" pitchFamily="34" charset="0"/>
                <a:cs typeface="Calibri" panose="020F0502020204030204" pitchFamily="34" charset="0"/>
              </a:rPr>
              <a:t>vẹt</a:t>
            </a:r>
            <a:r>
              <a:rPr lang="vi-VN" sz="2000" b="1" dirty="0">
                <a:solidFill>
                  <a:srgbClr val="002060"/>
                </a:solidFill>
                <a:latin typeface="Calibri" panose="020F0502020204030204" pitchFamily="34" charset="0"/>
                <a:cs typeface="Calibri" panose="020F0502020204030204" pitchFamily="34" charset="0"/>
              </a:rPr>
              <a:t> bắt chước những lời minh nói trống không với anh trai: </a:t>
            </a:r>
            <a:r>
              <a:rPr lang="vi-VN" sz="2000" b="1" dirty="0">
                <a:solidFill>
                  <a:srgbClr val="C00000"/>
                </a:solidFill>
                <a:latin typeface="Calibri" panose="020F0502020204030204" pitchFamily="34" charset="0"/>
                <a:cs typeface="Calibri" panose="020F0502020204030204" pitchFamily="34" charset="0"/>
              </a:rPr>
              <a:t>Tú sửng sốt, ân hận.</a:t>
            </a:r>
            <a:endParaRPr lang="en-US" sz="20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7579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anim calcmode="lin" valueType="num">
                                      <p:cBhvr>
                                        <p:cTn id="46" dur="1000" fill="hold"/>
                                        <p:tgtEl>
                                          <p:spTgt spid="26"/>
                                        </p:tgtEl>
                                        <p:attrNameLst>
                                          <p:attrName>ppt_x</p:attrName>
                                        </p:attrNameLst>
                                      </p:cBhvr>
                                      <p:tavLst>
                                        <p:tav tm="0">
                                          <p:val>
                                            <p:strVal val="#ppt_x"/>
                                          </p:val>
                                        </p:tav>
                                        <p:tav tm="100000">
                                          <p:val>
                                            <p:strVal val="#ppt_x"/>
                                          </p:val>
                                        </p:tav>
                                      </p:tavLst>
                                    </p:anim>
                                    <p:anim calcmode="lin" valueType="num">
                                      <p:cBhvr>
                                        <p:cTn id="47"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6">
            <a:extLst>
              <a:ext uri="{FF2B5EF4-FFF2-40B4-BE49-F238E27FC236}">
                <a16:creationId xmlns:a16="http://schemas.microsoft.com/office/drawing/2014/main" id="{F6DB0142-AC28-0EAC-9493-5E0C7994FC47}"/>
              </a:ext>
            </a:extLst>
          </p:cNvPr>
          <p:cNvGrpSpPr/>
          <p:nvPr/>
        </p:nvGrpSpPr>
        <p:grpSpPr>
          <a:xfrm>
            <a:off x="219294" y="1051475"/>
            <a:ext cx="8705411" cy="877217"/>
            <a:chOff x="157235" y="3616875"/>
            <a:chExt cx="8705411" cy="877217"/>
          </a:xfrm>
        </p:grpSpPr>
        <p:pic>
          <p:nvPicPr>
            <p:cNvPr id="10" name="Hình ảnh 7">
              <a:extLst>
                <a:ext uri="{FF2B5EF4-FFF2-40B4-BE49-F238E27FC236}">
                  <a16:creationId xmlns:a16="http://schemas.microsoft.com/office/drawing/2014/main" id="{528E1C52-3E48-0769-A90D-252661BFBC7F}"/>
                </a:ext>
              </a:extLst>
            </p:cNvPr>
            <p:cNvPicPr>
              <a:picLocks noChangeAspect="1"/>
            </p:cNvPicPr>
            <p:nvPr/>
          </p:nvPicPr>
          <p:blipFill rotWithShape="1">
            <a:blip r:embed="rId2"/>
            <a:srcRect l="8956" t="37666" r="68907" b="36153"/>
            <a:stretch/>
          </p:blipFill>
          <p:spPr>
            <a:xfrm>
              <a:off x="157235" y="3657660"/>
              <a:ext cx="694421" cy="821299"/>
            </a:xfrm>
            <a:prstGeom prst="rect">
              <a:avLst/>
            </a:prstGeom>
          </p:spPr>
        </p:pic>
        <p:grpSp>
          <p:nvGrpSpPr>
            <p:cNvPr id="11" name="Nhóm 8">
              <a:extLst>
                <a:ext uri="{FF2B5EF4-FFF2-40B4-BE49-F238E27FC236}">
                  <a16:creationId xmlns:a16="http://schemas.microsoft.com/office/drawing/2014/main" id="{AC5AF044-2C04-706F-B9AA-C09BE0B4F9E9}"/>
                </a:ext>
              </a:extLst>
            </p:cNvPr>
            <p:cNvGrpSpPr/>
            <p:nvPr/>
          </p:nvGrpSpPr>
          <p:grpSpPr>
            <a:xfrm>
              <a:off x="913813" y="3616875"/>
              <a:ext cx="7948833" cy="877217"/>
              <a:chOff x="913813" y="3616875"/>
              <a:chExt cx="7948833" cy="877217"/>
            </a:xfrm>
          </p:grpSpPr>
          <p:sp>
            <p:nvSpPr>
              <p:cNvPr id="12" name="Hình chữ nhật: Góc Tròn 9">
                <a:extLst>
                  <a:ext uri="{FF2B5EF4-FFF2-40B4-BE49-F238E27FC236}">
                    <a16:creationId xmlns:a16="http://schemas.microsoft.com/office/drawing/2014/main" id="{2FA14809-FEB1-3CA4-40C7-B911DB914FE6}"/>
                  </a:ext>
                </a:extLst>
              </p:cNvPr>
              <p:cNvSpPr/>
              <p:nvPr/>
            </p:nvSpPr>
            <p:spPr>
              <a:xfrm>
                <a:off x="931456" y="3616875"/>
                <a:ext cx="7931190" cy="877217"/>
              </a:xfrm>
              <a:custGeom>
                <a:avLst/>
                <a:gdLst>
                  <a:gd name="connsiteX0" fmla="*/ 0 w 7931190"/>
                  <a:gd name="connsiteY0" fmla="*/ 146206 h 877217"/>
                  <a:gd name="connsiteX1" fmla="*/ 146206 w 7931190"/>
                  <a:gd name="connsiteY1" fmla="*/ 0 h 877217"/>
                  <a:gd name="connsiteX2" fmla="*/ 687865 w 7931190"/>
                  <a:gd name="connsiteY2" fmla="*/ 0 h 877217"/>
                  <a:gd name="connsiteX3" fmla="*/ 1229524 w 7931190"/>
                  <a:gd name="connsiteY3" fmla="*/ 0 h 877217"/>
                  <a:gd name="connsiteX4" fmla="*/ 2000346 w 7931190"/>
                  <a:gd name="connsiteY4" fmla="*/ 0 h 877217"/>
                  <a:gd name="connsiteX5" fmla="*/ 2465617 w 7931190"/>
                  <a:gd name="connsiteY5" fmla="*/ 0 h 877217"/>
                  <a:gd name="connsiteX6" fmla="*/ 3160051 w 7931190"/>
                  <a:gd name="connsiteY6" fmla="*/ 0 h 877217"/>
                  <a:gd name="connsiteX7" fmla="*/ 3930873 w 7931190"/>
                  <a:gd name="connsiteY7" fmla="*/ 0 h 877217"/>
                  <a:gd name="connsiteX8" fmla="*/ 4778083 w 7931190"/>
                  <a:gd name="connsiteY8" fmla="*/ 0 h 877217"/>
                  <a:gd name="connsiteX9" fmla="*/ 5243354 w 7931190"/>
                  <a:gd name="connsiteY9" fmla="*/ 0 h 877217"/>
                  <a:gd name="connsiteX10" fmla="*/ 6014176 w 7931190"/>
                  <a:gd name="connsiteY10" fmla="*/ 0 h 877217"/>
                  <a:gd name="connsiteX11" fmla="*/ 6479447 w 7931190"/>
                  <a:gd name="connsiteY11" fmla="*/ 0 h 877217"/>
                  <a:gd name="connsiteX12" fmla="*/ 7021106 w 7931190"/>
                  <a:gd name="connsiteY12" fmla="*/ 0 h 877217"/>
                  <a:gd name="connsiteX13" fmla="*/ 7784984 w 7931190"/>
                  <a:gd name="connsiteY13" fmla="*/ 0 h 877217"/>
                  <a:gd name="connsiteX14" fmla="*/ 7931190 w 7931190"/>
                  <a:gd name="connsiteY14" fmla="*/ 146206 h 877217"/>
                  <a:gd name="connsiteX15" fmla="*/ 7931190 w 7931190"/>
                  <a:gd name="connsiteY15" fmla="*/ 731011 h 877217"/>
                  <a:gd name="connsiteX16" fmla="*/ 7784984 w 7931190"/>
                  <a:gd name="connsiteY16" fmla="*/ 877217 h 877217"/>
                  <a:gd name="connsiteX17" fmla="*/ 7090550 w 7931190"/>
                  <a:gd name="connsiteY17" fmla="*/ 877217 h 877217"/>
                  <a:gd name="connsiteX18" fmla="*/ 6243340 w 7931190"/>
                  <a:gd name="connsiteY18" fmla="*/ 877217 h 877217"/>
                  <a:gd name="connsiteX19" fmla="*/ 5472518 w 7931190"/>
                  <a:gd name="connsiteY19" fmla="*/ 877217 h 877217"/>
                  <a:gd name="connsiteX20" fmla="*/ 4930859 w 7931190"/>
                  <a:gd name="connsiteY20" fmla="*/ 877217 h 877217"/>
                  <a:gd name="connsiteX21" fmla="*/ 4236424 w 7931190"/>
                  <a:gd name="connsiteY21" fmla="*/ 877217 h 877217"/>
                  <a:gd name="connsiteX22" fmla="*/ 3694766 w 7931190"/>
                  <a:gd name="connsiteY22" fmla="*/ 877217 h 877217"/>
                  <a:gd name="connsiteX23" fmla="*/ 3229495 w 7931190"/>
                  <a:gd name="connsiteY23" fmla="*/ 877217 h 877217"/>
                  <a:gd name="connsiteX24" fmla="*/ 2611448 w 7931190"/>
                  <a:gd name="connsiteY24" fmla="*/ 877217 h 877217"/>
                  <a:gd name="connsiteX25" fmla="*/ 2146177 w 7931190"/>
                  <a:gd name="connsiteY25" fmla="*/ 877217 h 877217"/>
                  <a:gd name="connsiteX26" fmla="*/ 1375355 w 7931190"/>
                  <a:gd name="connsiteY26" fmla="*/ 877217 h 877217"/>
                  <a:gd name="connsiteX27" fmla="*/ 146206 w 7931190"/>
                  <a:gd name="connsiteY27" fmla="*/ 877217 h 877217"/>
                  <a:gd name="connsiteX28" fmla="*/ 0 w 7931190"/>
                  <a:gd name="connsiteY28" fmla="*/ 731011 h 877217"/>
                  <a:gd name="connsiteX29" fmla="*/ 0 w 7931190"/>
                  <a:gd name="connsiteY29" fmla="*/ 146206 h 87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31190" h="877217" fill="none" extrusionOk="0">
                    <a:moveTo>
                      <a:pt x="0" y="146206"/>
                    </a:moveTo>
                    <a:cubicBezTo>
                      <a:pt x="832" y="62135"/>
                      <a:pt x="78999" y="2092"/>
                      <a:pt x="146206" y="0"/>
                    </a:cubicBezTo>
                    <a:cubicBezTo>
                      <a:pt x="375728" y="14432"/>
                      <a:pt x="578790" y="26122"/>
                      <a:pt x="687865" y="0"/>
                    </a:cubicBezTo>
                    <a:cubicBezTo>
                      <a:pt x="796940" y="-26122"/>
                      <a:pt x="1085849" y="-11717"/>
                      <a:pt x="1229524" y="0"/>
                    </a:cubicBezTo>
                    <a:cubicBezTo>
                      <a:pt x="1373199" y="11717"/>
                      <a:pt x="1622833" y="-11128"/>
                      <a:pt x="2000346" y="0"/>
                    </a:cubicBezTo>
                    <a:cubicBezTo>
                      <a:pt x="2377859" y="11128"/>
                      <a:pt x="2291773" y="-11517"/>
                      <a:pt x="2465617" y="0"/>
                    </a:cubicBezTo>
                    <a:cubicBezTo>
                      <a:pt x="2639461" y="11517"/>
                      <a:pt x="2970560" y="-12301"/>
                      <a:pt x="3160051" y="0"/>
                    </a:cubicBezTo>
                    <a:cubicBezTo>
                      <a:pt x="3349542" y="12301"/>
                      <a:pt x="3607375" y="35177"/>
                      <a:pt x="3930873" y="0"/>
                    </a:cubicBezTo>
                    <a:cubicBezTo>
                      <a:pt x="4254371" y="-35177"/>
                      <a:pt x="4387069" y="14503"/>
                      <a:pt x="4778083" y="0"/>
                    </a:cubicBezTo>
                    <a:cubicBezTo>
                      <a:pt x="5169097" y="-14503"/>
                      <a:pt x="5059392" y="-23179"/>
                      <a:pt x="5243354" y="0"/>
                    </a:cubicBezTo>
                    <a:cubicBezTo>
                      <a:pt x="5427316" y="23179"/>
                      <a:pt x="5716249" y="31247"/>
                      <a:pt x="6014176" y="0"/>
                    </a:cubicBezTo>
                    <a:cubicBezTo>
                      <a:pt x="6312103" y="-31247"/>
                      <a:pt x="6263696" y="4037"/>
                      <a:pt x="6479447" y="0"/>
                    </a:cubicBezTo>
                    <a:cubicBezTo>
                      <a:pt x="6695198" y="-4037"/>
                      <a:pt x="6828800" y="-16994"/>
                      <a:pt x="7021106" y="0"/>
                    </a:cubicBezTo>
                    <a:cubicBezTo>
                      <a:pt x="7213412" y="16994"/>
                      <a:pt x="7512290" y="-15683"/>
                      <a:pt x="7784984" y="0"/>
                    </a:cubicBezTo>
                    <a:cubicBezTo>
                      <a:pt x="7847033" y="-5828"/>
                      <a:pt x="7921879" y="82217"/>
                      <a:pt x="7931190" y="146206"/>
                    </a:cubicBezTo>
                    <a:cubicBezTo>
                      <a:pt x="7914337" y="344881"/>
                      <a:pt x="7907260" y="585501"/>
                      <a:pt x="7931190" y="731011"/>
                    </a:cubicBezTo>
                    <a:cubicBezTo>
                      <a:pt x="7911463" y="814659"/>
                      <a:pt x="7879157" y="886464"/>
                      <a:pt x="7784984" y="877217"/>
                    </a:cubicBezTo>
                    <a:cubicBezTo>
                      <a:pt x="7631282" y="853534"/>
                      <a:pt x="7367452" y="862130"/>
                      <a:pt x="7090550" y="877217"/>
                    </a:cubicBezTo>
                    <a:cubicBezTo>
                      <a:pt x="6813648" y="892304"/>
                      <a:pt x="6439945" y="918433"/>
                      <a:pt x="6243340" y="877217"/>
                    </a:cubicBezTo>
                    <a:cubicBezTo>
                      <a:pt x="6046735" y="836002"/>
                      <a:pt x="5853465" y="863937"/>
                      <a:pt x="5472518" y="877217"/>
                    </a:cubicBezTo>
                    <a:cubicBezTo>
                      <a:pt x="5091571" y="890497"/>
                      <a:pt x="5080700" y="860893"/>
                      <a:pt x="4930859" y="877217"/>
                    </a:cubicBezTo>
                    <a:cubicBezTo>
                      <a:pt x="4781018" y="893541"/>
                      <a:pt x="4454538" y="856217"/>
                      <a:pt x="4236424" y="877217"/>
                    </a:cubicBezTo>
                    <a:cubicBezTo>
                      <a:pt x="4018310" y="898217"/>
                      <a:pt x="3811867" y="861054"/>
                      <a:pt x="3694766" y="877217"/>
                    </a:cubicBezTo>
                    <a:cubicBezTo>
                      <a:pt x="3577665" y="893380"/>
                      <a:pt x="3366017" y="868319"/>
                      <a:pt x="3229495" y="877217"/>
                    </a:cubicBezTo>
                    <a:cubicBezTo>
                      <a:pt x="3092973" y="886115"/>
                      <a:pt x="2769381" y="867451"/>
                      <a:pt x="2611448" y="877217"/>
                    </a:cubicBezTo>
                    <a:cubicBezTo>
                      <a:pt x="2453515" y="886983"/>
                      <a:pt x="2241703" y="900152"/>
                      <a:pt x="2146177" y="877217"/>
                    </a:cubicBezTo>
                    <a:cubicBezTo>
                      <a:pt x="2050651" y="854282"/>
                      <a:pt x="1549567" y="915437"/>
                      <a:pt x="1375355" y="877217"/>
                    </a:cubicBezTo>
                    <a:cubicBezTo>
                      <a:pt x="1201143" y="838997"/>
                      <a:pt x="514133" y="849985"/>
                      <a:pt x="146206" y="877217"/>
                    </a:cubicBezTo>
                    <a:cubicBezTo>
                      <a:pt x="70883" y="872608"/>
                      <a:pt x="-1872" y="824084"/>
                      <a:pt x="0" y="731011"/>
                    </a:cubicBezTo>
                    <a:cubicBezTo>
                      <a:pt x="-310" y="444875"/>
                      <a:pt x="-10127" y="368559"/>
                      <a:pt x="0" y="146206"/>
                    </a:cubicBezTo>
                    <a:close/>
                  </a:path>
                  <a:path w="7931190" h="877217" stroke="0" extrusionOk="0">
                    <a:moveTo>
                      <a:pt x="0" y="146206"/>
                    </a:moveTo>
                    <a:cubicBezTo>
                      <a:pt x="16817" y="62635"/>
                      <a:pt x="65368" y="3706"/>
                      <a:pt x="146206" y="0"/>
                    </a:cubicBezTo>
                    <a:cubicBezTo>
                      <a:pt x="259256" y="-21715"/>
                      <a:pt x="492501" y="-4113"/>
                      <a:pt x="611477" y="0"/>
                    </a:cubicBezTo>
                    <a:cubicBezTo>
                      <a:pt x="730453" y="4113"/>
                      <a:pt x="957655" y="-8675"/>
                      <a:pt x="1076748" y="0"/>
                    </a:cubicBezTo>
                    <a:cubicBezTo>
                      <a:pt x="1195841" y="8675"/>
                      <a:pt x="1496387" y="-19214"/>
                      <a:pt x="1694795" y="0"/>
                    </a:cubicBezTo>
                    <a:cubicBezTo>
                      <a:pt x="1893203" y="19214"/>
                      <a:pt x="2280526" y="-12184"/>
                      <a:pt x="2542005" y="0"/>
                    </a:cubicBezTo>
                    <a:cubicBezTo>
                      <a:pt x="2803484" y="12184"/>
                      <a:pt x="2895513" y="-12560"/>
                      <a:pt x="3007276" y="0"/>
                    </a:cubicBezTo>
                    <a:cubicBezTo>
                      <a:pt x="3119039" y="12560"/>
                      <a:pt x="3401726" y="15521"/>
                      <a:pt x="3548934" y="0"/>
                    </a:cubicBezTo>
                    <a:cubicBezTo>
                      <a:pt x="3696142" y="-15521"/>
                      <a:pt x="3896156" y="24264"/>
                      <a:pt x="4090593" y="0"/>
                    </a:cubicBezTo>
                    <a:cubicBezTo>
                      <a:pt x="4285030" y="-24264"/>
                      <a:pt x="4506587" y="805"/>
                      <a:pt x="4708640" y="0"/>
                    </a:cubicBezTo>
                    <a:cubicBezTo>
                      <a:pt x="4910693" y="-805"/>
                      <a:pt x="5196834" y="23"/>
                      <a:pt x="5403074" y="0"/>
                    </a:cubicBezTo>
                    <a:cubicBezTo>
                      <a:pt x="5609314" y="-23"/>
                      <a:pt x="5687799" y="15879"/>
                      <a:pt x="5868345" y="0"/>
                    </a:cubicBezTo>
                    <a:cubicBezTo>
                      <a:pt x="6048891" y="-15879"/>
                      <a:pt x="6270923" y="-976"/>
                      <a:pt x="6410004" y="0"/>
                    </a:cubicBezTo>
                    <a:cubicBezTo>
                      <a:pt x="6549085" y="976"/>
                      <a:pt x="7019606" y="7765"/>
                      <a:pt x="7180826" y="0"/>
                    </a:cubicBezTo>
                    <a:cubicBezTo>
                      <a:pt x="7342046" y="-7765"/>
                      <a:pt x="7486080" y="7611"/>
                      <a:pt x="7784984" y="0"/>
                    </a:cubicBezTo>
                    <a:cubicBezTo>
                      <a:pt x="7863632" y="-17719"/>
                      <a:pt x="7925004" y="84272"/>
                      <a:pt x="7931190" y="146206"/>
                    </a:cubicBezTo>
                    <a:cubicBezTo>
                      <a:pt x="7909237" y="287707"/>
                      <a:pt x="7947455" y="607756"/>
                      <a:pt x="7931190" y="731011"/>
                    </a:cubicBezTo>
                    <a:cubicBezTo>
                      <a:pt x="7931045" y="805757"/>
                      <a:pt x="7851229" y="872586"/>
                      <a:pt x="7784984" y="877217"/>
                    </a:cubicBezTo>
                    <a:cubicBezTo>
                      <a:pt x="7674942" y="861596"/>
                      <a:pt x="7479053" y="883006"/>
                      <a:pt x="7319713" y="877217"/>
                    </a:cubicBezTo>
                    <a:cubicBezTo>
                      <a:pt x="7160373" y="871428"/>
                      <a:pt x="6747668" y="909635"/>
                      <a:pt x="6548891" y="877217"/>
                    </a:cubicBezTo>
                    <a:cubicBezTo>
                      <a:pt x="6350114" y="844799"/>
                      <a:pt x="6011871" y="844088"/>
                      <a:pt x="5701681" y="877217"/>
                    </a:cubicBezTo>
                    <a:cubicBezTo>
                      <a:pt x="5391491" y="910347"/>
                      <a:pt x="5141282" y="888485"/>
                      <a:pt x="4854471" y="877217"/>
                    </a:cubicBezTo>
                    <a:cubicBezTo>
                      <a:pt x="4567660" y="865950"/>
                      <a:pt x="4503954" y="876372"/>
                      <a:pt x="4160037" y="877217"/>
                    </a:cubicBezTo>
                    <a:cubicBezTo>
                      <a:pt x="3816120" y="878062"/>
                      <a:pt x="3663435" y="872212"/>
                      <a:pt x="3465602" y="877217"/>
                    </a:cubicBezTo>
                    <a:cubicBezTo>
                      <a:pt x="3267770" y="882222"/>
                      <a:pt x="3043582" y="881242"/>
                      <a:pt x="2847556" y="877217"/>
                    </a:cubicBezTo>
                    <a:cubicBezTo>
                      <a:pt x="2651530" y="873192"/>
                      <a:pt x="2537012" y="852363"/>
                      <a:pt x="2305897" y="877217"/>
                    </a:cubicBezTo>
                    <a:cubicBezTo>
                      <a:pt x="2074782" y="902071"/>
                      <a:pt x="1898622" y="893870"/>
                      <a:pt x="1764238" y="877217"/>
                    </a:cubicBezTo>
                    <a:cubicBezTo>
                      <a:pt x="1629854" y="860564"/>
                      <a:pt x="1414786" y="866093"/>
                      <a:pt x="1146191" y="877217"/>
                    </a:cubicBezTo>
                    <a:cubicBezTo>
                      <a:pt x="877596" y="888341"/>
                      <a:pt x="597188" y="906197"/>
                      <a:pt x="146206" y="877217"/>
                    </a:cubicBezTo>
                    <a:cubicBezTo>
                      <a:pt x="58711" y="876950"/>
                      <a:pt x="-4988" y="802816"/>
                      <a:pt x="0" y="731011"/>
                    </a:cubicBezTo>
                    <a:cubicBezTo>
                      <a:pt x="-1235" y="475828"/>
                      <a:pt x="9852" y="410262"/>
                      <a:pt x="0" y="146206"/>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10">
                <a:extLst>
                  <a:ext uri="{FF2B5EF4-FFF2-40B4-BE49-F238E27FC236}">
                    <a16:creationId xmlns:a16="http://schemas.microsoft.com/office/drawing/2014/main" id="{4399F26B-11E9-1C7E-C424-3858B1597999}"/>
                  </a:ext>
                </a:extLst>
              </p:cNvPr>
              <p:cNvSpPr txBox="1"/>
              <p:nvPr/>
            </p:nvSpPr>
            <p:spPr>
              <a:xfrm>
                <a:off x="913813" y="3657660"/>
                <a:ext cx="7745506" cy="830997"/>
              </a:xfrm>
              <a:prstGeom prst="rect">
                <a:avLst/>
              </a:prstGeom>
              <a:noFill/>
            </p:spPr>
            <p:txBody>
              <a:bodyPr wrap="square" rtlCol="0">
                <a:spAutoFit/>
              </a:bodyPr>
              <a:lstStyle/>
              <a:p>
                <a:pPr algn="ctr"/>
                <a:r>
                  <a:rPr lang="vi-VN" sz="2400" b="1"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p>
            </p:txBody>
          </p:sp>
        </p:grpSp>
      </p:grpSp>
      <p:pic>
        <p:nvPicPr>
          <p:cNvPr id="21" name="Picture 20">
            <a:extLst>
              <a:ext uri="{FF2B5EF4-FFF2-40B4-BE49-F238E27FC236}">
                <a16:creationId xmlns:a16="http://schemas.microsoft.com/office/drawing/2014/main" id="{BDFE6031-0A18-FB3C-0BC0-E5808E18502B}"/>
              </a:ext>
            </a:extLst>
          </p:cNvPr>
          <p:cNvPicPr>
            <a:picLocks noChangeAspect="1"/>
          </p:cNvPicPr>
          <p:nvPr/>
        </p:nvPicPr>
        <p:blipFill>
          <a:blip r:embed="rId3"/>
          <a:stretch>
            <a:fillRect/>
          </a:stretch>
        </p:blipFill>
        <p:spPr>
          <a:xfrm>
            <a:off x="1391326" y="101420"/>
            <a:ext cx="6407451" cy="944962"/>
          </a:xfrm>
          <a:prstGeom prst="rect">
            <a:avLst/>
          </a:prstGeom>
        </p:spPr>
      </p:pic>
      <p:grpSp>
        <p:nvGrpSpPr>
          <p:cNvPr id="23" name="Nhóm 13">
            <a:extLst>
              <a:ext uri="{FF2B5EF4-FFF2-40B4-BE49-F238E27FC236}">
                <a16:creationId xmlns:a16="http://schemas.microsoft.com/office/drawing/2014/main" id="{03B5C863-9A85-BC38-6E41-AAC02AE59A9A}"/>
              </a:ext>
            </a:extLst>
          </p:cNvPr>
          <p:cNvGrpSpPr/>
          <p:nvPr/>
        </p:nvGrpSpPr>
        <p:grpSpPr>
          <a:xfrm>
            <a:off x="391099" y="2106191"/>
            <a:ext cx="8361802" cy="2510710"/>
            <a:chOff x="391099" y="1747899"/>
            <a:chExt cx="8361802" cy="2988480"/>
          </a:xfrm>
        </p:grpSpPr>
        <p:sp>
          <p:nvSpPr>
            <p:cNvPr id="24" name="Rectangle: Rounded Corners 11">
              <a:extLst>
                <a:ext uri="{FF2B5EF4-FFF2-40B4-BE49-F238E27FC236}">
                  <a16:creationId xmlns:a16="http://schemas.microsoft.com/office/drawing/2014/main" id="{FD248C7F-72CE-F50A-538A-6D2C4135D3AC}"/>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5" name="Hộp Văn bản 16">
              <a:extLst>
                <a:ext uri="{FF2B5EF4-FFF2-40B4-BE49-F238E27FC236}">
                  <a16:creationId xmlns:a16="http://schemas.microsoft.com/office/drawing/2014/main" id="{961F37A3-DC8D-47A6-6306-95D4F6747423}"/>
                </a:ext>
              </a:extLst>
            </p:cNvPr>
            <p:cNvSpPr txBox="1"/>
            <p:nvPr/>
          </p:nvSpPr>
          <p:spPr>
            <a:xfrm>
              <a:off x="592071" y="1768990"/>
              <a:ext cx="7952574" cy="2967389"/>
            </a:xfrm>
            <a:prstGeom prst="rect">
              <a:avLst/>
            </a:prstGeom>
            <a:noFill/>
          </p:spPr>
          <p:txBody>
            <a:bodyPr wrap="square">
              <a:spAutoFit/>
            </a:bodyPr>
            <a:lstStyle/>
            <a:p>
              <a:pPr algn="just"/>
              <a:r>
                <a:rPr lang="vi-VN" sz="2600" b="0" i="0" dirty="0">
                  <a:solidFill>
                    <a:srgbClr val="000000"/>
                  </a:solidFill>
                  <a:effectLst/>
                  <a:latin typeface="Calibri" panose="020F0502020204030204" pitchFamily="34" charset="0"/>
                  <a:cs typeface="Calibri" panose="020F0502020204030204" pitchFamily="34" charset="0"/>
                </a:rPr>
                <a:t>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grpSp>
      <p:sp>
        <p:nvSpPr>
          <p:cNvPr id="26" name="Hình chữ nhật 11">
            <a:extLst>
              <a:ext uri="{FF2B5EF4-FFF2-40B4-BE49-F238E27FC236}">
                <a16:creationId xmlns:a16="http://schemas.microsoft.com/office/drawing/2014/main" id="{EF64C650-D9D1-BA92-7B5C-2B4729FC2182}"/>
              </a:ext>
            </a:extLst>
          </p:cNvPr>
          <p:cNvSpPr/>
          <p:nvPr/>
        </p:nvSpPr>
        <p:spPr>
          <a:xfrm>
            <a:off x="5885970" y="2189949"/>
            <a:ext cx="261257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47301FFB-8367-BFC5-3567-E86998BBE8B1}"/>
              </a:ext>
            </a:extLst>
          </p:cNvPr>
          <p:cNvSpPr/>
          <p:nvPr/>
        </p:nvSpPr>
        <p:spPr>
          <a:xfrm>
            <a:off x="683879" y="2581835"/>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38CBC5E-D596-0DD6-78F3-0A13F422C818}"/>
              </a:ext>
            </a:extLst>
          </p:cNvPr>
          <p:cNvSpPr/>
          <p:nvPr/>
        </p:nvSpPr>
        <p:spPr>
          <a:xfrm>
            <a:off x="683879" y="3027509"/>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11">
            <a:extLst>
              <a:ext uri="{FF2B5EF4-FFF2-40B4-BE49-F238E27FC236}">
                <a16:creationId xmlns:a16="http://schemas.microsoft.com/office/drawing/2014/main" id="{968ED19A-F237-9516-4982-7D472C92F441}"/>
              </a:ext>
            </a:extLst>
          </p:cNvPr>
          <p:cNvSpPr/>
          <p:nvPr/>
        </p:nvSpPr>
        <p:spPr>
          <a:xfrm>
            <a:off x="630091" y="3457815"/>
            <a:ext cx="379591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Nhóm 38">
            <a:extLst>
              <a:ext uri="{FF2B5EF4-FFF2-40B4-BE49-F238E27FC236}">
                <a16:creationId xmlns:a16="http://schemas.microsoft.com/office/drawing/2014/main" id="{618CAB8B-624D-C13C-CBED-289C1CC45FB8}"/>
              </a:ext>
            </a:extLst>
          </p:cNvPr>
          <p:cNvGrpSpPr/>
          <p:nvPr/>
        </p:nvGrpSpPr>
        <p:grpSpPr>
          <a:xfrm>
            <a:off x="382134" y="2125750"/>
            <a:ext cx="8361802" cy="2592246"/>
            <a:chOff x="391099" y="1979086"/>
            <a:chExt cx="8361802" cy="2570260"/>
          </a:xfrm>
        </p:grpSpPr>
        <p:sp>
          <p:nvSpPr>
            <p:cNvPr id="31" name="Rectangle: Rounded Corners 11">
              <a:extLst>
                <a:ext uri="{FF2B5EF4-FFF2-40B4-BE49-F238E27FC236}">
                  <a16:creationId xmlns:a16="http://schemas.microsoft.com/office/drawing/2014/main" id="{E130F00C-4623-F188-1C7E-50E732EF614F}"/>
                </a:ext>
              </a:extLst>
            </p:cNvPr>
            <p:cNvSpPr/>
            <p:nvPr/>
          </p:nvSpPr>
          <p:spPr>
            <a:xfrm>
              <a:off x="391099" y="1979086"/>
              <a:ext cx="8361802" cy="2570260"/>
            </a:xfrm>
            <a:custGeom>
              <a:avLst/>
              <a:gdLst>
                <a:gd name="connsiteX0" fmla="*/ 0 w 8361802"/>
                <a:gd name="connsiteY0" fmla="*/ 256306 h 2570260"/>
                <a:gd name="connsiteX1" fmla="*/ 256306 w 8361802"/>
                <a:gd name="connsiteY1" fmla="*/ 0 h 2570260"/>
                <a:gd name="connsiteX2" fmla="*/ 8105496 w 8361802"/>
                <a:gd name="connsiteY2" fmla="*/ 0 h 2570260"/>
                <a:gd name="connsiteX3" fmla="*/ 8361802 w 8361802"/>
                <a:gd name="connsiteY3" fmla="*/ 256306 h 2570260"/>
                <a:gd name="connsiteX4" fmla="*/ 8361802 w 8361802"/>
                <a:gd name="connsiteY4" fmla="*/ 2313954 h 2570260"/>
                <a:gd name="connsiteX5" fmla="*/ 8105496 w 8361802"/>
                <a:gd name="connsiteY5" fmla="*/ 2570260 h 2570260"/>
                <a:gd name="connsiteX6" fmla="*/ 256306 w 8361802"/>
                <a:gd name="connsiteY6" fmla="*/ 2570260 h 2570260"/>
                <a:gd name="connsiteX7" fmla="*/ 0 w 8361802"/>
                <a:gd name="connsiteY7" fmla="*/ 2313954 h 2570260"/>
                <a:gd name="connsiteX8" fmla="*/ 0 w 8361802"/>
                <a:gd name="connsiteY8" fmla="*/ 256306 h 257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570260" fill="none" extrusionOk="0">
                  <a:moveTo>
                    <a:pt x="0" y="256306"/>
                  </a:moveTo>
                  <a:cubicBezTo>
                    <a:pt x="179" y="119607"/>
                    <a:pt x="117970" y="5401"/>
                    <a:pt x="256306" y="0"/>
                  </a:cubicBezTo>
                  <a:cubicBezTo>
                    <a:pt x="3297053" y="72427"/>
                    <a:pt x="6062845" y="61419"/>
                    <a:pt x="8105496" y="0"/>
                  </a:cubicBezTo>
                  <a:cubicBezTo>
                    <a:pt x="8243392" y="-25183"/>
                    <a:pt x="8343575" y="109239"/>
                    <a:pt x="8361802" y="256306"/>
                  </a:cubicBezTo>
                  <a:cubicBezTo>
                    <a:pt x="8462678" y="1218190"/>
                    <a:pt x="8254489" y="1808406"/>
                    <a:pt x="8361802" y="2313954"/>
                  </a:cubicBezTo>
                  <a:cubicBezTo>
                    <a:pt x="8364550" y="2441559"/>
                    <a:pt x="8232507" y="2553957"/>
                    <a:pt x="8105496" y="2570260"/>
                  </a:cubicBezTo>
                  <a:cubicBezTo>
                    <a:pt x="5156132" y="2600087"/>
                    <a:pt x="2956558" y="2490954"/>
                    <a:pt x="256306" y="2570260"/>
                  </a:cubicBezTo>
                  <a:cubicBezTo>
                    <a:pt x="120737" y="2569583"/>
                    <a:pt x="-14195" y="2458315"/>
                    <a:pt x="0" y="2313954"/>
                  </a:cubicBezTo>
                  <a:cubicBezTo>
                    <a:pt x="50037" y="1783677"/>
                    <a:pt x="770" y="810039"/>
                    <a:pt x="0" y="256306"/>
                  </a:cubicBezTo>
                  <a:close/>
                </a:path>
                <a:path w="8361802" h="2570260" stroke="0" extrusionOk="0">
                  <a:moveTo>
                    <a:pt x="0" y="256306"/>
                  </a:moveTo>
                  <a:cubicBezTo>
                    <a:pt x="17303" y="119469"/>
                    <a:pt x="118411" y="7623"/>
                    <a:pt x="256306" y="0"/>
                  </a:cubicBezTo>
                  <a:cubicBezTo>
                    <a:pt x="2236493" y="123000"/>
                    <a:pt x="6548797" y="-96860"/>
                    <a:pt x="8105496" y="0"/>
                  </a:cubicBezTo>
                  <a:cubicBezTo>
                    <a:pt x="8227353" y="-15012"/>
                    <a:pt x="8365845" y="106601"/>
                    <a:pt x="8361802" y="256306"/>
                  </a:cubicBezTo>
                  <a:cubicBezTo>
                    <a:pt x="8364975" y="637785"/>
                    <a:pt x="8456069" y="1956296"/>
                    <a:pt x="8361802" y="2313954"/>
                  </a:cubicBezTo>
                  <a:cubicBezTo>
                    <a:pt x="8360122" y="2456117"/>
                    <a:pt x="8220486" y="2565913"/>
                    <a:pt x="8105496" y="2570260"/>
                  </a:cubicBezTo>
                  <a:cubicBezTo>
                    <a:pt x="6014149" y="2409553"/>
                    <a:pt x="3937276" y="2609927"/>
                    <a:pt x="256306" y="2570260"/>
                  </a:cubicBezTo>
                  <a:cubicBezTo>
                    <a:pt x="87607" y="2564777"/>
                    <a:pt x="-21163" y="2445920"/>
                    <a:pt x="0" y="2313954"/>
                  </a:cubicBezTo>
                  <a:cubicBezTo>
                    <a:pt x="32216" y="1802614"/>
                    <a:pt x="57206" y="824771"/>
                    <a:pt x="0" y="256306"/>
                  </a:cubicBezTo>
                  <a:close/>
                </a:path>
              </a:pathLst>
            </a:custGeom>
            <a:solidFill>
              <a:srgbClr val="FFFF00"/>
            </a:solidFill>
            <a:ln>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2" name="Hộp Văn bản 37">
              <a:extLst>
                <a:ext uri="{FF2B5EF4-FFF2-40B4-BE49-F238E27FC236}">
                  <a16:creationId xmlns:a16="http://schemas.microsoft.com/office/drawing/2014/main" id="{3D5AE157-E791-5F35-6F8E-6FC4AFF3C4F9}"/>
                </a:ext>
              </a:extLst>
            </p:cNvPr>
            <p:cNvSpPr txBox="1"/>
            <p:nvPr/>
          </p:nvSpPr>
          <p:spPr>
            <a:xfrm>
              <a:off x="501907" y="2212062"/>
              <a:ext cx="8158115" cy="2227712"/>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đã nhận ra mình thường nói trống không với anh trai nên rất hối hận về điều đó. Hành động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chỉ mong anh gọi để “Dạ” một tiếng thật lễ phép cho biết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sẽ thay đổi, nói năng lễ phép và kính trọng anh trong những lần sau.</a:t>
              </a:r>
            </a:p>
          </p:txBody>
        </p:sp>
      </p:grpSp>
    </p:spTree>
    <p:extLst>
      <p:ext uri="{BB962C8B-B14F-4D97-AF65-F5344CB8AC3E}">
        <p14:creationId xmlns:p14="http://schemas.microsoft.com/office/powerpoint/2010/main" val="1647899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42">
            <a:extLst>
              <a:ext uri="{FF2B5EF4-FFF2-40B4-BE49-F238E27FC236}">
                <a16:creationId xmlns:a16="http://schemas.microsoft.com/office/drawing/2014/main" id="{0330D3E4-EDE3-A3F3-5910-9EA99B54BE34}"/>
              </a:ext>
            </a:extLst>
          </p:cNvPr>
          <p:cNvSpPr/>
          <p:nvPr/>
        </p:nvSpPr>
        <p:spPr>
          <a:xfrm>
            <a:off x="767493" y="242833"/>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Hộp Văn bản 16">
            <a:extLst>
              <a:ext uri="{FF2B5EF4-FFF2-40B4-BE49-F238E27FC236}">
                <a16:creationId xmlns:a16="http://schemas.microsoft.com/office/drawing/2014/main" id="{2CBD5C64-3CC0-8EA1-0F10-B1B722E471BC}"/>
              </a:ext>
            </a:extLst>
          </p:cNvPr>
          <p:cNvSpPr txBox="1"/>
          <p:nvPr/>
        </p:nvSpPr>
        <p:spPr>
          <a:xfrm>
            <a:off x="567236" y="293753"/>
            <a:ext cx="8315507"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2" name="Hình ảnh 44">
            <a:extLst>
              <a:ext uri="{FF2B5EF4-FFF2-40B4-BE49-F238E27FC236}">
                <a16:creationId xmlns:a16="http://schemas.microsoft.com/office/drawing/2014/main" id="{D7FE3CF8-030A-84A9-4ADA-587BDEDD1AFA}"/>
              </a:ext>
            </a:extLst>
          </p:cNvPr>
          <p:cNvPicPr>
            <a:picLocks noChangeAspect="1"/>
          </p:cNvPicPr>
          <p:nvPr/>
        </p:nvPicPr>
        <p:blipFill rotWithShape="1">
          <a:blip r:embed="rId2"/>
          <a:srcRect l="30952" t="35570" r="49999" b="37592"/>
          <a:stretch/>
        </p:blipFill>
        <p:spPr>
          <a:xfrm>
            <a:off x="45898" y="184562"/>
            <a:ext cx="641795" cy="904223"/>
          </a:xfrm>
          <a:prstGeom prst="rect">
            <a:avLst/>
          </a:prstGeom>
        </p:spPr>
      </p:pic>
      <p:sp>
        <p:nvSpPr>
          <p:cNvPr id="13" name="TextBox 12">
            <a:extLst>
              <a:ext uri="{FF2B5EF4-FFF2-40B4-BE49-F238E27FC236}">
                <a16:creationId xmlns:a16="http://schemas.microsoft.com/office/drawing/2014/main" id="{9F595C08-7D52-0C12-57E0-1DA9CB27F314}"/>
              </a:ext>
            </a:extLst>
          </p:cNvPr>
          <p:cNvSpPr txBox="1"/>
          <p:nvPr/>
        </p:nvSpPr>
        <p:spPr>
          <a:xfrm>
            <a:off x="476410" y="1475334"/>
            <a:ext cx="8321808" cy="2677656"/>
          </a:xfrm>
          <a:prstGeom prst="rect">
            <a:avLst/>
          </a:prstGeom>
          <a:noFill/>
        </p:spPr>
        <p:txBody>
          <a:bodyPr wrap="square" rtlCol="0">
            <a:spAutoFit/>
          </a:bodyPr>
          <a:lstStyle/>
          <a:p>
            <a:pPr algn="just"/>
            <a:r>
              <a:rPr lang="vi-VN" sz="2400" b="1" i="0" dirty="0">
                <a:solidFill>
                  <a:srgbClr val="002060"/>
                </a:solidFill>
                <a:effectLst/>
                <a:latin typeface="Calibri" panose="020F0502020204030204" pitchFamily="34" charset="0"/>
                <a:cs typeface="Calibri" panose="020F0502020204030204" pitchFamily="34" charset="0"/>
              </a:rPr>
              <a:t>a. Một ngày, vẹt bắt chước tiếng nói của Tú khiến Tú rất vui.</a:t>
            </a:r>
          </a:p>
          <a:p>
            <a:pPr algn="just"/>
            <a:r>
              <a:rPr lang="vi-VN" sz="2400" b="1" i="0" dirty="0">
                <a:solidFill>
                  <a:srgbClr val="002060"/>
                </a:solidFill>
                <a:effectLst/>
                <a:latin typeface="Calibri" panose="020F0502020204030204" pitchFamily="34" charset="0"/>
                <a:cs typeface="Calibri" panose="020F0502020204030204" pitchFamily="34" charset="0"/>
              </a:rPr>
              <a:t>b. Tú nhận ra mình đã không lễ phép với anh và rất hối hận về điều đó.</a:t>
            </a:r>
          </a:p>
          <a:p>
            <a:pPr algn="just"/>
            <a:r>
              <a:rPr lang="vi-VN" sz="2400" b="1" i="0" dirty="0">
                <a:solidFill>
                  <a:srgbClr val="002060"/>
                </a:solidFill>
                <a:effectLst/>
                <a:latin typeface="Calibri" panose="020F0502020204030204" pitchFamily="34" charset="0"/>
                <a:cs typeface="Calibri" panose="020F0502020204030204" pitchFamily="34" charset="0"/>
              </a:rPr>
              <a:t>c. Nhưng khi vẹt nói nhiều hơn, Tú thấy vẹt toàn bắt chước những lời Tú nói trống không với anh trai.</a:t>
            </a:r>
          </a:p>
          <a:p>
            <a:pPr algn="just"/>
            <a:r>
              <a:rPr lang="vi-VN" sz="2400" b="1" i="0" dirty="0">
                <a:solidFill>
                  <a:srgbClr val="002060"/>
                </a:solidFill>
                <a:effectLst/>
                <a:latin typeface="Calibri" panose="020F0502020204030204" pitchFamily="34" charset="0"/>
                <a:cs typeface="Calibri" panose="020F0502020204030204" pitchFamily="34" charset="0"/>
              </a:rPr>
              <a:t>d. Có một chú vẹt nhỏ bị thương ở cánh được Tú yêu thương và chăm sóc cẩn thận.</a:t>
            </a:r>
          </a:p>
        </p:txBody>
      </p:sp>
      <p:grpSp>
        <p:nvGrpSpPr>
          <p:cNvPr id="14" name="Nhóm 38">
            <a:extLst>
              <a:ext uri="{FF2B5EF4-FFF2-40B4-BE49-F238E27FC236}">
                <a16:creationId xmlns:a16="http://schemas.microsoft.com/office/drawing/2014/main" id="{8CC2DBB6-2D8C-62A4-7E38-0B888FC3B9E6}"/>
              </a:ext>
            </a:extLst>
          </p:cNvPr>
          <p:cNvGrpSpPr/>
          <p:nvPr/>
        </p:nvGrpSpPr>
        <p:grpSpPr>
          <a:xfrm>
            <a:off x="213085" y="1380399"/>
            <a:ext cx="8700394" cy="3404306"/>
            <a:chOff x="391099" y="1979086"/>
            <a:chExt cx="8361802" cy="2570260"/>
          </a:xfrm>
        </p:grpSpPr>
        <p:sp>
          <p:nvSpPr>
            <p:cNvPr id="15" name="Rectangle: Rounded Corners 11">
              <a:extLst>
                <a:ext uri="{FF2B5EF4-FFF2-40B4-BE49-F238E27FC236}">
                  <a16:creationId xmlns:a16="http://schemas.microsoft.com/office/drawing/2014/main" id="{B32EC8FF-0121-C7F3-25CB-23B5493CF327}"/>
                </a:ext>
              </a:extLst>
            </p:cNvPr>
            <p:cNvSpPr/>
            <p:nvPr/>
          </p:nvSpPr>
          <p:spPr>
            <a:xfrm>
              <a:off x="391099" y="1979086"/>
              <a:ext cx="8361802" cy="2570260"/>
            </a:xfrm>
            <a:custGeom>
              <a:avLst/>
              <a:gdLst>
                <a:gd name="connsiteX0" fmla="*/ 0 w 8361802"/>
                <a:gd name="connsiteY0" fmla="*/ 256306 h 2570260"/>
                <a:gd name="connsiteX1" fmla="*/ 256306 w 8361802"/>
                <a:gd name="connsiteY1" fmla="*/ 0 h 2570260"/>
                <a:gd name="connsiteX2" fmla="*/ 8105496 w 8361802"/>
                <a:gd name="connsiteY2" fmla="*/ 0 h 2570260"/>
                <a:gd name="connsiteX3" fmla="*/ 8361802 w 8361802"/>
                <a:gd name="connsiteY3" fmla="*/ 256306 h 2570260"/>
                <a:gd name="connsiteX4" fmla="*/ 8361802 w 8361802"/>
                <a:gd name="connsiteY4" fmla="*/ 2313954 h 2570260"/>
                <a:gd name="connsiteX5" fmla="*/ 8105496 w 8361802"/>
                <a:gd name="connsiteY5" fmla="*/ 2570260 h 2570260"/>
                <a:gd name="connsiteX6" fmla="*/ 256306 w 8361802"/>
                <a:gd name="connsiteY6" fmla="*/ 2570260 h 2570260"/>
                <a:gd name="connsiteX7" fmla="*/ 0 w 8361802"/>
                <a:gd name="connsiteY7" fmla="*/ 2313954 h 2570260"/>
                <a:gd name="connsiteX8" fmla="*/ 0 w 8361802"/>
                <a:gd name="connsiteY8" fmla="*/ 256306 h 257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570260" fill="none" extrusionOk="0">
                  <a:moveTo>
                    <a:pt x="0" y="256306"/>
                  </a:moveTo>
                  <a:cubicBezTo>
                    <a:pt x="179" y="119607"/>
                    <a:pt x="117970" y="5401"/>
                    <a:pt x="256306" y="0"/>
                  </a:cubicBezTo>
                  <a:cubicBezTo>
                    <a:pt x="3297053" y="72427"/>
                    <a:pt x="6062845" y="61419"/>
                    <a:pt x="8105496" y="0"/>
                  </a:cubicBezTo>
                  <a:cubicBezTo>
                    <a:pt x="8243392" y="-25183"/>
                    <a:pt x="8343575" y="109239"/>
                    <a:pt x="8361802" y="256306"/>
                  </a:cubicBezTo>
                  <a:cubicBezTo>
                    <a:pt x="8462678" y="1218190"/>
                    <a:pt x="8254489" y="1808406"/>
                    <a:pt x="8361802" y="2313954"/>
                  </a:cubicBezTo>
                  <a:cubicBezTo>
                    <a:pt x="8364550" y="2441559"/>
                    <a:pt x="8232507" y="2553957"/>
                    <a:pt x="8105496" y="2570260"/>
                  </a:cubicBezTo>
                  <a:cubicBezTo>
                    <a:pt x="5156132" y="2600087"/>
                    <a:pt x="2956558" y="2490954"/>
                    <a:pt x="256306" y="2570260"/>
                  </a:cubicBezTo>
                  <a:cubicBezTo>
                    <a:pt x="120737" y="2569583"/>
                    <a:pt x="-14195" y="2458315"/>
                    <a:pt x="0" y="2313954"/>
                  </a:cubicBezTo>
                  <a:cubicBezTo>
                    <a:pt x="50037" y="1783677"/>
                    <a:pt x="770" y="810039"/>
                    <a:pt x="0" y="256306"/>
                  </a:cubicBezTo>
                  <a:close/>
                </a:path>
                <a:path w="8361802" h="2570260" stroke="0" extrusionOk="0">
                  <a:moveTo>
                    <a:pt x="0" y="256306"/>
                  </a:moveTo>
                  <a:cubicBezTo>
                    <a:pt x="17303" y="119469"/>
                    <a:pt x="118411" y="7623"/>
                    <a:pt x="256306" y="0"/>
                  </a:cubicBezTo>
                  <a:cubicBezTo>
                    <a:pt x="2236493" y="123000"/>
                    <a:pt x="6548797" y="-96860"/>
                    <a:pt x="8105496" y="0"/>
                  </a:cubicBezTo>
                  <a:cubicBezTo>
                    <a:pt x="8227353" y="-15012"/>
                    <a:pt x="8365845" y="106601"/>
                    <a:pt x="8361802" y="256306"/>
                  </a:cubicBezTo>
                  <a:cubicBezTo>
                    <a:pt x="8364975" y="637785"/>
                    <a:pt x="8456069" y="1956296"/>
                    <a:pt x="8361802" y="2313954"/>
                  </a:cubicBezTo>
                  <a:cubicBezTo>
                    <a:pt x="8360122" y="2456117"/>
                    <a:pt x="8220486" y="2565913"/>
                    <a:pt x="8105496" y="2570260"/>
                  </a:cubicBezTo>
                  <a:cubicBezTo>
                    <a:pt x="6014149" y="2409553"/>
                    <a:pt x="3937276" y="2609927"/>
                    <a:pt x="256306" y="2570260"/>
                  </a:cubicBezTo>
                  <a:cubicBezTo>
                    <a:pt x="87607" y="2564777"/>
                    <a:pt x="-21163" y="2445920"/>
                    <a:pt x="0" y="2313954"/>
                  </a:cubicBezTo>
                  <a:cubicBezTo>
                    <a:pt x="32216" y="1802614"/>
                    <a:pt x="57206" y="824771"/>
                    <a:pt x="0" y="256306"/>
                  </a:cubicBezTo>
                  <a:close/>
                </a:path>
              </a:pathLst>
            </a:custGeom>
            <a:solidFill>
              <a:srgbClr val="FFFF00"/>
            </a:solidFill>
            <a:ln>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5D38D777-BA62-D6D8-CB66-2B70F80943C1}"/>
                </a:ext>
              </a:extLst>
            </p:cNvPr>
            <p:cNvSpPr txBox="1"/>
            <p:nvPr/>
          </p:nvSpPr>
          <p:spPr>
            <a:xfrm>
              <a:off x="411708" y="2073632"/>
              <a:ext cx="8158115" cy="2346958"/>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d. Có một chú vẹt nhỏ bị thương ở cánh được Tú yêu </a:t>
              </a:r>
              <a:endParaRPr lang="en-US" sz="2800" kern="1200" dirty="0">
                <a:solidFill>
                  <a:prstClr val="black"/>
                </a:solidFill>
                <a:latin typeface="Calibri" panose="020F0502020204030204"/>
                <a:ea typeface="+mn-ea"/>
                <a:cs typeface="+mn-cs"/>
              </a:endParaRPr>
            </a:p>
            <a:p>
              <a:pPr algn="just" defTabSz="685800">
                <a:buClrTx/>
              </a:pPr>
              <a:r>
                <a:rPr lang="vi-VN" sz="2800" kern="1200" dirty="0">
                  <a:solidFill>
                    <a:prstClr val="black"/>
                  </a:solidFill>
                  <a:latin typeface="Calibri" panose="020F0502020204030204"/>
                  <a:ea typeface="+mn-ea"/>
                  <a:cs typeface="+mn-cs"/>
                </a:rPr>
                <a:t>a. Một ngày, vẹt bắt chước tiếng nói của </a:t>
              </a:r>
              <a:r>
                <a:rPr lang="vi-VN" sz="2800" kern="1200" dirty="0" smtClean="0">
                  <a:solidFill>
                    <a:prstClr val="black"/>
                  </a:solidFill>
                  <a:latin typeface="Calibri" panose="020F0502020204030204"/>
                  <a:ea typeface="+mn-ea"/>
                  <a:cs typeface="+mn-cs"/>
                </a:rPr>
                <a:t>T</a:t>
              </a:r>
              <a:r>
                <a:rPr lang="en-US" sz="2800" kern="1200" dirty="0">
                  <a:solidFill>
                    <a:prstClr val="black"/>
                  </a:solidFill>
                  <a:latin typeface="Calibri" panose="020F0502020204030204"/>
                  <a:ea typeface="+mn-ea"/>
                  <a:cs typeface="+mn-cs"/>
                </a:rPr>
                <a:t>ú</a:t>
              </a:r>
              <a:r>
                <a:rPr lang="vi-VN" sz="2800" kern="1200" dirty="0" smtClean="0">
                  <a:solidFill>
                    <a:prstClr val="black"/>
                  </a:solidFill>
                  <a:latin typeface="Calibri" panose="020F0502020204030204"/>
                  <a:ea typeface="+mn-ea"/>
                  <a:cs typeface="+mn-cs"/>
                </a:rPr>
                <a:t> </a:t>
              </a:r>
              <a:r>
                <a:rPr lang="vi-VN" sz="2800" kern="1200" dirty="0">
                  <a:solidFill>
                    <a:prstClr val="black"/>
                  </a:solidFill>
                  <a:latin typeface="Calibri" panose="020F0502020204030204"/>
                  <a:ea typeface="+mn-ea"/>
                  <a:cs typeface="+mn-cs"/>
                </a:rPr>
                <a:t>khiến Tú rất vui.</a:t>
              </a:r>
            </a:p>
            <a:p>
              <a:pPr algn="just" defTabSz="685800">
                <a:buClrTx/>
              </a:pPr>
              <a:r>
                <a:rPr lang="vi-VN" sz="2800" kern="1200" dirty="0">
                  <a:solidFill>
                    <a:prstClr val="black"/>
                  </a:solidFill>
                  <a:latin typeface="Calibri" panose="020F0502020204030204"/>
                  <a:ea typeface="+mn-ea"/>
                  <a:cs typeface="+mn-cs"/>
                </a:rPr>
                <a:t>c. Nhưng khi vẹt nói nhiều hơn, Tú thấy vẹt toàn bắt chước những lời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nói trống không với anh trai.</a:t>
              </a:r>
            </a:p>
            <a:p>
              <a:pPr algn="just" defTabSz="685800">
                <a:buClrTx/>
              </a:pPr>
              <a:r>
                <a:rPr lang="vi-VN" sz="2800" kern="1200" dirty="0">
                  <a:solidFill>
                    <a:prstClr val="black"/>
                  </a:solidFill>
                  <a:latin typeface="Calibri" panose="020F0502020204030204"/>
                  <a:ea typeface="+mn-ea"/>
                  <a:cs typeface="+mn-cs"/>
                </a:rPr>
                <a:t>b. Tú nhận ra mình đã không lễ phép với anh và rất hối hận về điều đó.</a:t>
              </a:r>
            </a:p>
          </p:txBody>
        </p:sp>
      </p:grpSp>
    </p:spTree>
    <p:extLst>
      <p:ext uri="{BB962C8B-B14F-4D97-AF65-F5344CB8AC3E}">
        <p14:creationId xmlns:p14="http://schemas.microsoft.com/office/powerpoint/2010/main" val="2360833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517058" y="1327948"/>
            <a:ext cx="6400800" cy="1259126"/>
          </a:xfrm>
          <a:prstGeom prst="roundRect">
            <a:avLst/>
          </a:prstGeom>
          <a:solidFill>
            <a:schemeClr val="accent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EDBB083-F0D0-CB6F-E42F-A450CD8C7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749" y="1207603"/>
            <a:ext cx="2032052" cy="3935897"/>
          </a:xfrm>
          <a:prstGeom prst="rect">
            <a:avLst/>
          </a:prstGeom>
        </p:spPr>
      </p:pic>
      <p:sp>
        <p:nvSpPr>
          <p:cNvPr id="10" name="TextBox 9">
            <a:extLst>
              <a:ext uri="{FF2B5EF4-FFF2-40B4-BE49-F238E27FC236}">
                <a16:creationId xmlns:a16="http://schemas.microsoft.com/office/drawing/2014/main" id="{6E936869-7A70-694E-CE42-590B40BC44B4}"/>
              </a:ext>
            </a:extLst>
          </p:cNvPr>
          <p:cNvSpPr txBox="1"/>
          <p:nvPr/>
        </p:nvSpPr>
        <p:spPr>
          <a:xfrm>
            <a:off x="2202801" y="1375919"/>
            <a:ext cx="6715057" cy="1077218"/>
          </a:xfrm>
          <a:prstGeom prst="rect">
            <a:avLst/>
          </a:prstGeom>
          <a:noFill/>
        </p:spPr>
        <p:txBody>
          <a:bodyPr wrap="square">
            <a:spAutoFit/>
          </a:bodyPr>
          <a:lstStyle/>
          <a:p>
            <a:pPr marL="457200" algn="just">
              <a:spcBef>
                <a:spcPts val="1200"/>
              </a:spcBef>
            </a:pPr>
            <a:r>
              <a:rPr lang="vi-VN" sz="3200" b="1" dirty="0" smtClean="0">
                <a:solidFill>
                  <a:srgbClr val="002060"/>
                </a:solidFill>
                <a:latin typeface="Calibri" panose="020F0502020204030204" pitchFamily="34" charset="0"/>
                <a:cs typeface="Calibri" panose="020F0502020204030204" pitchFamily="34" charset="0"/>
              </a:rPr>
              <a:t>Cần </a:t>
            </a:r>
            <a:r>
              <a:rPr lang="vi-VN" sz="3200" b="1" dirty="0">
                <a:solidFill>
                  <a:srgbClr val="002060"/>
                </a:solidFill>
                <a:latin typeface="Calibri" panose="020F0502020204030204" pitchFamily="34" charset="0"/>
                <a:cs typeface="Calibri" panose="020F0502020204030204" pitchFamily="34" charset="0"/>
              </a:rPr>
              <a:t>biết nói năng lễ phép với người lớn và biết sửa lỗi khi mắc lỗi.</a:t>
            </a:r>
          </a:p>
        </p:txBody>
      </p:sp>
      <p:pic>
        <p:nvPicPr>
          <p:cNvPr id="11" name="Picture 10">
            <a:extLst>
              <a:ext uri="{FF2B5EF4-FFF2-40B4-BE49-F238E27FC236}">
                <a16:creationId xmlns:a16="http://schemas.microsoft.com/office/drawing/2014/main" id="{B49DF517-181D-E274-098E-D93FED5E1B13}"/>
              </a:ext>
            </a:extLst>
          </p:cNvPr>
          <p:cNvPicPr>
            <a:picLocks noChangeAspect="1"/>
          </p:cNvPicPr>
          <p:nvPr/>
        </p:nvPicPr>
        <p:blipFill>
          <a:blip r:embed="rId4"/>
          <a:stretch>
            <a:fillRect/>
          </a:stretch>
        </p:blipFill>
        <p:spPr>
          <a:xfrm>
            <a:off x="2821477" y="382837"/>
            <a:ext cx="4426079" cy="964775"/>
          </a:xfrm>
          <a:prstGeom prst="rect">
            <a:avLst/>
          </a:prstGeom>
        </p:spPr>
      </p:pic>
    </p:spTree>
    <p:extLst>
      <p:ext uri="{BB962C8B-B14F-4D97-AF65-F5344CB8AC3E}">
        <p14:creationId xmlns:p14="http://schemas.microsoft.com/office/powerpoint/2010/main" val="1688540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4"/>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5"/>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12;p2"/>
                <p:cNvSpPr/>
                <p:nvPr>
                  <p:custDataLst>
                    <p:tags r:id="rId186"/>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custDataLst>
                    <p:tags r:id="rId187"/>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custDataLst>
                    <p:tags r:id="rId188"/>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52"/>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72"/>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custDataLst>
                    <p:tags r:id="rId173"/>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custDataLst>
                    <p:tags r:id="rId174"/>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custDataLst>
                    <p:tags r:id="rId175"/>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custDataLst>
                    <p:tags r:id="rId176"/>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custDataLst>
                    <p:tags r:id="rId177"/>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p2"/>
                <p:cNvSpPr/>
                <p:nvPr>
                  <p:custDataLst>
                    <p:tags r:id="rId178"/>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25;p2"/>
                <p:cNvSpPr/>
                <p:nvPr>
                  <p:custDataLst>
                    <p:tags r:id="rId179"/>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26;p2"/>
                <p:cNvSpPr/>
                <p:nvPr>
                  <p:custDataLst>
                    <p:tags r:id="rId180"/>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2"/>
                <p:cNvSpPr/>
                <p:nvPr>
                  <p:custDataLst>
                    <p:tags r:id="rId181"/>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2"/>
                <p:cNvSpPr/>
                <p:nvPr>
                  <p:custDataLst>
                    <p:tags r:id="rId182"/>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2"/>
                <p:cNvSpPr/>
                <p:nvPr>
                  <p:custDataLst>
                    <p:tags r:id="rId183"/>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 name="Google Shape;30;p2"/>
              <p:cNvSpPr/>
              <p:nvPr>
                <p:custDataLst>
                  <p:tags r:id="rId153"/>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1;p2"/>
              <p:cNvSpPr/>
              <p:nvPr>
                <p:custDataLst>
                  <p:tags r:id="rId154"/>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2"/>
              <p:cNvSpPr/>
              <p:nvPr>
                <p:custDataLst>
                  <p:tags r:id="rId155"/>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2"/>
              <p:cNvSpPr/>
              <p:nvPr>
                <p:custDataLst>
                  <p:tags r:id="rId156"/>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2"/>
              <p:cNvSpPr/>
              <p:nvPr>
                <p:custDataLst>
                  <p:tags r:id="rId157"/>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2"/>
              <p:cNvSpPr/>
              <p:nvPr>
                <p:custDataLst>
                  <p:tags r:id="rId158"/>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36;p2"/>
              <p:cNvSpPr/>
              <p:nvPr>
                <p:custDataLst>
                  <p:tags r:id="rId159"/>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7;p2"/>
              <p:cNvSpPr/>
              <p:nvPr>
                <p:custDataLst>
                  <p:tags r:id="rId160"/>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8;p2"/>
              <p:cNvSpPr/>
              <p:nvPr>
                <p:custDataLst>
                  <p:tags r:id="rId161"/>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2"/>
              <p:cNvSpPr/>
              <p:nvPr>
                <p:custDataLst>
                  <p:tags r:id="rId162"/>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2"/>
              <p:cNvSpPr/>
              <p:nvPr>
                <p:custDataLst>
                  <p:tags r:id="rId163"/>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1;p2"/>
              <p:cNvSpPr/>
              <p:nvPr>
                <p:custDataLst>
                  <p:tags r:id="rId164"/>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42;p2"/>
              <p:cNvSpPr/>
              <p:nvPr>
                <p:custDataLst>
                  <p:tags r:id="rId165"/>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3;p2"/>
              <p:cNvSpPr/>
              <p:nvPr>
                <p:custDataLst>
                  <p:tags r:id="rId166"/>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44;p2"/>
              <p:cNvSpPr/>
              <p:nvPr>
                <p:custDataLst>
                  <p:tags r:id="rId167"/>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45;p2"/>
              <p:cNvSpPr/>
              <p:nvPr>
                <p:custDataLst>
                  <p:tags r:id="rId168"/>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46;p2"/>
              <p:cNvSpPr/>
              <p:nvPr>
                <p:custDataLst>
                  <p:tags r:id="rId169"/>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2"/>
              <p:cNvSpPr/>
              <p:nvPr>
                <p:custDataLst>
                  <p:tags r:id="rId170"/>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2"/>
              <p:cNvSpPr/>
              <p:nvPr>
                <p:custDataLst>
                  <p:tags r:id="rId171"/>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7"/>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1" name="Google Shape;2001;p31"/>
            <p:cNvSpPr/>
            <p:nvPr>
              <p:custDataLst>
                <p:tags r:id="rId148"/>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2" name="Google Shape;2002;p31"/>
            <p:cNvSpPr/>
            <p:nvPr>
              <p:custDataLst>
                <p:tags r:id="rId149"/>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3" name="Google Shape;2003;p31"/>
            <p:cNvSpPr/>
            <p:nvPr>
              <p:custDataLst>
                <p:tags r:id="rId150"/>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4" name="Google Shape;2004;p31"/>
            <p:cNvSpPr/>
            <p:nvPr>
              <p:custDataLst>
                <p:tags r:id="rId151"/>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42"/>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9" name="Google Shape;2019;p31"/>
            <p:cNvSpPr/>
            <p:nvPr>
              <p:custDataLst>
                <p:tags r:id="rId143"/>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0" name="Google Shape;2020;p31"/>
            <p:cNvSpPr/>
            <p:nvPr>
              <p:custDataLst>
                <p:tags r:id="rId144"/>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1" name="Google Shape;2021;p31"/>
            <p:cNvSpPr/>
            <p:nvPr>
              <p:custDataLst>
                <p:tags r:id="rId145"/>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2" name="Google Shape;2022;p31"/>
            <p:cNvSpPr/>
            <p:nvPr>
              <p:custDataLst>
                <p:tags r:id="rId146"/>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33"/>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5" name="Google Shape;2025;p31"/>
              <p:cNvSpPr/>
              <p:nvPr>
                <p:custDataLst>
                  <p:tags r:id="rId134"/>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6" name="Google Shape;2026;p31"/>
              <p:cNvSpPr/>
              <p:nvPr>
                <p:custDataLst>
                  <p:tags r:id="rId135"/>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7" name="Google Shape;2027;p31"/>
              <p:cNvSpPr/>
              <p:nvPr>
                <p:custDataLst>
                  <p:tags r:id="rId136"/>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8" name="Google Shape;2028;p31"/>
              <p:cNvSpPr/>
              <p:nvPr>
                <p:custDataLst>
                  <p:tags r:id="rId137"/>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9" name="Google Shape;2029;p31"/>
              <p:cNvSpPr/>
              <p:nvPr>
                <p:custDataLst>
                  <p:tags r:id="rId138"/>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0" name="Google Shape;2030;p31"/>
              <p:cNvSpPr/>
              <p:nvPr>
                <p:custDataLst>
                  <p:tags r:id="rId139"/>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1" name="Google Shape;2031;p31"/>
              <p:cNvSpPr/>
              <p:nvPr>
                <p:custDataLst>
                  <p:tags r:id="rId140"/>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2" name="Google Shape;2032;p31"/>
              <p:cNvSpPr/>
              <p:nvPr>
                <p:custDataLst>
                  <p:tags r:id="rId141"/>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6"/>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5" name="Google Shape;2035;p31"/>
              <p:cNvSpPr/>
              <p:nvPr>
                <p:custDataLst>
                  <p:tags r:id="rId127"/>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6" name="Google Shape;2036;p31"/>
              <p:cNvSpPr/>
              <p:nvPr>
                <p:custDataLst>
                  <p:tags r:id="rId128"/>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7" name="Google Shape;2037;p31"/>
              <p:cNvSpPr/>
              <p:nvPr>
                <p:custDataLst>
                  <p:tags r:id="rId129"/>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8" name="Google Shape;2038;p31"/>
              <p:cNvSpPr/>
              <p:nvPr>
                <p:custDataLst>
                  <p:tags r:id="rId130"/>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9" name="Google Shape;2039;p31"/>
              <p:cNvSpPr/>
              <p:nvPr>
                <p:custDataLst>
                  <p:tags r:id="rId131"/>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0" name="Google Shape;2040;p31"/>
              <p:cNvSpPr/>
              <p:nvPr>
                <p:custDataLst>
                  <p:tags r:id="rId132"/>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21"/>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3" name="Google Shape;2043;p31"/>
              <p:cNvSpPr/>
              <p:nvPr>
                <p:custDataLst>
                  <p:tags r:id="rId122"/>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4" name="Google Shape;2044;p31"/>
              <p:cNvSpPr/>
              <p:nvPr>
                <p:custDataLst>
                  <p:tags r:id="rId123"/>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5" name="Google Shape;2045;p31"/>
              <p:cNvSpPr/>
              <p:nvPr>
                <p:custDataLst>
                  <p:tags r:id="rId124"/>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6" name="Google Shape;2046;p31"/>
              <p:cNvSpPr/>
              <p:nvPr>
                <p:custDataLst>
                  <p:tags r:id="rId125"/>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12"/>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2025;p31"/>
              <p:cNvSpPr/>
              <p:nvPr>
                <p:custDataLst>
                  <p:tags r:id="rId113"/>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2026;p31"/>
              <p:cNvSpPr/>
              <p:nvPr>
                <p:custDataLst>
                  <p:tags r:id="rId114"/>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2027;p31"/>
              <p:cNvSpPr/>
              <p:nvPr>
                <p:custDataLst>
                  <p:tags r:id="rId115"/>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2028;p31"/>
              <p:cNvSpPr/>
              <p:nvPr>
                <p:custDataLst>
                  <p:tags r:id="rId116"/>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2029;p31"/>
              <p:cNvSpPr/>
              <p:nvPr>
                <p:custDataLst>
                  <p:tags r:id="rId117"/>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2030;p31"/>
              <p:cNvSpPr/>
              <p:nvPr>
                <p:custDataLst>
                  <p:tags r:id="rId118"/>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2031;p31"/>
              <p:cNvSpPr/>
              <p:nvPr>
                <p:custDataLst>
                  <p:tags r:id="rId119"/>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2032;p31"/>
              <p:cNvSpPr/>
              <p:nvPr>
                <p:custDataLst>
                  <p:tags r:id="rId120"/>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7"/>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2037;p31"/>
              <p:cNvSpPr/>
              <p:nvPr>
                <p:custDataLst>
                  <p:tags r:id="rId108"/>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2038;p31"/>
              <p:cNvSpPr/>
              <p:nvPr>
                <p:custDataLst>
                  <p:tags r:id="rId109"/>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2039;p31"/>
              <p:cNvSpPr/>
              <p:nvPr>
                <p:custDataLst>
                  <p:tags r:id="rId110"/>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2040;p31"/>
              <p:cNvSpPr/>
              <p:nvPr>
                <p:custDataLst>
                  <p:tags r:id="rId111"/>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02"/>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2043;p31"/>
              <p:cNvSpPr/>
              <p:nvPr>
                <p:custDataLst>
                  <p:tags r:id="rId103"/>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2044;p31"/>
              <p:cNvSpPr/>
              <p:nvPr>
                <p:custDataLst>
                  <p:tags r:id="rId104"/>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2045;p31"/>
              <p:cNvSpPr/>
              <p:nvPr>
                <p:custDataLst>
                  <p:tags r:id="rId105"/>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2046;p31"/>
              <p:cNvSpPr/>
              <p:nvPr>
                <p:custDataLst>
                  <p:tags r:id="rId106"/>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9"/>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6" name="Google Shape;2376;p35"/>
            <p:cNvSpPr/>
            <p:nvPr>
              <p:custDataLst>
                <p:tags r:id="rId70"/>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7" name="Google Shape;2377;p35"/>
            <p:cNvSpPr/>
            <p:nvPr>
              <p:custDataLst>
                <p:tags r:id="rId71"/>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8" name="Google Shape;2378;p35"/>
            <p:cNvSpPr/>
            <p:nvPr>
              <p:custDataLst>
                <p:tags r:id="rId72"/>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9" name="Google Shape;2379;p35"/>
            <p:cNvSpPr/>
            <p:nvPr>
              <p:custDataLst>
                <p:tags r:id="rId73"/>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0" name="Google Shape;2380;p35"/>
            <p:cNvSpPr/>
            <p:nvPr>
              <p:custDataLst>
                <p:tags r:id="rId74"/>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1" name="Google Shape;2381;p35"/>
            <p:cNvSpPr/>
            <p:nvPr>
              <p:custDataLst>
                <p:tags r:id="rId75"/>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2" name="Google Shape;2382;p35"/>
            <p:cNvSpPr/>
            <p:nvPr>
              <p:custDataLst>
                <p:tags r:id="rId76"/>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3" name="Google Shape;2383;p35"/>
            <p:cNvSpPr/>
            <p:nvPr>
              <p:custDataLst>
                <p:tags r:id="rId77"/>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4" name="Google Shape;2384;p35"/>
            <p:cNvSpPr/>
            <p:nvPr>
              <p:custDataLst>
                <p:tags r:id="rId78"/>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5" name="Google Shape;2385;p35"/>
            <p:cNvSpPr/>
            <p:nvPr>
              <p:custDataLst>
                <p:tags r:id="rId79"/>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6" name="Google Shape;2386;p35"/>
            <p:cNvSpPr/>
            <p:nvPr>
              <p:custDataLst>
                <p:tags r:id="rId80"/>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7" name="Google Shape;2387;p35"/>
            <p:cNvSpPr/>
            <p:nvPr>
              <p:custDataLst>
                <p:tags r:id="rId81"/>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2" name="Google Shape;2392;p35"/>
            <p:cNvSpPr/>
            <p:nvPr>
              <p:custDataLst>
                <p:tags r:id="rId82"/>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3" name="Google Shape;2393;p35"/>
            <p:cNvSpPr/>
            <p:nvPr>
              <p:custDataLst>
                <p:tags r:id="rId83"/>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4" name="Google Shape;2394;p35"/>
            <p:cNvSpPr/>
            <p:nvPr>
              <p:custDataLst>
                <p:tags r:id="rId84"/>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9" name="Google Shape;2399;p35"/>
            <p:cNvSpPr/>
            <p:nvPr>
              <p:custDataLst>
                <p:tags r:id="rId85"/>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0" name="Google Shape;2400;p35"/>
            <p:cNvSpPr/>
            <p:nvPr>
              <p:custDataLst>
                <p:tags r:id="rId86"/>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1" name="Google Shape;2401;p35"/>
            <p:cNvSpPr/>
            <p:nvPr>
              <p:custDataLst>
                <p:tags r:id="rId87"/>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6" name="Google Shape;2406;p35"/>
            <p:cNvSpPr/>
            <p:nvPr>
              <p:custDataLst>
                <p:tags r:id="rId88"/>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7" name="Google Shape;2407;p35"/>
            <p:cNvSpPr/>
            <p:nvPr>
              <p:custDataLst>
                <p:tags r:id="rId89"/>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8" name="Google Shape;2408;p35"/>
            <p:cNvSpPr/>
            <p:nvPr>
              <p:custDataLst>
                <p:tags r:id="rId90"/>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3" name="Google Shape;2413;p35"/>
            <p:cNvSpPr/>
            <p:nvPr>
              <p:custDataLst>
                <p:tags r:id="rId91"/>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4" name="Google Shape;2414;p35"/>
            <p:cNvSpPr/>
            <p:nvPr>
              <p:custDataLst>
                <p:tags r:id="rId92"/>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5" name="Google Shape;2415;p35"/>
            <p:cNvSpPr/>
            <p:nvPr>
              <p:custDataLst>
                <p:tags r:id="rId93"/>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6" name="Google Shape;2416;p35"/>
            <p:cNvSpPr/>
            <p:nvPr>
              <p:custDataLst>
                <p:tags r:id="rId94"/>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7" name="Google Shape;2417;p35"/>
            <p:cNvSpPr/>
            <p:nvPr>
              <p:custDataLst>
                <p:tags r:id="rId95"/>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2" name="Google Shape;2422;p35"/>
            <p:cNvSpPr/>
            <p:nvPr>
              <p:custDataLst>
                <p:tags r:id="rId96"/>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3" name="Google Shape;2423;p35"/>
            <p:cNvSpPr/>
            <p:nvPr>
              <p:custDataLst>
                <p:tags r:id="rId97"/>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4" name="Google Shape;2424;p35"/>
            <p:cNvSpPr/>
            <p:nvPr>
              <p:custDataLst>
                <p:tags r:id="rId98"/>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5" name="Google Shape;2425;p35"/>
            <p:cNvSpPr/>
            <p:nvPr>
              <p:custDataLst>
                <p:tags r:id="rId99"/>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6" name="Google Shape;2426;p35"/>
            <p:cNvSpPr/>
            <p:nvPr>
              <p:custDataLst>
                <p:tags r:id="rId100"/>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7" name="Google Shape;2427;p35"/>
            <p:cNvSpPr/>
            <p:nvPr>
              <p:custDataLst>
                <p:tags r:id="rId101"/>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6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4" name="Google Shape;444;p6"/>
            <p:cNvSpPr/>
            <p:nvPr>
              <p:custDataLst>
                <p:tags r:id="rId6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5" name="Google Shape;445;p6"/>
            <p:cNvSpPr/>
            <p:nvPr>
              <p:custDataLst>
                <p:tags r:id="rId6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6" name="Google Shape;446;p6"/>
            <p:cNvSpPr/>
            <p:nvPr>
              <p:custDataLst>
                <p:tags r:id="rId6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6"/>
            <p:cNvSpPr/>
            <p:nvPr>
              <p:custDataLst>
                <p:tags r:id="rId6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6"/>
            <p:cNvSpPr/>
            <p:nvPr>
              <p:custDataLst>
                <p:tags r:id="rId6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6"/>
            <p:cNvSpPr/>
            <p:nvPr>
              <p:custDataLst>
                <p:tags r:id="rId6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4"/>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2063;p31"/>
              <p:cNvSpPr/>
              <p:nvPr>
                <p:custDataLst>
                  <p:tags r:id="rId35"/>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2064;p31"/>
              <p:cNvSpPr/>
              <p:nvPr>
                <p:custDataLst>
                  <p:tags r:id="rId36"/>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2065;p31"/>
              <p:cNvSpPr/>
              <p:nvPr>
                <p:custDataLst>
                  <p:tags r:id="rId37"/>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2066;p31"/>
              <p:cNvSpPr/>
              <p:nvPr>
                <p:custDataLst>
                  <p:tags r:id="rId38"/>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2067;p31"/>
              <p:cNvSpPr/>
              <p:nvPr>
                <p:custDataLst>
                  <p:tags r:id="rId39"/>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2068;p31"/>
              <p:cNvSpPr/>
              <p:nvPr>
                <p:custDataLst>
                  <p:tags r:id="rId40"/>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 name="Google Shape;2069;p31"/>
              <p:cNvSpPr/>
              <p:nvPr>
                <p:custDataLst>
                  <p:tags r:id="rId41"/>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2070;p31"/>
              <p:cNvSpPr/>
              <p:nvPr>
                <p:custDataLst>
                  <p:tags r:id="rId42"/>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2071;p31"/>
              <p:cNvSpPr/>
              <p:nvPr>
                <p:custDataLst>
                  <p:tags r:id="rId43"/>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2072;p31"/>
              <p:cNvSpPr/>
              <p:nvPr>
                <p:custDataLst>
                  <p:tags r:id="rId44"/>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2073;p31"/>
              <p:cNvSpPr/>
              <p:nvPr>
                <p:custDataLst>
                  <p:tags r:id="rId45"/>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74;p31"/>
              <p:cNvSpPr/>
              <p:nvPr>
                <p:custDataLst>
                  <p:tags r:id="rId46"/>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5;p31"/>
              <p:cNvSpPr/>
              <p:nvPr>
                <p:custDataLst>
                  <p:tags r:id="rId47"/>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76;p31"/>
              <p:cNvSpPr/>
              <p:nvPr>
                <p:custDataLst>
                  <p:tags r:id="rId48"/>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77;p31"/>
              <p:cNvSpPr/>
              <p:nvPr>
                <p:custDataLst>
                  <p:tags r:id="rId49"/>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 name="Google Shape;2078;p31"/>
              <p:cNvSpPr/>
              <p:nvPr>
                <p:custDataLst>
                  <p:tags r:id="rId50"/>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 name="Google Shape;2079;p31"/>
              <p:cNvSpPr/>
              <p:nvPr>
                <p:custDataLst>
                  <p:tags r:id="rId51"/>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 name="Google Shape;2080;p31"/>
              <p:cNvSpPr/>
              <p:nvPr>
                <p:custDataLst>
                  <p:tags r:id="rId52"/>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 name="Google Shape;2081;p31"/>
              <p:cNvSpPr/>
              <p:nvPr>
                <p:custDataLst>
                  <p:tags r:id="rId53"/>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2082;p31"/>
              <p:cNvSpPr/>
              <p:nvPr>
                <p:custDataLst>
                  <p:tags r:id="rId54"/>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2083;p31"/>
              <p:cNvSpPr/>
              <p:nvPr>
                <p:custDataLst>
                  <p:tags r:id="rId55"/>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084;p31"/>
              <p:cNvSpPr/>
              <p:nvPr>
                <p:custDataLst>
                  <p:tags r:id="rId56"/>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085;p31"/>
              <p:cNvSpPr/>
              <p:nvPr>
                <p:custDataLst>
                  <p:tags r:id="rId57"/>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8" name="Google Shape;2086;p31"/>
              <p:cNvSpPr/>
              <p:nvPr>
                <p:custDataLst>
                  <p:tags r:id="rId58"/>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9" name="Google Shape;2087;p31"/>
              <p:cNvSpPr/>
              <p:nvPr>
                <p:custDataLst>
                  <p:tags r:id="rId59"/>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088;p31"/>
              <p:cNvSpPr/>
              <p:nvPr>
                <p:custDataLst>
                  <p:tags r:id="rId60"/>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089;p31"/>
              <p:cNvSpPr/>
              <p:nvPr>
                <p:custDataLst>
                  <p:tags r:id="rId61"/>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6"/>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063;p31"/>
              <p:cNvSpPr/>
              <p:nvPr>
                <p:custDataLst>
                  <p:tags r:id="rId7"/>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064;p31"/>
              <p:cNvSpPr/>
              <p:nvPr>
                <p:custDataLst>
                  <p:tags r:id="rId8"/>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065;p31"/>
              <p:cNvSpPr/>
              <p:nvPr>
                <p:custDataLst>
                  <p:tags r:id="rId9"/>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066;p31"/>
              <p:cNvSpPr/>
              <p:nvPr>
                <p:custDataLst>
                  <p:tags r:id="rId10"/>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067;p31"/>
              <p:cNvSpPr/>
              <p:nvPr>
                <p:custDataLst>
                  <p:tags r:id="rId11"/>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068;p31"/>
              <p:cNvSpPr/>
              <p:nvPr>
                <p:custDataLst>
                  <p:tags r:id="rId12"/>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069;p31"/>
              <p:cNvSpPr/>
              <p:nvPr>
                <p:custDataLst>
                  <p:tags r:id="rId13"/>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070;p31"/>
              <p:cNvSpPr/>
              <p:nvPr>
                <p:custDataLst>
                  <p:tags r:id="rId14"/>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071;p31"/>
              <p:cNvSpPr/>
              <p:nvPr>
                <p:custDataLst>
                  <p:tags r:id="rId15"/>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072;p31"/>
              <p:cNvSpPr/>
              <p:nvPr>
                <p:custDataLst>
                  <p:tags r:id="rId16"/>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073;p31"/>
              <p:cNvSpPr/>
              <p:nvPr>
                <p:custDataLst>
                  <p:tags r:id="rId17"/>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074;p31"/>
              <p:cNvSpPr/>
              <p:nvPr>
                <p:custDataLst>
                  <p:tags r:id="rId18"/>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075;p31"/>
              <p:cNvSpPr/>
              <p:nvPr>
                <p:custDataLst>
                  <p:tags r:id="rId19"/>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 name="Google Shape;2076;p31"/>
              <p:cNvSpPr/>
              <p:nvPr>
                <p:custDataLst>
                  <p:tags r:id="rId20"/>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 name="Google Shape;2077;p31"/>
              <p:cNvSpPr/>
              <p:nvPr>
                <p:custDataLst>
                  <p:tags r:id="rId21"/>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078;p31"/>
              <p:cNvSpPr/>
              <p:nvPr>
                <p:custDataLst>
                  <p:tags r:id="rId22"/>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079;p31"/>
              <p:cNvSpPr/>
              <p:nvPr>
                <p:custDataLst>
                  <p:tags r:id="rId23"/>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 name="Google Shape;2080;p31"/>
              <p:cNvSpPr/>
              <p:nvPr>
                <p:custDataLst>
                  <p:tags r:id="rId24"/>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 name="Google Shape;2081;p31"/>
              <p:cNvSpPr/>
              <p:nvPr>
                <p:custDataLst>
                  <p:tags r:id="rId25"/>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082;p31"/>
              <p:cNvSpPr/>
              <p:nvPr>
                <p:custDataLst>
                  <p:tags r:id="rId26"/>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083;p31"/>
              <p:cNvSpPr/>
              <p:nvPr>
                <p:custDataLst>
                  <p:tags r:id="rId27"/>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2084;p31"/>
              <p:cNvSpPr/>
              <p:nvPr>
                <p:custDataLst>
                  <p:tags r:id="rId28"/>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2085;p31"/>
              <p:cNvSpPr/>
              <p:nvPr>
                <p:custDataLst>
                  <p:tags r:id="rId29"/>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086;p31"/>
              <p:cNvSpPr/>
              <p:nvPr>
                <p:custDataLst>
                  <p:tags r:id="rId30"/>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087;p31"/>
              <p:cNvSpPr/>
              <p:nvPr>
                <p:custDataLst>
                  <p:tags r:id="rId31"/>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 name="Google Shape;2088;p31"/>
              <p:cNvSpPr/>
              <p:nvPr>
                <p:custDataLst>
                  <p:tags r:id="rId32"/>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089;p31"/>
              <p:cNvSpPr/>
              <p:nvPr>
                <p:custDataLst>
                  <p:tags r:id="rId33"/>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91"/>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91"/>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Chặng </a:t>
              </a:r>
              <a:r>
                <a:rPr lang="en-US" sz="5400" b="1" dirty="0">
                  <a:solidFill>
                    <a:srgbClr val="FFFFFF"/>
                  </a:solidFill>
                  <a:latin typeface="Calibri" panose="020F0502020204030204" pitchFamily="34" charset="0"/>
                  <a:cs typeface="Calibri" panose="020F0502020204030204" pitchFamily="34" charset="0"/>
                </a:rPr>
                <a:t>4</a:t>
              </a:r>
              <a:endParaRPr kumimoji="0" lang="en-US"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35708" y="3017686"/>
              <a:ext cx="3261122" cy="671475"/>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Luyện</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đọc</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lại</a:t>
              </a:r>
              <a:endParaRPr kumimoji="0" lang="vi-VN"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grpSp>
      <p:pic>
        <p:nvPicPr>
          <p:cNvPr id="252" name="7525711036378638291">
            <a:hlinkClick r:id="" action="ppaction://media"/>
          </p:cNvPr>
          <p:cNvPicPr>
            <a:picLocks noChangeAspect="1"/>
          </p:cNvPicPr>
          <p:nvPr>
            <a:videoFile r:link="rId2"/>
            <p:extLst>
              <p:ext uri="{DAA4B4D4-6D71-4841-9C94-3DE7FCFB9230}">
                <p14:media xmlns:p14="http://schemas.microsoft.com/office/powerpoint/2010/main" r:embed="rId3">
                  <p14:trim end="208"/>
                </p14:media>
              </p:ext>
            </p:extLst>
          </p:nvPr>
        </p:nvPicPr>
        <p:blipFill rotWithShape="1">
          <a:blip r:embed="rId192"/>
          <a:srcRect l="23727" t="192" r="27718" b="4419"/>
          <a:stretch>
            <a:fillRect/>
          </a:stretch>
        </p:blipFill>
        <p:spPr>
          <a:xfrm>
            <a:off x="6022947" y="74616"/>
            <a:ext cx="2497395" cy="4748981"/>
          </a:xfrm>
          <a:prstGeom prst="rect">
            <a:avLst/>
          </a:prstGeom>
          <a:ln>
            <a:noFill/>
          </a:ln>
          <a:effectLst>
            <a:softEdge rad="112500"/>
          </a:effectLst>
        </p:spPr>
      </p:pic>
      <p:pic>
        <p:nvPicPr>
          <p:cNvPr id="6" name="Tiếp tục chặng thứ t">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93"/>
          <a:stretch>
            <a:fillRect/>
          </a:stretch>
        </p:blipFill>
        <p:spPr>
          <a:xfrm>
            <a:off x="92075" y="92075"/>
            <a:ext cx="609600" cy="609600"/>
          </a:xfrm>
          <a:prstGeom prst="rect">
            <a:avLst/>
          </a:prstGeom>
        </p:spPr>
      </p:pic>
    </p:spTree>
    <p:extLst>
      <p:ext uri="{BB962C8B-B14F-4D97-AF65-F5344CB8AC3E}">
        <p14:creationId xmlns:p14="http://schemas.microsoft.com/office/powerpoint/2010/main" val="22615741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4"/>
                                        </p:tgtEl>
                                        <p:attrNameLst>
                                          <p:attrName>style.visibility</p:attrName>
                                        </p:attrNameLst>
                                      </p:cBhvr>
                                      <p:to>
                                        <p:strVal val="visible"/>
                                      </p:to>
                                    </p:set>
                                    <p:animEffect transition="in" filter="fade">
                                      <p:cBhvr>
                                        <p:cTn id="11" dur="1000"/>
                                        <p:tgtEl>
                                          <p:spTgt spid="74"/>
                                        </p:tgtEl>
                                      </p:cBhvr>
                                    </p:animEffect>
                                    <p:anim calcmode="lin" valueType="num">
                                      <p:cBhvr>
                                        <p:cTn id="12" dur="1000" fill="hold"/>
                                        <p:tgtEl>
                                          <p:spTgt spid="74"/>
                                        </p:tgtEl>
                                        <p:attrNameLst>
                                          <p:attrName>ppt_x</p:attrName>
                                        </p:attrNameLst>
                                      </p:cBhvr>
                                      <p:tavLst>
                                        <p:tav tm="0">
                                          <p:val>
                                            <p:strVal val="#ppt_x"/>
                                          </p:val>
                                        </p:tav>
                                        <p:tav tm="100000">
                                          <p:val>
                                            <p:strVal val="#ppt_x"/>
                                          </p:val>
                                        </p:tav>
                                      </p:tavLst>
                                    </p:anim>
                                    <p:anim calcmode="lin" valueType="num">
                                      <p:cBhvr>
                                        <p:cTn id="13" dur="1000" fill="hold"/>
                                        <p:tgtEl>
                                          <p:spTgt spid="74"/>
                                        </p:tgtEl>
                                        <p:attrNameLst>
                                          <p:attrName>ppt_y</p:attrName>
                                        </p:attrNameLst>
                                      </p:cBhvr>
                                      <p:tavLst>
                                        <p:tav tm="0">
                                          <p:val>
                                            <p:strVal val="#ppt_y+.1"/>
                                          </p:val>
                                        </p:tav>
                                        <p:tav tm="100000">
                                          <p:val>
                                            <p:strVal val="#ppt_y"/>
                                          </p:val>
                                        </p:tav>
                                      </p:tavLst>
                                    </p:anim>
                                  </p:childTnLst>
                                </p:cTn>
                              </p:par>
                              <p:par>
                                <p:cTn id="14" presetID="2" presetClass="mediacall" presetSubtype="0" fill="hold" nodeType="withEffect">
                                  <p:stCondLst>
                                    <p:cond delay="0"/>
                                  </p:stCondLst>
                                  <p:childTnLst>
                                    <p:cmd type="call" cmd="togglePause">
                                      <p:cBhvr>
                                        <p:cTn id="15" dur="1" fill="hold"/>
                                        <p:tgtEl>
                                          <p:spTgt spid="252"/>
                                        </p:tgtEl>
                                      </p:cBhvr>
                                    </p:cmd>
                                  </p:childTnLst>
                                </p:cTn>
                              </p:par>
                              <p:par>
                                <p:cTn id="16" presetID="10" presetClass="entr" presetSubtype="0" fill="hold" nodeType="withEffect">
                                  <p:stCondLst>
                                    <p:cond delay="0"/>
                                  </p:stCondLst>
                                  <p:childTnLst>
                                    <p:set>
                                      <p:cBhvr>
                                        <p:cTn id="17" dur="1" fill="hold">
                                          <p:stCondLst>
                                            <p:cond delay="0"/>
                                          </p:stCondLst>
                                        </p:cTn>
                                        <p:tgtEl>
                                          <p:spTgt spid="252"/>
                                        </p:tgtEl>
                                        <p:attrNameLst>
                                          <p:attrName>style.visibility</p:attrName>
                                        </p:attrNameLst>
                                      </p:cBhvr>
                                      <p:to>
                                        <p:strVal val="visible"/>
                                      </p:to>
                                    </p:set>
                                    <p:animEffect transition="in" filter="fade">
                                      <p:cBhvr>
                                        <p:cTn id="18" dur="500"/>
                                        <p:tgtEl>
                                          <p:spTgt spid="252"/>
                                        </p:tgtEl>
                                      </p:cBhvr>
                                    </p:animEffect>
                                  </p:childTnLst>
                                </p:cTn>
                              </p:par>
                              <p:par>
                                <p:cTn id="19" presetID="1" presetClass="mediacall" presetSubtype="0" fill="hold" nodeType="withEffect">
                                  <p:stCondLst>
                                    <p:cond delay="0"/>
                                  </p:stCondLst>
                                  <p:childTnLst>
                                    <p:cmd type="call" cmd="playFrom(0.0)">
                                      <p:cBhvr>
                                        <p:cTn id="20" dur="32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252"/>
                </p:tgtEl>
              </p:cMediaNode>
            </p:video>
            <p:audio>
              <p:cMediaNode vol="80000">
                <p:cTn id="22"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23269" y="564597"/>
            <a:ext cx="8620706" cy="4524315"/>
          </a:xfrm>
          <a:prstGeom prst="rect">
            <a:avLst/>
          </a:prstGeom>
          <a:noFill/>
        </p:spPr>
        <p:txBody>
          <a:bodyPr wrap="square" rtlCol="0">
            <a:spAutoFit/>
          </a:bodyPr>
          <a:lstStyle/>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Đi học về, Tú chạy đến bên con vẹt nhỏ. Nhận ra Tú, vẹt nhảy nhót há mỏ đòi ăn. Tú vừa cho ăn, vừa nói với nó như nựng trẻ con:</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 dạ!</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Vẹt xù lông cổ, rụt đầu, gù một cái, không thành tiếng dạ, nhưng Tú cũng xuýt xoa:</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Giỏi lắm!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Chợt anh của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Tú ơi!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phụng phịu:</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Cái gì?</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Anh gọi mà em trả lời vậy à? Ra phụ anh đi.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buồn bực, vừa đi vừa lẩm bẩm: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Kêu chi kêu hoài!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Lần nào Tú cũng phụng phịu như thế với anh khi đang chơi với vẹt. Vẹt mỗi ngày một lớn, lông xanh óng ả, biết huýt sáo lảnh lót nhưng vẫn không nói tiếng nào. Một hôm,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17953" y="145997"/>
            <a:ext cx="2292295" cy="646232"/>
          </a:xfrm>
          <a:prstGeom prst="rect">
            <a:avLst/>
          </a:prstGeom>
        </p:spPr>
      </p:pic>
    </p:spTree>
    <p:extLst>
      <p:ext uri="{BB962C8B-B14F-4D97-AF65-F5344CB8AC3E}">
        <p14:creationId xmlns:p14="http://schemas.microsoft.com/office/powerpoint/2010/main" val="1680824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7525711036378638291">
            <a:hlinkClick r:id="" action="ppaction://media"/>
          </p:cNvPr>
          <p:cNvPicPr>
            <a:picLocks noChangeAspect="1"/>
          </p:cNvPicPr>
          <p:nvPr>
            <a:videoFile r:link="rId1"/>
            <p:extLst>
              <p:ext uri="{DAA4B4D4-6D71-4841-9C94-3DE7FCFB9230}">
                <p14:media xmlns:p14="http://schemas.microsoft.com/office/powerpoint/2010/main" r:embed="rId2">
                  <p14:trim end="184"/>
                </p14:media>
              </p:ext>
            </p:extLst>
          </p:nvPr>
        </p:nvPicPr>
        <p:blipFill rotWithShape="1">
          <a:blip r:embed="rId8"/>
          <a:srcRect l="23727" t="192" r="27718" b="4419"/>
          <a:stretch>
            <a:fillRect/>
          </a:stretch>
        </p:blipFill>
        <p:spPr>
          <a:xfrm>
            <a:off x="1588515" y="98325"/>
            <a:ext cx="2560699" cy="4748981"/>
          </a:xfrm>
          <a:prstGeom prst="rect">
            <a:avLst/>
          </a:prstGeom>
          <a:ln>
            <a:noFill/>
          </a:ln>
          <a:effectLst>
            <a:softEdge rad="112500"/>
          </a:effectLst>
        </p:spPr>
      </p:pic>
      <p:pic>
        <p:nvPicPr>
          <p:cNvPr id="7" name="图片 8"/>
          <p:cNvPicPr>
            <a:picLocks noChangeAspect="1"/>
          </p:cNvPicPr>
          <p:nvPr/>
        </p:nvPicPr>
        <p:blipFill>
          <a:blip r:embed="rId9">
            <a:extLst>
              <a:ext uri="{28A0092B-C50C-407E-A947-70E740481C1C}">
                <a14:useLocalDpi xmlns:a14="http://schemas.microsoft.com/office/drawing/2010/main"/>
              </a:ext>
            </a:extLst>
          </a:blip>
          <a:stretch>
            <a:fillRect/>
          </a:stretch>
        </p:blipFill>
        <p:spPr>
          <a:xfrm rot="1087365">
            <a:off x="4318333" y="250800"/>
            <a:ext cx="3523834" cy="2527716"/>
          </a:xfrm>
          <a:prstGeom prst="rect">
            <a:avLst/>
          </a:prstGeom>
        </p:spPr>
      </p:pic>
      <p:sp>
        <p:nvSpPr>
          <p:cNvPr id="8" name="TextBox 7"/>
          <p:cNvSpPr txBox="1"/>
          <p:nvPr/>
        </p:nvSpPr>
        <p:spPr>
          <a:xfrm rot="1829705">
            <a:off x="5028959" y="1099157"/>
            <a:ext cx="2507331" cy="830997"/>
          </a:xfrm>
          <a:prstGeom prst="rect">
            <a:avLst/>
          </a:prstGeom>
          <a:noFill/>
        </p:spPr>
        <p:txBody>
          <a:bodyPr wrap="square" rtlCol="0">
            <a:spAutoFit/>
          </a:bodyPr>
          <a:lstStyle/>
          <a:p>
            <a:r>
              <a:rPr lang="en-US" sz="2400" dirty="0" smtClean="0">
                <a:latin typeface="Freestyle Script" panose="030804020302050B0404" pitchFamily="66" charset="0"/>
              </a:rPr>
              <a:t>Xin </a:t>
            </a:r>
            <a:r>
              <a:rPr lang="en-US" sz="2400" dirty="0" err="1" smtClean="0">
                <a:latin typeface="Freestyle Script" panose="030804020302050B0404" pitchFamily="66" charset="0"/>
              </a:rPr>
              <a:t>chào</a:t>
            </a:r>
            <a:r>
              <a:rPr lang="en-US" sz="2400" dirty="0" smtClean="0">
                <a:latin typeface="Freestyle Script" panose="030804020302050B0404" pitchFamily="66" charset="0"/>
              </a:rPr>
              <a:t> </a:t>
            </a:r>
            <a:r>
              <a:rPr lang="en-US" sz="2400" dirty="0" err="1" smtClean="0">
                <a:latin typeface="Freestyle Script" panose="030804020302050B0404" pitchFamily="66" charset="0"/>
              </a:rPr>
              <a:t>các</a:t>
            </a:r>
            <a:r>
              <a:rPr lang="en-US" sz="2400" dirty="0" smtClean="0">
                <a:latin typeface="Freestyle Script" panose="030804020302050B0404" pitchFamily="66" charset="0"/>
              </a:rPr>
              <a:t> </a:t>
            </a:r>
            <a:r>
              <a:rPr lang="en-US" sz="2400" dirty="0" err="1" smtClean="0">
                <a:latin typeface="Freestyle Script" panose="030804020302050B0404" pitchFamily="66" charset="0"/>
              </a:rPr>
              <a:t>bạn</a:t>
            </a:r>
            <a:r>
              <a:rPr lang="en-US" sz="2400" dirty="0">
                <a:latin typeface="Freestyle Script" panose="030804020302050B0404" pitchFamily="66" charset="0"/>
              </a:rPr>
              <a:t>,</a:t>
            </a:r>
            <a:r>
              <a:rPr lang="en-US" sz="2400" dirty="0" smtClean="0">
                <a:latin typeface="Freestyle Script" panose="030804020302050B0404" pitchFamily="66" charset="0"/>
              </a:rPr>
              <a:t> </a:t>
            </a:r>
            <a:r>
              <a:rPr lang="en-US" sz="2400" dirty="0" err="1">
                <a:latin typeface="Freestyle Script" panose="030804020302050B0404" pitchFamily="66" charset="0"/>
              </a:rPr>
              <a:t>m</a:t>
            </a:r>
            <a:r>
              <a:rPr lang="en-US" sz="2400" dirty="0" err="1" smtClean="0">
                <a:latin typeface="Freestyle Script" panose="030804020302050B0404" pitchFamily="66" charset="0"/>
              </a:rPr>
              <a:t>ình</a:t>
            </a:r>
            <a:r>
              <a:rPr lang="en-US" sz="2400" dirty="0" smtClean="0">
                <a:latin typeface="Freestyle Script" panose="030804020302050B0404" pitchFamily="66" charset="0"/>
              </a:rPr>
              <a:t> </a:t>
            </a:r>
            <a:r>
              <a:rPr lang="en-US" sz="2400" dirty="0" err="1" smtClean="0">
                <a:latin typeface="Freestyle Script" panose="030804020302050B0404" pitchFamily="66" charset="0"/>
              </a:rPr>
              <a:t>tên</a:t>
            </a:r>
            <a:r>
              <a:rPr lang="en-US" sz="2400" dirty="0" smtClean="0">
                <a:latin typeface="Freestyle Script" panose="030804020302050B0404" pitchFamily="66" charset="0"/>
              </a:rPr>
              <a:t> </a:t>
            </a:r>
            <a:r>
              <a:rPr lang="en-US" sz="2400" dirty="0" err="1" smtClean="0">
                <a:latin typeface="Freestyle Script" panose="030804020302050B0404" pitchFamily="66" charset="0"/>
              </a:rPr>
              <a:t>là</a:t>
            </a:r>
            <a:r>
              <a:rPr lang="en-US" sz="2400" dirty="0" smtClean="0">
                <a:latin typeface="Freestyle Script" panose="030804020302050B0404" pitchFamily="66" charset="0"/>
              </a:rPr>
              <a:t> Mimi</a:t>
            </a:r>
            <a:endParaRPr lang="en-US" sz="2400" dirty="0">
              <a:latin typeface="Freestyle Script" panose="030804020302050B0404" pitchFamily="66" charset="0"/>
            </a:endParaRPr>
          </a:p>
        </p:txBody>
      </p:sp>
      <p:pic>
        <p:nvPicPr>
          <p:cNvPr id="10" name="XIn chào các bạn học">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0" y="-511275"/>
            <a:ext cx="609600" cy="609600"/>
          </a:xfrm>
          <a:prstGeom prst="rect">
            <a:avLst/>
          </a:prstGeom>
        </p:spPr>
      </p:pic>
      <p:pic>
        <p:nvPicPr>
          <p:cNvPr id="11" name="Hôm nay chúng ta cùn (1)">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209675" y="-468354"/>
            <a:ext cx="609600" cy="609600"/>
          </a:xfrm>
          <a:prstGeom prst="rect">
            <a:avLst/>
          </a:prstGeom>
        </p:spPr>
      </p:pic>
      <p:pic>
        <p:nvPicPr>
          <p:cNvPr id="13" name="7525711036378638291">
            <a:hlinkClick r:id="" action="ppaction://media"/>
          </p:cNvPr>
          <p:cNvPicPr>
            <a:picLocks noChangeAspect="1"/>
          </p:cNvPicPr>
          <p:nvPr>
            <a:videoFile r:link="rId1"/>
            <p:extLst>
              <p:ext uri="{DAA4B4D4-6D71-4841-9C94-3DE7FCFB9230}">
                <p14:media xmlns:p14="http://schemas.microsoft.com/office/powerpoint/2010/main" r:embed="rId2">
                  <p14:trim end="184"/>
                </p14:media>
              </p:ext>
            </p:extLst>
          </p:nvPr>
        </p:nvPicPr>
        <p:blipFill rotWithShape="1">
          <a:blip r:embed="rId8"/>
          <a:srcRect l="23727" t="192" r="27718" b="4419"/>
          <a:stretch>
            <a:fillRect/>
          </a:stretch>
        </p:blipFill>
        <p:spPr>
          <a:xfrm>
            <a:off x="1588514" y="99575"/>
            <a:ext cx="2560699" cy="4748981"/>
          </a:xfrm>
          <a:prstGeom prst="rect">
            <a:avLst/>
          </a:prstGeom>
          <a:ln>
            <a:noFill/>
          </a:ln>
          <a:effectLst>
            <a:softEdge rad="112500"/>
          </a:effectLst>
        </p:spPr>
      </p:pic>
    </p:spTree>
    <p:extLst>
      <p:ext uri="{BB962C8B-B14F-4D97-AF65-F5344CB8AC3E}">
        <p14:creationId xmlns:p14="http://schemas.microsoft.com/office/powerpoint/2010/main" val="28463913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 presetClass="mediacall" presetSubtype="0" fill="hold" nodeType="withEffect">
                                  <p:stCondLst>
                                    <p:cond delay="0"/>
                                  </p:stCondLst>
                                  <p:childTnLst>
                                    <p:cmd type="call" cmd="playFrom(0.0)">
                                      <p:cBhvr>
                                        <p:cTn id="9" dur="5416" fill="hold"/>
                                        <p:tgtEl>
                                          <p:spTgt spid="6"/>
                                        </p:tgtEl>
                                      </p:cBhvr>
                                    </p:cmd>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 presetClass="mediacall" presetSubtype="0" fill="hold" nodeType="withEffect">
                                  <p:stCondLst>
                                    <p:cond delay="0"/>
                                  </p:stCondLst>
                                  <p:childTnLst>
                                    <p:cmd type="call" cmd="playFrom(0.0)">
                                      <p:cBhvr>
                                        <p:cTn id="14" dur="8252" fill="hold"/>
                                        <p:tgtEl>
                                          <p:spTgt spid="10"/>
                                        </p:tgtEl>
                                      </p:cBhvr>
                                    </p:cmd>
                                  </p:childTnLst>
                                </p:cTn>
                              </p:par>
                            </p:childTnLst>
                          </p:cTn>
                        </p:par>
                        <p:par>
                          <p:cTn id="15" fill="hold">
                            <p:stCondLst>
                              <p:cond delay="8252"/>
                            </p:stCondLst>
                            <p:childTnLst>
                              <p:par>
                                <p:cTn id="16" presetID="1" presetClass="mediacall" presetSubtype="0" fill="hold" nodeType="afterEffect">
                                  <p:stCondLst>
                                    <p:cond delay="0"/>
                                  </p:stCondLst>
                                  <p:childTnLst>
                                    <p:cmd type="call" cmd="playFrom(0.0)">
                                      <p:cBhvr>
                                        <p:cTn id="17" dur="5197" fill="hold"/>
                                        <p:tgtEl>
                                          <p:spTgt spid="11"/>
                                        </p:tgtEl>
                                      </p:cBhvr>
                                    </p:cmd>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2" presetClass="mediacall" presetSubtype="0" fill="hold" nodeType="withEffect">
                                  <p:stCondLst>
                                    <p:cond delay="0"/>
                                  </p:stCondLst>
                                  <p:childTnLst>
                                    <p:cmd type="call" cmd="togglePause">
                                      <p:cBhvr>
                                        <p:cTn id="22"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6"/>
                </p:tgtEl>
              </p:cMediaNode>
            </p:video>
            <p:audio>
              <p:cMediaNode vol="80000">
                <p:cTn id="24" fill="hold" display="0">
                  <p:stCondLst>
                    <p:cond delay="indefinite"/>
                  </p:stCondLst>
                  <p:endCondLst>
                    <p:cond evt="onStopAudio" delay="0">
                      <p:tgtEl>
                        <p:sldTgt/>
                      </p:tgtEl>
                    </p:cond>
                  </p:endCondLst>
                </p:cTn>
                <p:tgtEl>
                  <p:spTgt spid="10"/>
                </p:tgtEl>
              </p:cMediaNode>
            </p:audio>
            <p:audio>
              <p:cMediaNode vol="80000">
                <p:cTn id="25" fill="hold" display="0">
                  <p:stCondLst>
                    <p:cond delay="indefinite"/>
                  </p:stCondLst>
                  <p:endCondLst>
                    <p:cond evt="onStopAudio" delay="0">
                      <p:tgtEl>
                        <p:sldTgt/>
                      </p:tgtEl>
                    </p:cond>
                  </p:endCondLst>
                </p:cTn>
                <p:tgtEl>
                  <p:spTgt spid="11"/>
                </p:tgtEl>
              </p:cMediaNode>
            </p:audio>
            <p:video>
              <p:cMediaNode vol="80000">
                <p:cTn id="26" fill="hold" display="0">
                  <p:stCondLst>
                    <p:cond delay="indefinite"/>
                  </p:stCondLst>
                </p:cTn>
                <p:tgtEl>
                  <p:spTgt spid="13"/>
                </p:tgtEl>
              </p:cMediaNode>
            </p:video>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Ngờ đâu một giọng the thé gắt lại: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Trời ơi, con vẹt nói! Tú sướng quá, nhảy lên reo hò. Tú khoe khắp nơi. Hôm sau, mấy đứa bạn tới nhà. Tú hãnh diện gọi: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Vẹt à, dạ!</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Vẹt đáp the thé:</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ngạc nhiên thích thú, cười ầm lên. Tú và nghiêm mặt:</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Anh chăm sóc vẹt cực khổ, vậy mà anh gọi, vẹt trả lời “cái gì” à?</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Kêu chi kêu hoài!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(Theo Lý Lan)</a:t>
            </a:r>
            <a:endParaRPr kumimoji="0" lang="vi-VN"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202159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id="{1995EE51-ADA4-18BE-1D76-7E718C94BE44}"/>
              </a:ext>
            </a:extLst>
          </p:cNvPr>
          <p:cNvGrpSpPr/>
          <p:nvPr/>
        </p:nvGrpSpPr>
        <p:grpSpPr>
          <a:xfrm>
            <a:off x="1082623" y="919765"/>
            <a:ext cx="4719860" cy="1715311"/>
            <a:chOff x="2975205" y="1255651"/>
            <a:chExt cx="5432196" cy="2287081"/>
          </a:xfrm>
        </p:grpSpPr>
        <p:sp>
          <p:nvSpPr>
            <p:cNvPr id="547" name="Rectangle: Rounded Corners 9">
              <a:extLst>
                <a:ext uri="{FF2B5EF4-FFF2-40B4-BE49-F238E27FC236}">
                  <a16:creationId xmlns:a16="http://schemas.microsoft.com/office/drawing/2014/main" id="{BC8ECF5F-F755-78D8-1B48-1A127F32838B}"/>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r>
                <a:rPr lang="en-US" sz="2700" kern="1200" dirty="0" err="1">
                  <a:solidFill>
                    <a:srgbClr val="000000"/>
                  </a:solidFill>
                  <a:latin typeface="Calibri"/>
                </a:rPr>
                <a:t>Phân</a:t>
              </a:r>
              <a:r>
                <a:rPr lang="en-US" sz="2700" kern="1200" dirty="0">
                  <a:solidFill>
                    <a:srgbClr val="000000"/>
                  </a:solidFill>
                  <a:latin typeface="Calibri"/>
                </a:rPr>
                <a:t> </a:t>
              </a:r>
              <a:r>
                <a:rPr lang="en-US" sz="2700" kern="1200" dirty="0" err="1">
                  <a:solidFill>
                    <a:srgbClr val="000000"/>
                  </a:solidFill>
                  <a:latin typeface="Calibri"/>
                </a:rPr>
                <a:t>công</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theo</a:t>
              </a:r>
              <a:r>
                <a:rPr lang="en-US" sz="2700" kern="1200" dirty="0">
                  <a:solidFill>
                    <a:srgbClr val="000000"/>
                  </a:solidFill>
                  <a:latin typeface="Calibri"/>
                </a:rPr>
                <a:t> </a:t>
              </a:r>
              <a:r>
                <a:rPr lang="en-US" sz="2700" kern="1200" dirty="0" err="1">
                  <a:solidFill>
                    <a:srgbClr val="000000"/>
                  </a:solidFill>
                  <a:latin typeface="Calibri"/>
                </a:rPr>
                <a:t>đoạn</a:t>
              </a:r>
              <a:r>
                <a:rPr lang="en-US" sz="2700" kern="1200" dirty="0">
                  <a:solidFill>
                    <a:srgbClr val="000000"/>
                  </a:solidFill>
                  <a:latin typeface="Calibri"/>
                </a:rPr>
                <a:t>.</a:t>
              </a:r>
            </a:p>
            <a:p>
              <a:pPr marL="426244" algn="just" defTabSz="685800">
                <a:lnSpc>
                  <a:spcPct val="120000"/>
                </a:lnSpc>
                <a:buClrTx/>
              </a:pPr>
              <a:r>
                <a:rPr lang="en-US" sz="2700" kern="1200" dirty="0" err="1">
                  <a:solidFill>
                    <a:srgbClr val="000000"/>
                  </a:solidFill>
                  <a:latin typeface="Calibri"/>
                </a:rPr>
                <a:t>Tất</a:t>
              </a:r>
              <a:r>
                <a:rPr lang="en-US" sz="2700" kern="1200" dirty="0">
                  <a:solidFill>
                    <a:srgbClr val="000000"/>
                  </a:solidFill>
                  <a:latin typeface="Calibri"/>
                </a:rPr>
                <a:t> </a:t>
              </a:r>
              <a:r>
                <a:rPr lang="en-US" sz="2700" kern="1200" dirty="0" err="1">
                  <a:solidFill>
                    <a:srgbClr val="000000"/>
                  </a:solidFill>
                  <a:latin typeface="Calibri"/>
                </a:rPr>
                <a:t>cả</a:t>
              </a:r>
              <a:r>
                <a:rPr lang="en-US" sz="2700" kern="1200" dirty="0">
                  <a:solidFill>
                    <a:srgbClr val="000000"/>
                  </a:solidFill>
                  <a:latin typeface="Calibri"/>
                </a:rPr>
                <a:t> </a:t>
              </a:r>
              <a:r>
                <a:rPr lang="en-US" sz="2700" kern="1200" dirty="0" err="1">
                  <a:solidFill>
                    <a:srgbClr val="000000"/>
                  </a:solidFill>
                  <a:latin typeface="Calibri"/>
                </a:rPr>
                <a:t>thành</a:t>
              </a:r>
              <a:r>
                <a:rPr lang="en-US" sz="2700" kern="1200" dirty="0">
                  <a:solidFill>
                    <a:srgbClr val="000000"/>
                  </a:solidFill>
                  <a:latin typeface="Calibri"/>
                </a:rPr>
                <a:t> </a:t>
              </a:r>
              <a:r>
                <a:rPr lang="en-US" sz="2700" kern="1200" dirty="0" err="1">
                  <a:solidFill>
                    <a:srgbClr val="000000"/>
                  </a:solidFill>
                  <a:latin typeface="Calibri"/>
                </a:rPr>
                <a:t>viên</a:t>
              </a:r>
              <a:r>
                <a:rPr lang="en-US" sz="2700" kern="1200" dirty="0">
                  <a:solidFill>
                    <a:srgbClr val="000000"/>
                  </a:solidFill>
                  <a:latin typeface="Calibri"/>
                </a:rPr>
                <a:t> </a:t>
              </a:r>
              <a:r>
                <a:rPr lang="en-US" sz="2700" kern="1200" dirty="0" err="1">
                  <a:solidFill>
                    <a:srgbClr val="000000"/>
                  </a:solidFill>
                  <a:latin typeface="Calibri"/>
                </a:rPr>
                <a:t>đều</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a:t>
              </a:r>
            </a:p>
          </p:txBody>
        </p:sp>
        <p:sp>
          <p:nvSpPr>
            <p:cNvPr id="550" name="Rectangle: Rounded Corners 549">
              <a:extLst>
                <a:ext uri="{FF2B5EF4-FFF2-40B4-BE49-F238E27FC236}">
                  <a16:creationId xmlns:a16="http://schemas.microsoft.com/office/drawing/2014/main"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Yêu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Cầu</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51" name="Picture 550">
              <a:extLst>
                <a:ext uri="{FF2B5EF4-FFF2-40B4-BE49-F238E27FC236}">
                  <a16:creationId xmlns:a16="http://schemas.microsoft.com/office/drawing/2014/main"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id="{42C763D7-0AFC-E154-2529-F1A50D6802AC}"/>
              </a:ext>
            </a:extLst>
          </p:cNvPr>
          <p:cNvGrpSpPr/>
          <p:nvPr/>
        </p:nvGrpSpPr>
        <p:grpSpPr>
          <a:xfrm>
            <a:off x="191129" y="2840316"/>
            <a:ext cx="5305379" cy="2132019"/>
            <a:chOff x="4433137" y="3817600"/>
            <a:chExt cx="7073839" cy="2842692"/>
          </a:xfrm>
        </p:grpSpPr>
        <p:grpSp>
          <p:nvGrpSpPr>
            <p:cNvPr id="554" name="Group 553">
              <a:extLst>
                <a:ext uri="{FF2B5EF4-FFF2-40B4-BE49-F238E27FC236}">
                  <a16:creationId xmlns:a16="http://schemas.microsoft.com/office/drawing/2014/main"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id="{7056CF8D-14D1-003F-BE20-3E780FA2285C}"/>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2700" kern="1200" dirty="0">
                    <a:solidFill>
                      <a:srgbClr val="000000"/>
                    </a:solidFill>
                    <a:latin typeface="Calibri"/>
                  </a:rPr>
                  <a:t>1.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2. </a:t>
                </a:r>
                <a:r>
                  <a:rPr lang="en-US" sz="2700" kern="1200" dirty="0" err="1">
                    <a:solidFill>
                      <a:srgbClr val="000000"/>
                    </a:solidFill>
                    <a:latin typeface="Calibri"/>
                  </a:rPr>
                  <a:t>Đọc</a:t>
                </a:r>
                <a:r>
                  <a:rPr lang="en-US" sz="2700" kern="1200" dirty="0">
                    <a:solidFill>
                      <a:srgbClr val="000000"/>
                    </a:solidFill>
                    <a:latin typeface="Calibri"/>
                  </a:rPr>
                  <a:t> to, </a:t>
                </a:r>
                <a:r>
                  <a:rPr lang="en-US" sz="2700" kern="1200" dirty="0" err="1">
                    <a:solidFill>
                      <a:srgbClr val="000000"/>
                    </a:solidFill>
                    <a:latin typeface="Calibri"/>
                  </a:rPr>
                  <a:t>rõ</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3.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ngắt</a:t>
                </a:r>
                <a:r>
                  <a:rPr lang="en-US" sz="2700" kern="1200" dirty="0">
                    <a:solidFill>
                      <a:srgbClr val="000000"/>
                    </a:solidFill>
                    <a:latin typeface="Calibri"/>
                  </a:rPr>
                  <a:t>, </a:t>
                </a:r>
                <a:r>
                  <a:rPr lang="en-US" sz="2700" kern="1200" dirty="0" err="1">
                    <a:solidFill>
                      <a:srgbClr val="000000"/>
                    </a:solidFill>
                    <a:latin typeface="Calibri"/>
                  </a:rPr>
                  <a:t>nghỉ</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 </a:t>
                </a:r>
                <a:r>
                  <a:rPr lang="en-US" sz="2700" kern="1200" dirty="0" err="1">
                    <a:solidFill>
                      <a:srgbClr val="000000"/>
                    </a:solidFill>
                    <a:latin typeface="Calibri"/>
                  </a:rPr>
                  <a:t>chỗ</a:t>
                </a:r>
                <a:r>
                  <a:rPr lang="en-US" sz="2700" kern="1200" dirty="0">
                    <a:solidFill>
                      <a:srgbClr val="000000"/>
                    </a:solidFill>
                    <a:latin typeface="Calibri"/>
                  </a:rPr>
                  <a:t>.</a:t>
                </a:r>
              </a:p>
            </p:txBody>
          </p:sp>
          <p:sp>
            <p:nvSpPr>
              <p:cNvPr id="565" name="Rectangle: Rounded Corners 564">
                <a:extLst>
                  <a:ext uri="{FF2B5EF4-FFF2-40B4-BE49-F238E27FC236}">
                    <a16:creationId xmlns:a16="http://schemas.microsoft.com/office/drawing/2014/main"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555" name="Picture 554">
              <a:extLst>
                <a:ext uri="{FF2B5EF4-FFF2-40B4-BE49-F238E27FC236}">
                  <a16:creationId xmlns:a16="http://schemas.microsoft.com/office/drawing/2014/main"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id="{1FD86BAC-B2E9-D4BB-8674-E78738981A3B}"/>
              </a:ext>
            </a:extLst>
          </p:cNvPr>
          <p:cNvSpPr/>
          <p:nvPr/>
        </p:nvSpPr>
        <p:spPr>
          <a:xfrm>
            <a:off x="6363050" y="1731740"/>
            <a:ext cx="1911948" cy="673772"/>
          </a:xfrm>
          <a:custGeom>
            <a:avLst/>
            <a:gdLst>
              <a:gd name="connsiteX0" fmla="*/ 0 w 1911948"/>
              <a:gd name="connsiteY0" fmla="*/ 112298 h 673772"/>
              <a:gd name="connsiteX1" fmla="*/ 112298 w 1911948"/>
              <a:gd name="connsiteY1" fmla="*/ 0 h 673772"/>
              <a:gd name="connsiteX2" fmla="*/ 1799650 w 1911948"/>
              <a:gd name="connsiteY2" fmla="*/ 0 h 673772"/>
              <a:gd name="connsiteX3" fmla="*/ 1911948 w 1911948"/>
              <a:gd name="connsiteY3" fmla="*/ 112298 h 673772"/>
              <a:gd name="connsiteX4" fmla="*/ 1911948 w 1911948"/>
              <a:gd name="connsiteY4" fmla="*/ 561474 h 673772"/>
              <a:gd name="connsiteX5" fmla="*/ 1799650 w 1911948"/>
              <a:gd name="connsiteY5" fmla="*/ 673772 h 673772"/>
              <a:gd name="connsiteX6" fmla="*/ 112298 w 1911948"/>
              <a:gd name="connsiteY6" fmla="*/ 673772 h 673772"/>
              <a:gd name="connsiteX7" fmla="*/ 0 w 1911948"/>
              <a:gd name="connsiteY7" fmla="*/ 561474 h 673772"/>
              <a:gd name="connsiteX8" fmla="*/ 0 w 1911948"/>
              <a:gd name="connsiteY8" fmla="*/ 112298 h 6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1948" h="673772" fill="none" extrusionOk="0">
                <a:moveTo>
                  <a:pt x="0" y="112298"/>
                </a:moveTo>
                <a:cubicBezTo>
                  <a:pt x="100" y="52993"/>
                  <a:pt x="52702" y="4068"/>
                  <a:pt x="112298" y="0"/>
                </a:cubicBezTo>
                <a:cubicBezTo>
                  <a:pt x="740012" y="88884"/>
                  <a:pt x="1616785" y="70769"/>
                  <a:pt x="1799650" y="0"/>
                </a:cubicBezTo>
                <a:cubicBezTo>
                  <a:pt x="1861136" y="-3678"/>
                  <a:pt x="1902282" y="47354"/>
                  <a:pt x="1911948" y="112298"/>
                </a:cubicBezTo>
                <a:cubicBezTo>
                  <a:pt x="1873874" y="272035"/>
                  <a:pt x="1941437" y="405212"/>
                  <a:pt x="1911948" y="561474"/>
                </a:cubicBezTo>
                <a:cubicBezTo>
                  <a:pt x="1913988" y="613142"/>
                  <a:pt x="1854184" y="665380"/>
                  <a:pt x="1799650" y="673772"/>
                </a:cubicBezTo>
                <a:cubicBezTo>
                  <a:pt x="1030623" y="540817"/>
                  <a:pt x="390529" y="708060"/>
                  <a:pt x="112298" y="673772"/>
                </a:cubicBezTo>
                <a:cubicBezTo>
                  <a:pt x="60304" y="672639"/>
                  <a:pt x="-2118" y="623913"/>
                  <a:pt x="0" y="561474"/>
                </a:cubicBezTo>
                <a:cubicBezTo>
                  <a:pt x="10736" y="515978"/>
                  <a:pt x="-39661" y="199700"/>
                  <a:pt x="0" y="112298"/>
                </a:cubicBezTo>
                <a:close/>
              </a:path>
              <a:path w="1911948" h="673772" stroke="0" extrusionOk="0">
                <a:moveTo>
                  <a:pt x="0" y="112298"/>
                </a:moveTo>
                <a:cubicBezTo>
                  <a:pt x="2967" y="51087"/>
                  <a:pt x="53084" y="5845"/>
                  <a:pt x="112298" y="0"/>
                </a:cubicBezTo>
                <a:cubicBezTo>
                  <a:pt x="915775" y="86632"/>
                  <a:pt x="977415" y="-31739"/>
                  <a:pt x="1799650" y="0"/>
                </a:cubicBezTo>
                <a:cubicBezTo>
                  <a:pt x="1858574" y="-2359"/>
                  <a:pt x="1912705" y="48753"/>
                  <a:pt x="1911948" y="112298"/>
                </a:cubicBezTo>
                <a:cubicBezTo>
                  <a:pt x="1949175" y="226628"/>
                  <a:pt x="1902555" y="441373"/>
                  <a:pt x="1911948" y="561474"/>
                </a:cubicBezTo>
                <a:cubicBezTo>
                  <a:pt x="1907543" y="625090"/>
                  <a:pt x="1852039" y="672196"/>
                  <a:pt x="1799650" y="673772"/>
                </a:cubicBezTo>
                <a:cubicBezTo>
                  <a:pt x="1021449" y="704402"/>
                  <a:pt x="483519" y="600397"/>
                  <a:pt x="112298" y="673772"/>
                </a:cubicBezTo>
                <a:cubicBezTo>
                  <a:pt x="42505" y="672202"/>
                  <a:pt x="-10477" y="618748"/>
                  <a:pt x="0" y="561474"/>
                </a:cubicBezTo>
                <a:cubicBezTo>
                  <a:pt x="-10230" y="474832"/>
                  <a:pt x="-22924" y="270098"/>
                  <a:pt x="0" y="112298"/>
                </a:cubicBezTo>
                <a:close/>
              </a:path>
            </a:pathLst>
          </a:custGeom>
          <a:solidFill>
            <a:srgbClr val="CCFFFF"/>
          </a:solidFill>
          <a:ln w="28575">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NHÓM </a:t>
            </a: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rPr>
              <a:t>3</a:t>
            </a:r>
            <a:endPar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5558864" y="2059371"/>
            <a:ext cx="3759082" cy="3007265"/>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id="{CF6FD5AD-88D3-97B1-AEF4-86CFB64B3191}"/>
              </a:ext>
            </a:extLst>
          </p:cNvPr>
          <p:cNvPicPr>
            <a:picLocks noChangeAspect="1"/>
          </p:cNvPicPr>
          <p:nvPr/>
        </p:nvPicPr>
        <p:blipFill>
          <a:blip r:embed="rId9"/>
          <a:stretch>
            <a:fillRect/>
          </a:stretch>
        </p:blipFill>
        <p:spPr>
          <a:xfrm>
            <a:off x="1539604" y="177218"/>
            <a:ext cx="5921253" cy="626418"/>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569A-B5A0-04B2-8418-751761FE828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91B9A07D-F833-631E-2795-35E58CAD21FB}"/>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DDF29C4F-DCD0-BA9F-48F1-9091732EDFBE}"/>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95B6C873-B6E8-7243-BD3D-0C444B47AAB4}"/>
              </a:ext>
            </a:extLst>
          </p:cNvPr>
          <p:cNvSpPr>
            <a:spLocks noGrp="1"/>
          </p:cNvSpPr>
          <p:nvPr>
            <p:ph type="subTitle" idx="3"/>
          </p:nvPr>
        </p:nvSpPr>
        <p:spPr/>
        <p:txBody>
          <a:bodyPr/>
          <a:lstStyle/>
          <a:p>
            <a:endParaRPr lang="en-US"/>
          </a:p>
        </p:txBody>
      </p:sp>
      <p:grpSp>
        <p:nvGrpSpPr>
          <p:cNvPr id="9" name="Group 8">
            <a:extLst>
              <a:ext uri="{FF2B5EF4-FFF2-40B4-BE49-F238E27FC236}">
                <a16:creationId xmlns:a16="http://schemas.microsoft.com/office/drawing/2014/main" id="{6A2DA054-DF13-4967-6911-21F68F2C024D}"/>
              </a:ext>
            </a:extLst>
          </p:cNvPr>
          <p:cNvGrpSpPr/>
          <p:nvPr/>
        </p:nvGrpSpPr>
        <p:grpSpPr>
          <a:xfrm>
            <a:off x="594056" y="1365177"/>
            <a:ext cx="6527100" cy="2530423"/>
            <a:chOff x="4666576" y="3956891"/>
            <a:chExt cx="6748183" cy="2616134"/>
          </a:xfrm>
        </p:grpSpPr>
        <p:grpSp>
          <p:nvGrpSpPr>
            <p:cNvPr id="10" name="Group 9">
              <a:extLst>
                <a:ext uri="{FF2B5EF4-FFF2-40B4-BE49-F238E27FC236}">
                  <a16:creationId xmlns:a16="http://schemas.microsoft.com/office/drawing/2014/main" id="{B94806DD-995A-030C-16CA-D9EB648C09D8}"/>
                </a:ext>
              </a:extLst>
            </p:cNvPr>
            <p:cNvGrpSpPr/>
            <p:nvPr/>
          </p:nvGrpSpPr>
          <p:grpSpPr>
            <a:xfrm>
              <a:off x="4666576" y="3956891"/>
              <a:ext cx="6748183" cy="2616134"/>
              <a:chOff x="2800676" y="1394942"/>
              <a:chExt cx="6748183" cy="2616134"/>
            </a:xfrm>
          </p:grpSpPr>
          <p:sp>
            <p:nvSpPr>
              <p:cNvPr id="20" name="Rectangle: Rounded Corners 19">
                <a:extLst>
                  <a:ext uri="{FF2B5EF4-FFF2-40B4-BE49-F238E27FC236}">
                    <a16:creationId xmlns:a16="http://schemas.microsoft.com/office/drawing/2014/main" id="{009BE759-6B49-8B7B-E2E3-D339843AFDC0}"/>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3300" kern="1200" dirty="0">
                    <a:solidFill>
                      <a:srgbClr val="000000"/>
                    </a:solidFill>
                    <a:latin typeface="Calibri"/>
                  </a:rPr>
                  <a:t>1.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2. </a:t>
                </a:r>
                <a:r>
                  <a:rPr lang="en-US" sz="3300" kern="1200" dirty="0" err="1">
                    <a:solidFill>
                      <a:srgbClr val="000000"/>
                    </a:solidFill>
                    <a:latin typeface="Calibri"/>
                  </a:rPr>
                  <a:t>Đọc</a:t>
                </a:r>
                <a:r>
                  <a:rPr lang="en-US" sz="3300" kern="1200" dirty="0">
                    <a:solidFill>
                      <a:srgbClr val="000000"/>
                    </a:solidFill>
                    <a:latin typeface="Calibri"/>
                  </a:rPr>
                  <a:t> to, </a:t>
                </a:r>
                <a:r>
                  <a:rPr lang="en-US" sz="3300" kern="1200" dirty="0" err="1">
                    <a:solidFill>
                      <a:srgbClr val="000000"/>
                    </a:solidFill>
                    <a:latin typeface="Calibri"/>
                  </a:rPr>
                  <a:t>rõ</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3.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ngắt</a:t>
                </a:r>
                <a:r>
                  <a:rPr lang="en-US" sz="3300" kern="1200" dirty="0">
                    <a:solidFill>
                      <a:srgbClr val="000000"/>
                    </a:solidFill>
                    <a:latin typeface="Calibri"/>
                  </a:rPr>
                  <a:t>, </a:t>
                </a:r>
                <a:r>
                  <a:rPr lang="en-US" sz="3300" kern="1200" dirty="0" err="1">
                    <a:solidFill>
                      <a:srgbClr val="000000"/>
                    </a:solidFill>
                    <a:latin typeface="Calibri"/>
                  </a:rPr>
                  <a:t>nghỉ</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 </a:t>
                </a:r>
                <a:r>
                  <a:rPr lang="en-US" sz="3300" kern="1200" dirty="0" err="1">
                    <a:solidFill>
                      <a:srgbClr val="000000"/>
                    </a:solidFill>
                    <a:latin typeface="Calibri"/>
                  </a:rPr>
                  <a:t>chỗ</a:t>
                </a:r>
                <a:r>
                  <a:rPr lang="en-US" sz="3300" kern="1200" dirty="0">
                    <a:solidFill>
                      <a:srgbClr val="000000"/>
                    </a:solidFill>
                    <a:latin typeface="Calibri"/>
                  </a:rPr>
                  <a:t>.</a:t>
                </a:r>
              </a:p>
            </p:txBody>
          </p:sp>
          <p:sp>
            <p:nvSpPr>
              <p:cNvPr id="21" name="Rectangle: Rounded Corners 20">
                <a:extLst>
                  <a:ext uri="{FF2B5EF4-FFF2-40B4-BE49-F238E27FC236}">
                    <a16:creationId xmlns:a16="http://schemas.microsoft.com/office/drawing/2014/main"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11" name="Picture 10">
              <a:extLst>
                <a:ext uri="{FF2B5EF4-FFF2-40B4-BE49-F238E27FC236}">
                  <a16:creationId xmlns:a16="http://schemas.microsoft.com/office/drawing/2014/main" id="{8CF7B861-EBE1-6530-4744-2D1D3233BFB0}"/>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12" name="Picture 11">
              <a:extLst>
                <a:ext uri="{FF2B5EF4-FFF2-40B4-BE49-F238E27FC236}">
                  <a16:creationId xmlns:a16="http://schemas.microsoft.com/office/drawing/2014/main" id="{A26E384D-F7ED-268B-C13E-37ED77A8F94A}"/>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13" name="Picture 12">
              <a:extLst>
                <a:ext uri="{FF2B5EF4-FFF2-40B4-BE49-F238E27FC236}">
                  <a16:creationId xmlns:a16="http://schemas.microsoft.com/office/drawing/2014/main" id="{2281EDFE-B7AF-30D1-FDC0-CA11E5FF2440}"/>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14" name="Picture 13">
              <a:extLst>
                <a:ext uri="{FF2B5EF4-FFF2-40B4-BE49-F238E27FC236}">
                  <a16:creationId xmlns:a16="http://schemas.microsoft.com/office/drawing/2014/main" id="{0A75A2A2-0798-95A4-A041-084811BC5EE7}"/>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5" name="Picture 14">
              <a:extLst>
                <a:ext uri="{FF2B5EF4-FFF2-40B4-BE49-F238E27FC236}">
                  <a16:creationId xmlns:a16="http://schemas.microsoft.com/office/drawing/2014/main" id="{A30A2EF1-0450-9352-D2B2-E3DBF80B292A}"/>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6" name="Picture 15">
              <a:extLst>
                <a:ext uri="{FF2B5EF4-FFF2-40B4-BE49-F238E27FC236}">
                  <a16:creationId xmlns:a16="http://schemas.microsoft.com/office/drawing/2014/main" id="{B98E0B3E-9250-048F-48F4-EA6881345F5A}"/>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7" name="Picture 16">
              <a:extLst>
                <a:ext uri="{FF2B5EF4-FFF2-40B4-BE49-F238E27FC236}">
                  <a16:creationId xmlns:a16="http://schemas.microsoft.com/office/drawing/2014/main" id="{E03B7E39-C6AA-79DC-80BB-4E8957A2470A}"/>
                </a:ext>
              </a:extLst>
            </p:cNvPr>
            <p:cNvPicPr>
              <a:picLocks noChangeAspect="1"/>
            </p:cNvPicPr>
            <p:nvPr/>
          </p:nvPicPr>
          <p:blipFill>
            <a:blip r:embed="rId2"/>
            <a:stretch>
              <a:fillRect/>
            </a:stretch>
          </p:blipFill>
          <p:spPr>
            <a:xfrm>
              <a:off x="10173054" y="5950807"/>
              <a:ext cx="469963" cy="469963"/>
            </a:xfrm>
            <a:prstGeom prst="rect">
              <a:avLst/>
            </a:prstGeom>
          </p:spPr>
        </p:pic>
        <p:pic>
          <p:nvPicPr>
            <p:cNvPr id="18" name="Picture 17">
              <a:extLst>
                <a:ext uri="{FF2B5EF4-FFF2-40B4-BE49-F238E27FC236}">
                  <a16:creationId xmlns:a16="http://schemas.microsoft.com/office/drawing/2014/main" id="{275CDAC1-C025-8E41-7E75-18B52AF1657C}"/>
                </a:ext>
              </a:extLst>
            </p:cNvPr>
            <p:cNvPicPr>
              <a:picLocks noChangeAspect="1"/>
            </p:cNvPicPr>
            <p:nvPr/>
          </p:nvPicPr>
          <p:blipFill>
            <a:blip r:embed="rId3"/>
            <a:stretch>
              <a:fillRect/>
            </a:stretch>
          </p:blipFill>
          <p:spPr>
            <a:xfrm>
              <a:off x="9616380" y="5950807"/>
              <a:ext cx="469963" cy="469963"/>
            </a:xfrm>
            <a:prstGeom prst="rect">
              <a:avLst/>
            </a:prstGeom>
          </p:spPr>
        </p:pic>
        <p:pic>
          <p:nvPicPr>
            <p:cNvPr id="19" name="Picture 18">
              <a:extLst>
                <a:ext uri="{FF2B5EF4-FFF2-40B4-BE49-F238E27FC236}">
                  <a16:creationId xmlns:a16="http://schemas.microsoft.com/office/drawing/2014/main" id="{90FF3852-744D-77B2-81BB-335E6BD265F5}"/>
                </a:ext>
              </a:extLst>
            </p:cNvPr>
            <p:cNvPicPr>
              <a:picLocks noChangeAspect="1"/>
            </p:cNvPicPr>
            <p:nvPr/>
          </p:nvPicPr>
          <p:blipFill>
            <a:blip r:embed="rId4"/>
            <a:stretch>
              <a:fillRect/>
            </a:stretch>
          </p:blipFill>
          <p:spPr>
            <a:xfrm>
              <a:off x="10729728" y="5950807"/>
              <a:ext cx="469963" cy="469963"/>
            </a:xfrm>
            <a:prstGeom prst="rect">
              <a:avLst/>
            </a:prstGeom>
          </p:spPr>
        </p:pic>
      </p:grpSp>
      <p:pic>
        <p:nvPicPr>
          <p:cNvPr id="22" name="Picture 2" descr="HD wallpaper: Cartoon Kids Music, illustration of four children playing  instruments while walking on sand | Wallpaper Flare">
            <a:extLst>
              <a:ext uri="{FF2B5EF4-FFF2-40B4-BE49-F238E27FC236}">
                <a16:creationId xmlns:a16="http://schemas.microsoft.com/office/drawing/2014/main" id="{3DE8FE70-29E2-A590-B8C2-7849FE2397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5677786" y="2804349"/>
            <a:ext cx="3742642" cy="2339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012ACA25-1833-E4F0-21FE-F9F8E114AAFF}"/>
              </a:ext>
            </a:extLst>
          </p:cNvPr>
          <p:cNvPicPr>
            <a:picLocks noChangeAspect="1"/>
          </p:cNvPicPr>
          <p:nvPr/>
        </p:nvPicPr>
        <p:blipFill>
          <a:blip r:embed="rId7"/>
          <a:stretch>
            <a:fillRect/>
          </a:stretch>
        </p:blipFill>
        <p:spPr>
          <a:xfrm>
            <a:off x="1316320" y="384553"/>
            <a:ext cx="5921253" cy="626418"/>
          </a:xfrm>
          <a:prstGeom prst="rect">
            <a:avLst/>
          </a:prstGeom>
        </p:spPr>
      </p:pic>
    </p:spTree>
    <p:extLst>
      <p:ext uri="{BB962C8B-B14F-4D97-AF65-F5344CB8AC3E}">
        <p14:creationId xmlns:p14="http://schemas.microsoft.com/office/powerpoint/2010/main" val="32348928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4"/>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5"/>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186"/>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187"/>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188"/>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52"/>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72"/>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73"/>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74"/>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75"/>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76"/>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77"/>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78"/>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79"/>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80"/>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81"/>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82"/>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83"/>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153"/>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154"/>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155"/>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156"/>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157"/>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158"/>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159"/>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160"/>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161"/>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162"/>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63"/>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64"/>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65"/>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66"/>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67"/>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68"/>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69"/>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70"/>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71"/>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7"/>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48"/>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49"/>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50"/>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51"/>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42"/>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43"/>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44"/>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45"/>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46"/>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33"/>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34"/>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35"/>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36"/>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37"/>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38"/>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39"/>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40"/>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41"/>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6"/>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27"/>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28"/>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29"/>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30"/>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31"/>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32"/>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21"/>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22"/>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23"/>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24"/>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25"/>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12"/>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13"/>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14"/>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15"/>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16"/>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17"/>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18"/>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19"/>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20"/>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7"/>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08"/>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09"/>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10"/>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11"/>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02"/>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03"/>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04"/>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05"/>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06"/>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9"/>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70"/>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71"/>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72"/>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73"/>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74"/>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5"/>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76"/>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77"/>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78"/>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79"/>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80"/>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81"/>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82"/>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83"/>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84"/>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85"/>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86"/>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87"/>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88"/>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89"/>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90"/>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91"/>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92"/>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93"/>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94"/>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95"/>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96"/>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97"/>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98"/>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99"/>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100"/>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101"/>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6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6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6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6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6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6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6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4"/>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35"/>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64;p31"/>
              <p:cNvSpPr/>
              <p:nvPr>
                <p:custDataLst>
                  <p:tags r:id="rId36"/>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37"/>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38"/>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39"/>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40"/>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41"/>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42"/>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71;p31"/>
              <p:cNvSpPr/>
              <p:nvPr>
                <p:custDataLst>
                  <p:tags r:id="rId43"/>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44"/>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45"/>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46"/>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47"/>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48"/>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49"/>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50"/>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51"/>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52"/>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53"/>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54"/>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55"/>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56"/>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57"/>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58"/>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59"/>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60"/>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61"/>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6"/>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7"/>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8"/>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9"/>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10"/>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11"/>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12"/>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13"/>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4"/>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5"/>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6"/>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7"/>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8"/>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9"/>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20"/>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21"/>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22"/>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23"/>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24"/>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25"/>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26"/>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27"/>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28"/>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29"/>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30"/>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31"/>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32"/>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33"/>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91"/>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91"/>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algn="ctr"/>
              <a:r>
                <a:rPr lang="vi-VN" sz="5400" b="1" dirty="0">
                  <a:solidFill>
                    <a:schemeClr val="accent5"/>
                  </a:solidFill>
                  <a:latin typeface="Calibri" panose="020F0502020204030204" pitchFamily="34" charset="0"/>
                  <a:cs typeface="Calibri" panose="020F0502020204030204" pitchFamily="34" charset="0"/>
                </a:rPr>
                <a:t>Chặng </a:t>
              </a:r>
              <a:r>
                <a:rPr lang="en-US" sz="5400" b="1" dirty="0" smtClean="0">
                  <a:solidFill>
                    <a:schemeClr val="accent5"/>
                  </a:solidFill>
                  <a:latin typeface="Calibri" panose="020F0502020204030204" pitchFamily="34" charset="0"/>
                  <a:cs typeface="Calibri" panose="020F0502020204030204" pitchFamily="34" charset="0"/>
                </a:rPr>
                <a:t>5</a:t>
              </a:r>
              <a:endParaRPr lang="en-US" sz="5400" b="1" dirty="0">
                <a:solidFill>
                  <a:schemeClr val="accent5"/>
                </a:solidFill>
                <a:latin typeface="Calibri" panose="020F0502020204030204" pitchFamily="34" charset="0"/>
                <a:cs typeface="Calibri" panose="020F0502020204030204" pitchFamily="34" charset="0"/>
              </a:endParaRP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26697" y="3103564"/>
              <a:ext cx="3261122" cy="671475"/>
            </a:xfrm>
            <a:prstGeom prst="rect">
              <a:avLst/>
            </a:prstGeom>
            <a:noFill/>
          </p:spPr>
          <p:txBody>
            <a:bodyPr wrap="square" rtlCol="0">
              <a:spAutoFit/>
            </a:bodyPr>
            <a:lstStyle/>
            <a:p>
              <a:pPr lvl="1" algn="ctr"/>
              <a:r>
                <a:rPr lang="en-US" sz="4400" b="1" dirty="0" err="1" smtClean="0">
                  <a:solidFill>
                    <a:schemeClr val="accent5"/>
                  </a:solidFill>
                  <a:latin typeface="Calibri" panose="020F0502020204030204" pitchFamily="34" charset="0"/>
                  <a:cs typeface="Calibri" panose="020F0502020204030204" pitchFamily="34" charset="0"/>
                </a:rPr>
                <a:t>Vận</a:t>
              </a:r>
              <a:r>
                <a:rPr lang="en-US" sz="4400" b="1" dirty="0" smtClean="0">
                  <a:solidFill>
                    <a:schemeClr val="accent5"/>
                  </a:solidFill>
                  <a:latin typeface="Calibri" panose="020F0502020204030204" pitchFamily="34" charset="0"/>
                  <a:cs typeface="Calibri" panose="020F0502020204030204" pitchFamily="34" charset="0"/>
                </a:rPr>
                <a:t> </a:t>
              </a:r>
              <a:r>
                <a:rPr lang="en-US" sz="4400" b="1" dirty="0" err="1" smtClean="0">
                  <a:solidFill>
                    <a:schemeClr val="accent5"/>
                  </a:solidFill>
                  <a:latin typeface="Calibri" panose="020F0502020204030204" pitchFamily="34" charset="0"/>
                  <a:cs typeface="Calibri" panose="020F0502020204030204" pitchFamily="34" charset="0"/>
                </a:rPr>
                <a:t>dụng</a:t>
              </a:r>
              <a:endParaRPr lang="vi-VN" sz="4400" b="1" dirty="0">
                <a:solidFill>
                  <a:schemeClr val="accent5"/>
                </a:solidFill>
                <a:latin typeface="Calibri" panose="020F0502020204030204" pitchFamily="34" charset="0"/>
                <a:cs typeface="Calibri" panose="020F0502020204030204" pitchFamily="34" charset="0"/>
              </a:endParaRPr>
            </a:p>
          </p:txBody>
        </p:sp>
      </p:grpSp>
      <p:pic>
        <p:nvPicPr>
          <p:cNvPr id="252" name="7525711036378638291">
            <a:hlinkClick r:id="" action="ppaction://media"/>
          </p:cNvPr>
          <p:cNvPicPr>
            <a:picLocks noChangeAspect="1"/>
          </p:cNvPicPr>
          <p:nvPr>
            <a:videoFile r:link="rId2"/>
            <p:extLst>
              <p:ext uri="{DAA4B4D4-6D71-4841-9C94-3DE7FCFB9230}">
                <p14:media xmlns:p14="http://schemas.microsoft.com/office/powerpoint/2010/main" r:embed="rId3">
                  <p14:trim end="208"/>
                </p14:media>
              </p:ext>
            </p:extLst>
          </p:nvPr>
        </p:nvPicPr>
        <p:blipFill rotWithShape="1">
          <a:blip r:embed="rId192"/>
          <a:srcRect l="23727" t="192" r="27718" b="4419"/>
          <a:stretch>
            <a:fillRect/>
          </a:stretch>
        </p:blipFill>
        <p:spPr>
          <a:xfrm>
            <a:off x="5593779" y="100126"/>
            <a:ext cx="2497395" cy="4748981"/>
          </a:xfrm>
          <a:prstGeom prst="rect">
            <a:avLst/>
          </a:prstGeom>
          <a:ln>
            <a:noFill/>
          </a:ln>
          <a:effectLst>
            <a:softEdge rad="112500"/>
          </a:effectLst>
        </p:spPr>
      </p:pic>
      <p:pic>
        <p:nvPicPr>
          <p:cNvPr id="6" name="Chào mừng các bạn đế">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93"/>
          <a:stretch>
            <a:fillRect/>
          </a:stretch>
        </p:blipFill>
        <p:spPr>
          <a:xfrm>
            <a:off x="142612" y="-619609"/>
            <a:ext cx="609600" cy="609600"/>
          </a:xfrm>
          <a:prstGeom prst="rect">
            <a:avLst/>
          </a:prstGeom>
        </p:spPr>
      </p:pic>
    </p:spTree>
    <p:extLst>
      <p:ext uri="{BB962C8B-B14F-4D97-AF65-F5344CB8AC3E}">
        <p14:creationId xmlns:p14="http://schemas.microsoft.com/office/powerpoint/2010/main" val="33914670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4"/>
                                        </p:tgtEl>
                                        <p:attrNameLst>
                                          <p:attrName>style.visibility</p:attrName>
                                        </p:attrNameLst>
                                      </p:cBhvr>
                                      <p:to>
                                        <p:strVal val="visible"/>
                                      </p:to>
                                    </p:set>
                                    <p:animEffect transition="in" filter="fade">
                                      <p:cBhvr>
                                        <p:cTn id="11" dur="1000"/>
                                        <p:tgtEl>
                                          <p:spTgt spid="74"/>
                                        </p:tgtEl>
                                      </p:cBhvr>
                                    </p:animEffect>
                                    <p:anim calcmode="lin" valueType="num">
                                      <p:cBhvr>
                                        <p:cTn id="12" dur="1000" fill="hold"/>
                                        <p:tgtEl>
                                          <p:spTgt spid="74"/>
                                        </p:tgtEl>
                                        <p:attrNameLst>
                                          <p:attrName>ppt_x</p:attrName>
                                        </p:attrNameLst>
                                      </p:cBhvr>
                                      <p:tavLst>
                                        <p:tav tm="0">
                                          <p:val>
                                            <p:strVal val="#ppt_x"/>
                                          </p:val>
                                        </p:tav>
                                        <p:tav tm="100000">
                                          <p:val>
                                            <p:strVal val="#ppt_x"/>
                                          </p:val>
                                        </p:tav>
                                      </p:tavLst>
                                    </p:anim>
                                    <p:anim calcmode="lin" valueType="num">
                                      <p:cBhvr>
                                        <p:cTn id="13" dur="1000" fill="hold"/>
                                        <p:tgtEl>
                                          <p:spTgt spid="74"/>
                                        </p:tgtEl>
                                        <p:attrNameLst>
                                          <p:attrName>ppt_y</p:attrName>
                                        </p:attrNameLst>
                                      </p:cBhvr>
                                      <p:tavLst>
                                        <p:tav tm="0">
                                          <p:val>
                                            <p:strVal val="#ppt_y+.1"/>
                                          </p:val>
                                        </p:tav>
                                        <p:tav tm="100000">
                                          <p:val>
                                            <p:strVal val="#ppt_y"/>
                                          </p:val>
                                        </p:tav>
                                      </p:tavLst>
                                    </p:anim>
                                  </p:childTnLst>
                                </p:cTn>
                              </p:par>
                              <p:par>
                                <p:cTn id="14" presetID="2" presetClass="mediacall" presetSubtype="0" fill="hold" nodeType="withEffect">
                                  <p:stCondLst>
                                    <p:cond delay="0"/>
                                  </p:stCondLst>
                                  <p:childTnLst>
                                    <p:cmd type="call" cmd="togglePause">
                                      <p:cBhvr>
                                        <p:cTn id="15" dur="1" fill="hold"/>
                                        <p:tgtEl>
                                          <p:spTgt spid="252"/>
                                        </p:tgtEl>
                                      </p:cBhvr>
                                    </p:cmd>
                                  </p:childTnLst>
                                </p:cTn>
                              </p:par>
                              <p:par>
                                <p:cTn id="16" presetID="1" presetClass="mediacall" presetSubtype="0" fill="hold" nodeType="withEffect">
                                  <p:stCondLst>
                                    <p:cond delay="0"/>
                                  </p:stCondLst>
                                  <p:childTnLst>
                                    <p:cmd type="call" cmd="playFrom(0.0)">
                                      <p:cBhvr>
                                        <p:cTn id="17" dur="23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252"/>
                </p:tgtEl>
              </p:cMediaNode>
            </p:video>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0C720CE8-01A9-DDC8-885C-FD1D9446C3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88574" y="672085"/>
            <a:ext cx="7555426" cy="4401035"/>
          </a:xfrm>
          <a:prstGeom prst="rect">
            <a:avLst/>
          </a:prstGeom>
        </p:spPr>
      </p:pic>
      <p:pic>
        <p:nvPicPr>
          <p:cNvPr id="6" name="Picture 9">
            <a:extLst>
              <a:ext uri="{FF2B5EF4-FFF2-40B4-BE49-F238E27FC236}">
                <a16:creationId xmlns:a16="http://schemas.microsoft.com/office/drawing/2014/main" id="{3D5D2D4F-6D9C-E41B-262C-724B3A7A9FCA}"/>
              </a:ext>
            </a:extLst>
          </p:cNvPr>
          <p:cNvPicPr>
            <a:picLocks noChangeAspect="1"/>
          </p:cNvPicPr>
          <p:nvPr/>
        </p:nvPicPr>
        <p:blipFill>
          <a:blip r:embed="rId4"/>
          <a:srcRect/>
          <a:stretch>
            <a:fillRect/>
          </a:stretch>
        </p:blipFill>
        <p:spPr>
          <a:xfrm>
            <a:off x="0" y="2023110"/>
            <a:ext cx="1962855" cy="2782547"/>
          </a:xfrm>
          <a:prstGeom prst="rect">
            <a:avLst/>
          </a:prstGeom>
        </p:spPr>
      </p:pic>
      <p:sp>
        <p:nvSpPr>
          <p:cNvPr id="7" name="TextBox 6">
            <a:extLst>
              <a:ext uri="{FF2B5EF4-FFF2-40B4-BE49-F238E27FC236}">
                <a16:creationId xmlns:a16="http://schemas.microsoft.com/office/drawing/2014/main" id="{C520C518-8AEE-22DE-81AA-8319FB798FB6}"/>
              </a:ext>
            </a:extLst>
          </p:cNvPr>
          <p:cNvSpPr txBox="1"/>
          <p:nvPr/>
        </p:nvSpPr>
        <p:spPr>
          <a:xfrm>
            <a:off x="2221396" y="1729409"/>
            <a:ext cx="6000750" cy="2077492"/>
          </a:xfrm>
          <a:prstGeom prst="rect">
            <a:avLst/>
          </a:prstGeom>
          <a:noFill/>
        </p:spPr>
        <p:txBody>
          <a:bodyPr wrap="square" lIns="0" tIns="0" rIns="0" bIns="0" rtlCol="0">
            <a:spAutoFit/>
          </a:bodyPr>
          <a:lstStyle/>
          <a:p>
            <a:pPr lvl="0" algn="ctr"/>
            <a:r>
              <a:rPr lang="en-US" sz="4500" b="1" dirty="0" err="1" smtClean="0">
                <a:solidFill>
                  <a:srgbClr val="FFFF00"/>
                </a:solidFill>
                <a:latin typeface="Calibri" panose="020F0502020204030204" pitchFamily="34" charset="0"/>
                <a:cs typeface="Calibri" panose="020F0502020204030204" pitchFamily="34" charset="0"/>
              </a:rPr>
              <a:t>Nêu</a:t>
            </a:r>
            <a:r>
              <a:rPr lang="en-US" sz="4500" b="1" dirty="0" smtClean="0">
                <a:solidFill>
                  <a:srgbClr val="FFFF00"/>
                </a:solidFill>
                <a:latin typeface="Calibri" panose="020F0502020204030204" pitchFamily="34" charset="0"/>
                <a:cs typeface="Calibri" panose="020F0502020204030204" pitchFamily="34" charset="0"/>
              </a:rPr>
              <a:t> </a:t>
            </a:r>
            <a:r>
              <a:rPr lang="en-US" sz="4500" b="1" dirty="0" err="1" smtClean="0">
                <a:solidFill>
                  <a:srgbClr val="FFFF00"/>
                </a:solidFill>
                <a:latin typeface="Calibri" panose="020F0502020204030204" pitchFamily="34" charset="0"/>
                <a:cs typeface="Calibri" panose="020F0502020204030204" pitchFamily="34" charset="0"/>
              </a:rPr>
              <a:t>một</a:t>
            </a:r>
            <a:r>
              <a:rPr lang="en-US" sz="4500" b="1" dirty="0" smtClean="0">
                <a:solidFill>
                  <a:srgbClr val="FFFF00"/>
                </a:solidFill>
                <a:latin typeface="Calibri" panose="020F0502020204030204" pitchFamily="34" charset="0"/>
                <a:cs typeface="Calibri" panose="020F0502020204030204" pitchFamily="34" charset="0"/>
              </a:rPr>
              <a:t> </a:t>
            </a:r>
            <a:r>
              <a:rPr lang="en-US" sz="4500" b="1" dirty="0" err="1" smtClean="0">
                <a:solidFill>
                  <a:srgbClr val="FFFF00"/>
                </a:solidFill>
                <a:latin typeface="Calibri" panose="020F0502020204030204" pitchFamily="34" charset="0"/>
                <a:cs typeface="Calibri" panose="020F0502020204030204" pitchFamily="34" charset="0"/>
              </a:rPr>
              <a:t>tình</a:t>
            </a:r>
            <a:r>
              <a:rPr lang="en-US" sz="4500" b="1" dirty="0" smtClean="0">
                <a:solidFill>
                  <a:srgbClr val="FFFF00"/>
                </a:solidFill>
                <a:latin typeface="Calibri" panose="020F0502020204030204" pitchFamily="34" charset="0"/>
                <a:cs typeface="Calibri" panose="020F0502020204030204" pitchFamily="34" charset="0"/>
              </a:rPr>
              <a:t> </a:t>
            </a:r>
            <a:r>
              <a:rPr lang="en-US" sz="4500" b="1" dirty="0" err="1" smtClean="0">
                <a:solidFill>
                  <a:srgbClr val="FFFF00"/>
                </a:solidFill>
                <a:latin typeface="Calibri" panose="020F0502020204030204" pitchFamily="34" charset="0"/>
                <a:cs typeface="Calibri" panose="020F0502020204030204" pitchFamily="34" charset="0"/>
              </a:rPr>
              <a:t>huống</a:t>
            </a:r>
            <a:r>
              <a:rPr lang="en-US" sz="4500" b="1" dirty="0" smtClean="0">
                <a:solidFill>
                  <a:srgbClr val="FFFF00"/>
                </a:solidFill>
                <a:latin typeface="Calibri" panose="020F0502020204030204" pitchFamily="34" charset="0"/>
                <a:cs typeface="Calibri" panose="020F0502020204030204" pitchFamily="34" charset="0"/>
              </a:rPr>
              <a:t> </a:t>
            </a:r>
            <a:r>
              <a:rPr lang="en-US" sz="4500" b="1" dirty="0" err="1" smtClean="0">
                <a:solidFill>
                  <a:srgbClr val="FFFF00"/>
                </a:solidFill>
                <a:latin typeface="Calibri" panose="020F0502020204030204" pitchFamily="34" charset="0"/>
                <a:cs typeface="Calibri" panose="020F0502020204030204" pitchFamily="34" charset="0"/>
              </a:rPr>
              <a:t>đã</a:t>
            </a:r>
            <a:r>
              <a:rPr lang="en-US" sz="4500" b="1" dirty="0" smtClean="0">
                <a:solidFill>
                  <a:srgbClr val="FFFF00"/>
                </a:solidFill>
                <a:latin typeface="Calibri" panose="020F0502020204030204" pitchFamily="34" charset="0"/>
                <a:cs typeface="Calibri" panose="020F0502020204030204" pitchFamily="34" charset="0"/>
              </a:rPr>
              <a:t> </a:t>
            </a:r>
            <a:r>
              <a:rPr lang="en-US" sz="4500" b="1" dirty="0" err="1" smtClean="0">
                <a:solidFill>
                  <a:srgbClr val="FFFF00"/>
                </a:solidFill>
                <a:latin typeface="Calibri" panose="020F0502020204030204" pitchFamily="34" charset="0"/>
                <a:cs typeface="Calibri" panose="020F0502020204030204" pitchFamily="34" charset="0"/>
              </a:rPr>
              <a:t>xảy</a:t>
            </a:r>
            <a:r>
              <a:rPr lang="en-US" sz="4500" b="1" dirty="0" smtClean="0">
                <a:solidFill>
                  <a:srgbClr val="FFFF00"/>
                </a:solidFill>
                <a:latin typeface="Calibri" panose="020F0502020204030204" pitchFamily="34" charset="0"/>
                <a:cs typeface="Calibri" panose="020F0502020204030204" pitchFamily="34" charset="0"/>
              </a:rPr>
              <a:t> </a:t>
            </a:r>
            <a:r>
              <a:rPr lang="en-US" sz="4500" b="1" dirty="0" err="1" smtClean="0">
                <a:solidFill>
                  <a:srgbClr val="FFFF00"/>
                </a:solidFill>
                <a:latin typeface="Calibri" panose="020F0502020204030204" pitchFamily="34" charset="0"/>
                <a:cs typeface="Calibri" panose="020F0502020204030204" pitchFamily="34" charset="0"/>
              </a:rPr>
              <a:t>ra</a:t>
            </a:r>
            <a:r>
              <a:rPr lang="en-US" sz="4500" b="1" dirty="0" smtClean="0">
                <a:solidFill>
                  <a:srgbClr val="FFFF00"/>
                </a:solidFill>
                <a:latin typeface="Calibri" panose="020F0502020204030204" pitchFamily="34" charset="0"/>
                <a:cs typeface="Calibri" panose="020F0502020204030204" pitchFamily="34" charset="0"/>
              </a:rPr>
              <a:t> </a:t>
            </a:r>
            <a:r>
              <a:rPr lang="en-US" sz="4500" b="1" dirty="0" err="1" smtClean="0">
                <a:solidFill>
                  <a:srgbClr val="FFFF00"/>
                </a:solidFill>
                <a:latin typeface="Calibri" panose="020F0502020204030204" pitchFamily="34" charset="0"/>
                <a:cs typeface="Calibri" panose="020F0502020204030204" pitchFamily="34" charset="0"/>
              </a:rPr>
              <a:t>trong</a:t>
            </a:r>
            <a:r>
              <a:rPr lang="en-US" sz="4500" b="1" dirty="0" smtClean="0">
                <a:solidFill>
                  <a:srgbClr val="FFFF00"/>
                </a:solidFill>
                <a:latin typeface="Calibri" panose="020F0502020204030204" pitchFamily="34" charset="0"/>
                <a:cs typeface="Calibri" panose="020F0502020204030204" pitchFamily="34" charset="0"/>
              </a:rPr>
              <a:t> </a:t>
            </a:r>
            <a:r>
              <a:rPr lang="en-US" sz="4500" b="1" dirty="0" err="1" smtClean="0">
                <a:solidFill>
                  <a:srgbClr val="FFFF00"/>
                </a:solidFill>
                <a:latin typeface="Calibri" panose="020F0502020204030204" pitchFamily="34" charset="0"/>
                <a:cs typeface="Calibri" panose="020F0502020204030204" pitchFamily="34" charset="0"/>
              </a:rPr>
              <a:t>lớp</a:t>
            </a:r>
            <a:r>
              <a:rPr lang="en-US" sz="4500" b="1" dirty="0" smtClean="0">
                <a:solidFill>
                  <a:srgbClr val="FFFF00"/>
                </a:solidFill>
                <a:latin typeface="Calibri" panose="020F0502020204030204" pitchFamily="34" charset="0"/>
                <a:cs typeface="Calibri" panose="020F0502020204030204" pitchFamily="34" charset="0"/>
              </a:rPr>
              <a:t> </a:t>
            </a:r>
            <a:r>
              <a:rPr lang="en-US" sz="4500" b="1" dirty="0" err="1" smtClean="0">
                <a:solidFill>
                  <a:srgbClr val="FFFF00"/>
                </a:solidFill>
                <a:latin typeface="Calibri" panose="020F0502020204030204" pitchFamily="34" charset="0"/>
                <a:cs typeface="Calibri" panose="020F0502020204030204" pitchFamily="34" charset="0"/>
              </a:rPr>
              <a:t>và</a:t>
            </a:r>
            <a:r>
              <a:rPr lang="en-US" sz="4500" b="1" dirty="0" smtClean="0">
                <a:solidFill>
                  <a:srgbClr val="FFFF00"/>
                </a:solidFill>
                <a:latin typeface="Calibri" panose="020F0502020204030204" pitchFamily="34" charset="0"/>
                <a:cs typeface="Calibri" panose="020F0502020204030204" pitchFamily="34" charset="0"/>
              </a:rPr>
              <a:t> </a:t>
            </a:r>
            <a:r>
              <a:rPr lang="en-US" sz="4500" b="1" dirty="0" err="1" smtClean="0">
                <a:solidFill>
                  <a:srgbClr val="FFFF00"/>
                </a:solidFill>
                <a:latin typeface="Calibri" panose="020F0502020204030204" pitchFamily="34" charset="0"/>
                <a:cs typeface="Calibri" panose="020F0502020204030204" pitchFamily="34" charset="0"/>
              </a:rPr>
              <a:t>cách</a:t>
            </a:r>
            <a:r>
              <a:rPr lang="en-US" sz="4500" b="1" dirty="0" smtClean="0">
                <a:solidFill>
                  <a:srgbClr val="FFFF00"/>
                </a:solidFill>
                <a:latin typeface="Calibri" panose="020F0502020204030204" pitchFamily="34" charset="0"/>
                <a:cs typeface="Calibri" panose="020F0502020204030204" pitchFamily="34" charset="0"/>
              </a:rPr>
              <a:t> </a:t>
            </a:r>
            <a:r>
              <a:rPr lang="en-US" sz="4500" b="1" dirty="0" err="1" smtClean="0">
                <a:solidFill>
                  <a:srgbClr val="FFFF00"/>
                </a:solidFill>
                <a:latin typeface="Calibri" panose="020F0502020204030204" pitchFamily="34" charset="0"/>
                <a:cs typeface="Calibri" panose="020F0502020204030204" pitchFamily="34" charset="0"/>
              </a:rPr>
              <a:t>bạn</a:t>
            </a:r>
            <a:r>
              <a:rPr lang="en-US" sz="4500" b="1" dirty="0" smtClean="0">
                <a:solidFill>
                  <a:srgbClr val="FFFF00"/>
                </a:solidFill>
                <a:latin typeface="Calibri" panose="020F0502020204030204" pitchFamily="34" charset="0"/>
                <a:cs typeface="Calibri" panose="020F0502020204030204" pitchFamily="34" charset="0"/>
              </a:rPr>
              <a:t> </a:t>
            </a:r>
            <a:r>
              <a:rPr lang="en-US" sz="4500" b="1" dirty="0" err="1" smtClean="0">
                <a:solidFill>
                  <a:srgbClr val="FFFF00"/>
                </a:solidFill>
                <a:latin typeface="Calibri" panose="020F0502020204030204" pitchFamily="34" charset="0"/>
                <a:cs typeface="Calibri" panose="020F0502020204030204" pitchFamily="34" charset="0"/>
              </a:rPr>
              <a:t>đã</a:t>
            </a:r>
            <a:r>
              <a:rPr lang="en-US" sz="4500" b="1" dirty="0" smtClean="0">
                <a:solidFill>
                  <a:srgbClr val="FFFF00"/>
                </a:solidFill>
                <a:latin typeface="Calibri" panose="020F0502020204030204" pitchFamily="34" charset="0"/>
                <a:cs typeface="Calibri" panose="020F0502020204030204" pitchFamily="34" charset="0"/>
              </a:rPr>
              <a:t> </a:t>
            </a:r>
            <a:r>
              <a:rPr lang="en-US" sz="4500" b="1" dirty="0" err="1" smtClean="0">
                <a:solidFill>
                  <a:srgbClr val="FFFF00"/>
                </a:solidFill>
                <a:latin typeface="Calibri" panose="020F0502020204030204" pitchFamily="34" charset="0"/>
                <a:cs typeface="Calibri" panose="020F0502020204030204" pitchFamily="34" charset="0"/>
              </a:rPr>
              <a:t>sửa</a:t>
            </a:r>
            <a:r>
              <a:rPr lang="en-US" sz="4500" b="1" dirty="0" smtClean="0">
                <a:solidFill>
                  <a:srgbClr val="FFFF00"/>
                </a:solidFill>
                <a:latin typeface="Calibri" panose="020F0502020204030204" pitchFamily="34" charset="0"/>
                <a:cs typeface="Calibri" panose="020F0502020204030204" pitchFamily="34" charset="0"/>
              </a:rPr>
              <a:t> </a:t>
            </a:r>
            <a:r>
              <a:rPr lang="en-US" sz="4500" b="1" dirty="0" err="1" smtClean="0">
                <a:solidFill>
                  <a:srgbClr val="FFFF00"/>
                </a:solidFill>
                <a:latin typeface="Calibri" panose="020F0502020204030204" pitchFamily="34" charset="0"/>
                <a:cs typeface="Calibri" panose="020F0502020204030204" pitchFamily="34" charset="0"/>
              </a:rPr>
              <a:t>chữa</a:t>
            </a:r>
            <a:r>
              <a:rPr lang="en-US" sz="4500" b="1" dirty="0" smtClean="0">
                <a:solidFill>
                  <a:srgbClr val="FFFF00"/>
                </a:solidFill>
                <a:latin typeface="Calibri" panose="020F0502020204030204" pitchFamily="34" charset="0"/>
                <a:cs typeface="Calibri" panose="020F0502020204030204" pitchFamily="34" charset="0"/>
              </a:rPr>
              <a:t>.</a:t>
            </a:r>
            <a:endParaRPr lang="en-US" sz="4500" b="1" kern="1200"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0251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barn(inVertical)">
                                      <p:cBhvr>
                                        <p:cTn id="4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lendar&#10;&#10;Description automatically generated">
            <a:extLst>
              <a:ext uri="{FF2B5EF4-FFF2-40B4-BE49-F238E27FC236}">
                <a16:creationId xmlns:a16="http://schemas.microsoft.com/office/drawing/2014/main" id="{801A22F8-F463-DE4A-0CC6-64815DD2DF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491" y="857611"/>
            <a:ext cx="4285889" cy="4285889"/>
          </a:xfrm>
          <a:prstGeom prst="rect">
            <a:avLst/>
          </a:prstGeom>
        </p:spPr>
      </p:pic>
      <p:pic>
        <p:nvPicPr>
          <p:cNvPr id="11" name="Picture 10">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889820" y="385759"/>
            <a:ext cx="7010400" cy="943704"/>
          </a:xfrm>
          <a:prstGeom prst="rect">
            <a:avLst/>
          </a:prstGeom>
        </p:spPr>
      </p:pic>
    </p:spTree>
    <p:extLst>
      <p:ext uri="{BB962C8B-B14F-4D97-AF65-F5344CB8AC3E}">
        <p14:creationId xmlns:p14="http://schemas.microsoft.com/office/powerpoint/2010/main" val="32891438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525711036378638291">
            <a:hlinkClick r:id="" action="ppaction://media"/>
          </p:cNvPr>
          <p:cNvPicPr>
            <a:picLocks noChangeAspect="1"/>
          </p:cNvPicPr>
          <p:nvPr>
            <a:videoFile r:link="rId1"/>
            <p:extLst>
              <p:ext uri="{DAA4B4D4-6D71-4841-9C94-3DE7FCFB9230}">
                <p14:media xmlns:p14="http://schemas.microsoft.com/office/powerpoint/2010/main" r:embed="rId2">
                  <p14:trim end="208"/>
                </p14:media>
              </p:ext>
            </p:extLst>
          </p:nvPr>
        </p:nvPicPr>
        <p:blipFill rotWithShape="1">
          <a:blip r:embed="rId8"/>
          <a:srcRect l="23727" t="192" r="27718" b="4419"/>
          <a:stretch>
            <a:fillRect/>
          </a:stretch>
        </p:blipFill>
        <p:spPr>
          <a:xfrm>
            <a:off x="2352739" y="191565"/>
            <a:ext cx="2497395" cy="4748981"/>
          </a:xfrm>
          <a:prstGeom prst="rect">
            <a:avLst/>
          </a:prstGeom>
          <a:ln>
            <a:noFill/>
          </a:ln>
          <a:effectLst>
            <a:softEdge rad="112500"/>
          </a:effectLst>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07317" y="1297233"/>
            <a:ext cx="2143125" cy="21431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5703" y="-202954"/>
            <a:ext cx="5143500" cy="5143500"/>
          </a:xfrm>
          <a:prstGeom prst="rect">
            <a:avLst/>
          </a:prstGeom>
        </p:spPr>
      </p:pic>
      <p:pic>
        <p:nvPicPr>
          <p:cNvPr id="6" name="Chúc mừng các bạn đã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2395" y="-418035"/>
            <a:ext cx="609600" cy="609600"/>
          </a:xfrm>
          <a:prstGeom prst="rect">
            <a:avLst/>
          </a:prstGeom>
        </p:spPr>
      </p:pic>
      <p:pic>
        <p:nvPicPr>
          <p:cNvPr id="7" name="Hãy đến với món quà ">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2075" y="92075"/>
            <a:ext cx="609600" cy="609600"/>
          </a:xfrm>
          <a:prstGeom prst="rect">
            <a:avLst/>
          </a:prstGeom>
        </p:spPr>
      </p:pic>
    </p:spTree>
    <p:extLst>
      <p:ext uri="{BB962C8B-B14F-4D97-AF65-F5344CB8AC3E}">
        <p14:creationId xmlns:p14="http://schemas.microsoft.com/office/powerpoint/2010/main" val="29447257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 presetClass="mediacall" presetSubtype="0" fill="hold" nodeType="withEffect">
                                  <p:stCondLst>
                                    <p:cond delay="0"/>
                                  </p:stCondLst>
                                  <p:childTnLst>
                                    <p:cmd type="call" cmd="togglePause">
                                      <p:cBhvr>
                                        <p:cTn id="11" dur="1" fill="hold"/>
                                        <p:tgtEl>
                                          <p:spTgt spid="2"/>
                                        </p:tgtEl>
                                      </p:cBhvr>
                                    </p:cmd>
                                  </p:childTnLst>
                                </p:cTn>
                              </p:par>
                              <p:par>
                                <p:cTn id="12" presetID="1" presetClass="mediacall" presetSubtype="0" fill="hold" nodeType="withEffect">
                                  <p:stCondLst>
                                    <p:cond delay="0"/>
                                  </p:stCondLst>
                                  <p:childTnLst>
                                    <p:cmd type="call" cmd="playFrom(0.0)">
                                      <p:cBhvr>
                                        <p:cTn id="13" dur="3298" fill="hold"/>
                                        <p:tgtEl>
                                          <p:spTgt spid="6"/>
                                        </p:tgtEl>
                                      </p:cBhvr>
                                    </p:cmd>
                                  </p:childTnLst>
                                </p:cTn>
                              </p:par>
                            </p:childTnLst>
                          </p:cTn>
                        </p:par>
                        <p:par>
                          <p:cTn id="14" fill="hold">
                            <p:stCondLst>
                              <p:cond delay="3298"/>
                            </p:stCondLst>
                            <p:childTnLst>
                              <p:par>
                                <p:cTn id="15" presetID="16" presetClass="entr" presetSubtype="2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0" presetClass="exit" presetSubtype="0" fill="hold" nodeType="with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 presetClass="mediacall" presetSubtype="0" fill="hold" nodeType="withEffect">
                                  <p:stCondLst>
                                    <p:cond delay="0"/>
                                  </p:stCondLst>
                                  <p:childTnLst>
                                    <p:cmd type="call" cmd="playFrom(0.0)">
                                      <p:cBhvr>
                                        <p:cTn id="22" dur="23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2"/>
                </p:tgtEl>
              </p:cMediaNode>
            </p:video>
            <p:audio>
              <p:cMediaNode vol="80000">
                <p:cTn id="24" fill="hold" display="0">
                  <p:stCondLst>
                    <p:cond delay="indefinite"/>
                  </p:stCondLst>
                  <p:endCondLst>
                    <p:cond evt="onStopAudio" delay="0">
                      <p:tgtEl>
                        <p:sldTgt/>
                      </p:tgtEl>
                    </p:cond>
                  </p:endCondLst>
                </p:cTn>
                <p:tgtEl>
                  <p:spTgt spid="6"/>
                </p:tgtEl>
              </p:cMediaNode>
            </p:audio>
            <p:audio>
              <p:cMediaNode vol="80000">
                <p:cTn id="25"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489200" y="332267"/>
            <a:ext cx="6489618" cy="3081493"/>
          </a:xfrm>
          <a:prstGeom prst="roundRect">
            <a:avLst/>
          </a:prstGeom>
          <a:solidFill>
            <a:schemeClr val="accent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80" y="3088640"/>
            <a:ext cx="4393636" cy="24714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a:extLst>
              <a:ext uri="{FF2B5EF4-FFF2-40B4-BE49-F238E27FC236}">
                <a16:creationId xmlns:a16="http://schemas.microsoft.com/office/drawing/2014/main" id="{6E936869-7A70-694E-CE42-590B40BC44B4}"/>
              </a:ext>
            </a:extLst>
          </p:cNvPr>
          <p:cNvSpPr txBox="1"/>
          <p:nvPr/>
        </p:nvSpPr>
        <p:spPr>
          <a:xfrm>
            <a:off x="2715260" y="441852"/>
            <a:ext cx="6037498" cy="2862322"/>
          </a:xfrm>
          <a:prstGeom prst="rect">
            <a:avLst/>
          </a:prstGeom>
          <a:noFill/>
        </p:spPr>
        <p:txBody>
          <a:bodyPr wrap="square">
            <a:spAutoFit/>
          </a:bodyPr>
          <a:lstStyle/>
          <a:p>
            <a:pPr marL="457200" algn="ctr">
              <a:spcBef>
                <a:spcPts val="1200"/>
              </a:spcBef>
            </a:pPr>
            <a:r>
              <a:rPr lang="en-US" sz="6000" b="1" dirty="0" err="1" smtClean="0">
                <a:solidFill>
                  <a:srgbClr val="C00000"/>
                </a:solidFill>
                <a:latin typeface="Bahnschrift SemiCondensed" panose="020B0502040204020203" pitchFamily="34" charset="0"/>
                <a:cs typeface="Calibri" panose="020F0502020204030204" pitchFamily="34" charset="0"/>
              </a:rPr>
              <a:t>Tất</a:t>
            </a:r>
            <a:r>
              <a:rPr lang="en-US" sz="6000" b="1" dirty="0" smtClean="0">
                <a:solidFill>
                  <a:srgbClr val="C00000"/>
                </a:solidFill>
                <a:latin typeface="Bahnschrift SemiCondensed" panose="020B0502040204020203" pitchFamily="34" charset="0"/>
                <a:cs typeface="Calibri" panose="020F0502020204030204" pitchFamily="34" charset="0"/>
              </a:rPr>
              <a:t> </a:t>
            </a:r>
            <a:r>
              <a:rPr lang="en-US" sz="6000" b="1" dirty="0" err="1" smtClean="0">
                <a:solidFill>
                  <a:srgbClr val="C00000"/>
                </a:solidFill>
                <a:latin typeface="Bahnschrift SemiCondensed" panose="020B0502040204020203" pitchFamily="34" charset="0"/>
                <a:cs typeface="Calibri" panose="020F0502020204030204" pitchFamily="34" charset="0"/>
              </a:rPr>
              <a:t>cả</a:t>
            </a:r>
            <a:r>
              <a:rPr lang="en-US" sz="6000" b="1" dirty="0" smtClean="0">
                <a:solidFill>
                  <a:srgbClr val="C00000"/>
                </a:solidFill>
                <a:latin typeface="Bahnschrift SemiCondensed" panose="020B0502040204020203" pitchFamily="34" charset="0"/>
                <a:cs typeface="Calibri" panose="020F0502020204030204" pitchFamily="34" charset="0"/>
              </a:rPr>
              <a:t> </a:t>
            </a:r>
            <a:r>
              <a:rPr lang="en-US" sz="6000" b="1" dirty="0" err="1" smtClean="0">
                <a:solidFill>
                  <a:srgbClr val="C00000"/>
                </a:solidFill>
                <a:latin typeface="Bahnschrift SemiCondensed" panose="020B0502040204020203" pitchFamily="34" charset="0"/>
                <a:cs typeface="Calibri" panose="020F0502020204030204" pitchFamily="34" charset="0"/>
              </a:rPr>
              <a:t>các</a:t>
            </a:r>
            <a:r>
              <a:rPr lang="en-US" sz="6000" b="1" dirty="0" smtClean="0">
                <a:solidFill>
                  <a:srgbClr val="C00000"/>
                </a:solidFill>
                <a:latin typeface="Bahnschrift SemiCondensed" panose="020B0502040204020203" pitchFamily="34" charset="0"/>
                <a:cs typeface="Calibri" panose="020F0502020204030204" pitchFamily="34" charset="0"/>
              </a:rPr>
              <a:t> </a:t>
            </a:r>
            <a:r>
              <a:rPr lang="en-US" sz="6000" b="1" dirty="0" err="1" smtClean="0">
                <a:solidFill>
                  <a:srgbClr val="C00000"/>
                </a:solidFill>
                <a:latin typeface="Bahnschrift SemiCondensed" panose="020B0502040204020203" pitchFamily="34" charset="0"/>
                <a:cs typeface="Calibri" panose="020F0502020204030204" pitchFamily="34" charset="0"/>
              </a:rPr>
              <a:t>bạn</a:t>
            </a:r>
            <a:r>
              <a:rPr lang="en-US" sz="6000" b="1" dirty="0" smtClean="0">
                <a:solidFill>
                  <a:srgbClr val="C00000"/>
                </a:solidFill>
                <a:latin typeface="Bahnschrift SemiCondensed" panose="020B0502040204020203" pitchFamily="34" charset="0"/>
                <a:cs typeface="Calibri" panose="020F0502020204030204" pitchFamily="34" charset="0"/>
              </a:rPr>
              <a:t> </a:t>
            </a:r>
            <a:r>
              <a:rPr lang="en-US" sz="6000" b="1" dirty="0" err="1" smtClean="0">
                <a:solidFill>
                  <a:srgbClr val="C00000"/>
                </a:solidFill>
                <a:latin typeface="Bahnschrift SemiCondensed" panose="020B0502040204020203" pitchFamily="34" charset="0"/>
                <a:cs typeface="Calibri" panose="020F0502020204030204" pitchFamily="34" charset="0"/>
              </a:rPr>
              <a:t>sẽ</a:t>
            </a:r>
            <a:r>
              <a:rPr lang="en-US" sz="6000" b="1" dirty="0" smtClean="0">
                <a:solidFill>
                  <a:srgbClr val="C00000"/>
                </a:solidFill>
                <a:latin typeface="Bahnschrift SemiCondensed" panose="020B0502040204020203" pitchFamily="34" charset="0"/>
                <a:cs typeface="Calibri" panose="020F0502020204030204" pitchFamily="34" charset="0"/>
              </a:rPr>
              <a:t> </a:t>
            </a:r>
            <a:r>
              <a:rPr lang="en-US" sz="6000" b="1" dirty="0" err="1" smtClean="0">
                <a:solidFill>
                  <a:srgbClr val="C00000"/>
                </a:solidFill>
                <a:latin typeface="Bahnschrift SemiCondensed" panose="020B0502040204020203" pitchFamily="34" charset="0"/>
                <a:cs typeface="Calibri" panose="020F0502020204030204" pitchFamily="34" charset="0"/>
              </a:rPr>
              <a:t>được</a:t>
            </a:r>
            <a:r>
              <a:rPr lang="en-US" sz="6000" b="1" dirty="0" smtClean="0">
                <a:solidFill>
                  <a:srgbClr val="C00000"/>
                </a:solidFill>
                <a:latin typeface="Bahnschrift SemiCondensed" panose="020B0502040204020203" pitchFamily="34" charset="0"/>
                <a:cs typeface="Calibri" panose="020F0502020204030204" pitchFamily="34" charset="0"/>
              </a:rPr>
              <a:t> </a:t>
            </a:r>
            <a:r>
              <a:rPr lang="en-US" sz="6000" b="1" dirty="0" err="1" smtClean="0">
                <a:solidFill>
                  <a:srgbClr val="C00000"/>
                </a:solidFill>
                <a:latin typeface="Bahnschrift SemiCondensed" panose="020B0502040204020203" pitchFamily="34" charset="0"/>
                <a:cs typeface="Calibri" panose="020F0502020204030204" pitchFamily="34" charset="0"/>
              </a:rPr>
              <a:t>cộng</a:t>
            </a:r>
            <a:r>
              <a:rPr lang="en-US" sz="6000" b="1" dirty="0" smtClean="0">
                <a:solidFill>
                  <a:srgbClr val="C00000"/>
                </a:solidFill>
                <a:latin typeface="Bahnschrift SemiCondensed" panose="020B0502040204020203" pitchFamily="34" charset="0"/>
                <a:cs typeface="Calibri" panose="020F0502020204030204" pitchFamily="34" charset="0"/>
              </a:rPr>
              <a:t> </a:t>
            </a:r>
            <a:r>
              <a:rPr lang="en-US" sz="6000" b="1" dirty="0" err="1" smtClean="0">
                <a:solidFill>
                  <a:srgbClr val="C00000"/>
                </a:solidFill>
                <a:latin typeface="Bahnschrift SemiCondensed" panose="020B0502040204020203" pitchFamily="34" charset="0"/>
                <a:cs typeface="Calibri" panose="020F0502020204030204" pitchFamily="34" charset="0"/>
              </a:rPr>
              <a:t>thêm</a:t>
            </a:r>
            <a:r>
              <a:rPr lang="en-US" sz="6000" b="1" dirty="0" smtClean="0">
                <a:solidFill>
                  <a:srgbClr val="C00000"/>
                </a:solidFill>
                <a:latin typeface="Bahnschrift SemiCondensed" panose="020B0502040204020203" pitchFamily="34" charset="0"/>
                <a:cs typeface="Calibri" panose="020F0502020204030204" pitchFamily="34" charset="0"/>
              </a:rPr>
              <a:t> 20 </a:t>
            </a:r>
            <a:r>
              <a:rPr lang="en-US" sz="6000" b="1" dirty="0" err="1" smtClean="0">
                <a:solidFill>
                  <a:srgbClr val="C00000"/>
                </a:solidFill>
                <a:latin typeface="Bahnschrift SemiCondensed" panose="020B0502040204020203" pitchFamily="34" charset="0"/>
                <a:cs typeface="Calibri" panose="020F0502020204030204" pitchFamily="34" charset="0"/>
              </a:rPr>
              <a:t>điểm</a:t>
            </a:r>
            <a:r>
              <a:rPr lang="en-US" sz="6000" b="1" dirty="0" smtClean="0">
                <a:solidFill>
                  <a:srgbClr val="C00000"/>
                </a:solidFill>
                <a:latin typeface="Bahnschrift SemiCondensed" panose="020B0502040204020203" pitchFamily="34" charset="0"/>
                <a:cs typeface="Calibri" panose="020F0502020204030204" pitchFamily="34" charset="0"/>
              </a:rPr>
              <a:t>!!!!!!!!!!</a:t>
            </a:r>
            <a:endParaRPr lang="vi-VN" sz="6000" b="1" dirty="0">
              <a:solidFill>
                <a:srgbClr val="C00000"/>
              </a:solidFill>
              <a:latin typeface="Bahnschrift SemiCondensed" panose="020B0502040204020203" pitchFamily="34" charset="0"/>
              <a:cs typeface="Calibri" panose="020F0502020204030204" pitchFamily="34" charset="0"/>
            </a:endParaRPr>
          </a:p>
        </p:txBody>
      </p:sp>
      <p:pic>
        <p:nvPicPr>
          <p:cNvPr id="8" name="Am_thanh_chuc_mung_chien_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2555" y="-602453"/>
            <a:ext cx="609600" cy="609600"/>
          </a:xfrm>
          <a:prstGeom prst="rect">
            <a:avLst/>
          </a:prstGeom>
        </p:spPr>
      </p:pic>
    </p:spTree>
    <p:extLst>
      <p:ext uri="{BB962C8B-B14F-4D97-AF65-F5344CB8AC3E}">
        <p14:creationId xmlns:p14="http://schemas.microsoft.com/office/powerpoint/2010/main" val="34763951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drumroll.wav"/>
                                        </p:tgtEl>
                                      </p:cMediaNode>
                                    </p:audio>
                                  </p:subTnLst>
                                </p:cTn>
                              </p:par>
                              <p:par>
                                <p:cTn id="10" presetID="1" presetClass="mediacall" presetSubtype="0" fill="hold" nodeType="withEffect">
                                  <p:stCondLst>
                                    <p:cond delay="0"/>
                                  </p:stCondLst>
                                  <p:childTnLst>
                                    <p:cmd type="call" cmd="playFrom(0.0)">
                                      <p:cBhvr>
                                        <p:cTn id="11" dur="30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0980" y="-202423"/>
            <a:ext cx="1728788" cy="1728788"/>
          </a:xfrm>
          <a:prstGeom prst="rect">
            <a:avLst/>
          </a:prstGeom>
        </p:spPr>
      </p:pic>
      <p:sp>
        <p:nvSpPr>
          <p:cNvPr id="2" name="Rectangle 1"/>
          <p:cNvSpPr/>
          <p:nvPr/>
        </p:nvSpPr>
        <p:spPr>
          <a:xfrm>
            <a:off x="4478705" y="2433250"/>
            <a:ext cx="232756" cy="300082"/>
          </a:xfrm>
          <a:prstGeom prst="rect">
            <a:avLst/>
          </a:prstGeom>
        </p:spPr>
        <p:txBody>
          <a:bodyPr wrap="none">
            <a:spAutoFit/>
          </a:bodyPr>
          <a:lstStyle/>
          <a:p>
            <a:pPr defTabSz="685800">
              <a:buClrTx/>
              <a:defRPr/>
            </a:pPr>
            <a:r>
              <a:rPr lang="en-US" sz="1350" kern="1200" dirty="0">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2584732" y="0"/>
            <a:ext cx="6559268" cy="51435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5">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1"/>
          <a:srcRect t="52531"/>
          <a:stretch/>
        </p:blipFill>
        <p:spPr>
          <a:xfrm>
            <a:off x="0" y="3130563"/>
            <a:ext cx="9433260" cy="2012938"/>
          </a:xfrm>
          <a:prstGeom prst="rect">
            <a:avLst/>
          </a:prstGeom>
        </p:spPr>
      </p:pic>
      <p:pic>
        <p:nvPicPr>
          <p:cNvPr id="17" name="Picture 16">
            <a:extLst>
              <a:ext uri="{FF2B5EF4-FFF2-40B4-BE49-F238E27FC236}">
                <a16:creationId xmlns:a16="http://schemas.microsoft.com/office/drawing/2014/main" id="{03CB4A50-72CC-3F32-D6EA-AC1EDE8A44B7}"/>
              </a:ext>
            </a:extLst>
          </p:cNvPr>
          <p:cNvPicPr>
            <a:picLocks noChangeAspect="1"/>
          </p:cNvPicPr>
          <p:nvPr/>
        </p:nvPicPr>
        <p:blipFill>
          <a:blip r:embed="rId12"/>
          <a:stretch>
            <a:fillRect/>
          </a:stretch>
        </p:blipFill>
        <p:spPr>
          <a:xfrm>
            <a:off x="3618309" y="792446"/>
            <a:ext cx="6014532" cy="1426871"/>
          </a:xfrm>
          <a:prstGeom prst="rect">
            <a:avLst/>
          </a:prstGeom>
        </p:spPr>
      </p:pic>
      <p:pic>
        <p:nvPicPr>
          <p:cNvPr id="18" name="Picture 2" descr="Tổng hợp 42 hình ảnh thiếu nhi - hình ảnh dành cho trẻ em đáng yêu nhất">
            <a:extLst>
              <a:ext uri="{FF2B5EF4-FFF2-40B4-BE49-F238E27FC236}">
                <a16:creationId xmlns:a16="http://schemas.microsoft.com/office/drawing/2014/main" id="{1B55B395-E187-9579-DD5C-2868733D2708}"/>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90897" y="2034489"/>
            <a:ext cx="3759082" cy="300726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145711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0"/>
                            </p:stCondLst>
                            <p:childTnLst>
                              <p:par>
                                <p:cTn id="8" presetID="2" presetClass="entr" presetSubtype="2" fill="hold" nodeType="after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500" fill="hold"/>
                                        <p:tgtEl>
                                          <p:spTgt spid="21"/>
                                        </p:tgtEl>
                                        <p:attrNameLst>
                                          <p:attrName>ppt_x</p:attrName>
                                        </p:attrNameLst>
                                      </p:cBhvr>
                                      <p:tavLst>
                                        <p:tav tm="0">
                                          <p:val>
                                            <p:strVal val="1+#ppt_w/2"/>
                                          </p:val>
                                        </p:tav>
                                        <p:tav tm="100000">
                                          <p:val>
                                            <p:strVal val="#ppt_x"/>
                                          </p:val>
                                        </p:tav>
                                      </p:tavLst>
                                    </p:anim>
                                    <p:anim calcmode="lin" valueType="num">
                                      <p:cBhvr additive="base">
                                        <p:cTn id="11" dur="500" fill="hold"/>
                                        <p:tgtEl>
                                          <p:spTgt spid="21"/>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100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82"/>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83"/>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84"/>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85"/>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86"/>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50"/>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70"/>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71"/>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72"/>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73"/>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74"/>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75"/>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76"/>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77"/>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78"/>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79"/>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80"/>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81"/>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51"/>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52"/>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53"/>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54"/>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55"/>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56"/>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57"/>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58"/>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59"/>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60"/>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61"/>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62"/>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63"/>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64"/>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65"/>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66"/>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67"/>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68"/>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69"/>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39"/>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40"/>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41"/>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42"/>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43"/>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44"/>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45"/>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46"/>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47"/>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48"/>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49"/>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28"/>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34"/>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35"/>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36"/>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37"/>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38"/>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29"/>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30"/>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31"/>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32"/>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33"/>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1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2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2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2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2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2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2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2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2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21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1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1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1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1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1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1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20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20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20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21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21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9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9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20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20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20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20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20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20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20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9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9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9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9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9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8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8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9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9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9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2009775" y="2033905"/>
            <a:ext cx="2920365" cy="2661920"/>
            <a:chOff x="7099599" y="3435792"/>
            <a:chExt cx="745933" cy="570048"/>
          </a:xfrm>
        </p:grpSpPr>
        <p:sp>
          <p:nvSpPr>
            <p:cNvPr id="4492" name="Google Shape;4492;p50"/>
            <p:cNvSpPr/>
            <p:nvPr>
              <p:custDataLst>
                <p:tags r:id="rId169"/>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70"/>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71"/>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72"/>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73"/>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74"/>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50"/>
            <p:cNvSpPr/>
            <p:nvPr>
              <p:custDataLst>
                <p:tags r:id="rId175"/>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76"/>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77"/>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50"/>
            <p:cNvSpPr/>
            <p:nvPr>
              <p:custDataLst>
                <p:tags r:id="rId178"/>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79"/>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80"/>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81"/>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82"/>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83"/>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84"/>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85"/>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86"/>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87"/>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50"/>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51"/>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52"/>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53"/>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54"/>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55"/>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56"/>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57"/>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58"/>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59"/>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60"/>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61"/>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62"/>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63"/>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64"/>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65"/>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66"/>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67"/>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68"/>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4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4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4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4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4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4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3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3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4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4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4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4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3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3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3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3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3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3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2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2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2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2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3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3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2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2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2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2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2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2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1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1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1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1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1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1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0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0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1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1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1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1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0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0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0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0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0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0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9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9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9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9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0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0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9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9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9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9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9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9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6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6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6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6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6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6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6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6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7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7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7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7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7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7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7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7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7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7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8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8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8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8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8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8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8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8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8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8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34"/>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35"/>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6"/>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37"/>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38"/>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39"/>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40"/>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41"/>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42"/>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43"/>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44"/>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45"/>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46"/>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47"/>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48"/>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49"/>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50"/>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51"/>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52"/>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53"/>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54"/>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55"/>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56"/>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57"/>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58"/>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59"/>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60"/>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61"/>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 name="组合 0"/>
          <p:cNvGrpSpPr/>
          <p:nvPr/>
        </p:nvGrpSpPr>
        <p:grpSpPr>
          <a:xfrm>
            <a:off x="6725285" y="1941830"/>
            <a:ext cx="2133600" cy="3074035"/>
            <a:chOff x="8775" y="468"/>
            <a:chExt cx="5234" cy="7538"/>
          </a:xfrm>
        </p:grpSpPr>
        <p:sp>
          <p:nvSpPr>
            <p:cNvPr id="2375" name="Google Shape;2375;p35"/>
            <p:cNvSpPr/>
            <p:nvPr>
              <p:custDataLst>
                <p:tags r:id="rId1"/>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2"/>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3"/>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4"/>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5"/>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6"/>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8"/>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9"/>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10"/>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11"/>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12"/>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13"/>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14"/>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15"/>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16"/>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17"/>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18"/>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19"/>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20"/>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21"/>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22"/>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23"/>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24"/>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25"/>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26"/>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27"/>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28"/>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29"/>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30"/>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31"/>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32"/>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33"/>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 name="Picture 60">
            <a:extLst>
              <a:ext uri="{FF2B5EF4-FFF2-40B4-BE49-F238E27FC236}">
                <a16:creationId xmlns:a16="http://schemas.microsoft.com/office/drawing/2014/main" id="{8A99851E-DA54-AC19-BCFF-E8579C09CDC8}"/>
              </a:ext>
            </a:extLst>
          </p:cNvPr>
          <p:cNvPicPr>
            <a:picLocks noChangeAspect="1"/>
          </p:cNvPicPr>
          <p:nvPr/>
        </p:nvPicPr>
        <p:blipFill>
          <a:blip r:embed="rId289"/>
          <a:stretch>
            <a:fillRect/>
          </a:stretch>
        </p:blipFill>
        <p:spPr>
          <a:xfrm>
            <a:off x="2935300" y="661204"/>
            <a:ext cx="4975383" cy="231507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
                                        </p:tgtEl>
                                        <p:attrNameLst>
                                          <p:attrName>style.visibility</p:attrName>
                                        </p:attrNameLst>
                                      </p:cBhvr>
                                      <p:to>
                                        <p:strVal val="visible"/>
                                      </p:to>
                                    </p:set>
                                    <p:animEffect transition="in" filter="wipe(down)">
                                      <p:cBhvr>
                                        <p:cTn id="7" dur="500"/>
                                        <p:tgtEl>
                                          <p:spTgt spid="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barn(inVertical)">
                                      <p:cBhvr>
                                        <p:cTn id="11"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307" name="组合 306"/>
          <p:cNvGrpSpPr/>
          <p:nvPr/>
        </p:nvGrpSpPr>
        <p:grpSpPr>
          <a:xfrm>
            <a:off x="148590" y="140335"/>
            <a:ext cx="8861425" cy="1736090"/>
            <a:chOff x="234" y="221"/>
            <a:chExt cx="13955" cy="2734"/>
          </a:xfrm>
        </p:grpSpPr>
        <p:grpSp>
          <p:nvGrpSpPr>
            <p:cNvPr id="1999" name="Google Shape;1999;p31"/>
            <p:cNvGrpSpPr/>
            <p:nvPr/>
          </p:nvGrpSpPr>
          <p:grpSpPr>
            <a:xfrm>
              <a:off x="234" y="221"/>
              <a:ext cx="4206" cy="1618"/>
              <a:chOff x="301181" y="5239882"/>
              <a:chExt cx="386470" cy="149417"/>
            </a:xfrm>
          </p:grpSpPr>
          <p:sp>
            <p:nvSpPr>
              <p:cNvPr id="2000" name="Google Shape;2000;p31"/>
              <p:cNvSpPr/>
              <p:nvPr>
                <p:custDataLst>
                  <p:tags r:id="rId18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8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8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8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8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221"/>
              <a:ext cx="4206" cy="1618"/>
              <a:chOff x="301181" y="5239882"/>
              <a:chExt cx="386470" cy="149417"/>
            </a:xfrm>
          </p:grpSpPr>
          <p:sp>
            <p:nvSpPr>
              <p:cNvPr id="2018" name="Google Shape;2018;p31"/>
              <p:cNvSpPr/>
              <p:nvPr>
                <p:custDataLst>
                  <p:tags r:id="rId17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7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8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8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8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6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7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7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7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7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7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7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7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7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6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6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6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6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6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6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6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5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5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5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6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6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4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4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5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5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5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5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5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5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5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4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4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4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4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4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3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3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4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4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4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08" name="组合 307"/>
          <p:cNvGrpSpPr/>
          <p:nvPr/>
        </p:nvGrpSpPr>
        <p:grpSpPr>
          <a:xfrm>
            <a:off x="126365" y="472440"/>
            <a:ext cx="8903335" cy="4605020"/>
            <a:chOff x="199" y="744"/>
            <a:chExt cx="14021" cy="7252"/>
          </a:xfrm>
        </p:grpSpPr>
        <p:sp>
          <p:nvSpPr>
            <p:cNvPr id="1200" name="Google Shape;1200;p21"/>
            <p:cNvSpPr/>
            <p:nvPr>
              <p:custDataLst>
                <p:tags r:id="rId136"/>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37"/>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Nhóm 8">
            <a:extLst>
              <a:ext uri="{FF2B5EF4-FFF2-40B4-BE49-F238E27FC236}">
                <a16:creationId xmlns:a16="http://schemas.microsoft.com/office/drawing/2014/main" id="{17DB7BEB-40AB-217C-57BE-ED4B412FE4D8}"/>
              </a:ext>
            </a:extLst>
          </p:cNvPr>
          <p:cNvGrpSpPr/>
          <p:nvPr/>
        </p:nvGrpSpPr>
        <p:grpSpPr>
          <a:xfrm>
            <a:off x="1337023" y="760719"/>
            <a:ext cx="3748792" cy="4382781"/>
            <a:chOff x="0" y="1090524"/>
            <a:chExt cx="3404211" cy="3958529"/>
          </a:xfrm>
        </p:grpSpPr>
        <p:grpSp>
          <p:nvGrpSpPr>
            <p:cNvPr id="5" name="Nhóm 5">
              <a:extLst>
                <a:ext uri="{FF2B5EF4-FFF2-40B4-BE49-F238E27FC236}">
                  <a16:creationId xmlns:a16="http://schemas.microsoft.com/office/drawing/2014/main" id="{2557A88A-829C-499C-E224-3A1C521AEEBC}"/>
                </a:ext>
              </a:extLst>
            </p:cNvPr>
            <p:cNvGrpSpPr/>
            <p:nvPr/>
          </p:nvGrpSpPr>
          <p:grpSpPr>
            <a:xfrm>
              <a:off x="0" y="1090524"/>
              <a:ext cx="3404211" cy="3958529"/>
              <a:chOff x="0" y="1080999"/>
              <a:chExt cx="3404211" cy="3958529"/>
            </a:xfrm>
          </p:grpSpPr>
          <p:pic>
            <p:nvPicPr>
              <p:cNvPr id="11" name="Hình ảnh 4" descr="Ảnh có chứa văn bản&#10;&#10;Mô tả được tạo tự động">
                <a:extLst>
                  <a:ext uri="{FF2B5EF4-FFF2-40B4-BE49-F238E27FC236}">
                    <a16:creationId xmlns:a16="http://schemas.microsoft.com/office/drawing/2014/main" id="{BA84D9C2-F5D2-AB5A-FB62-91370B633F7E}"/>
                  </a:ext>
                </a:extLst>
              </p:cNvPr>
              <p:cNvPicPr>
                <a:picLocks noChangeAspect="1"/>
              </p:cNvPicPr>
              <p:nvPr/>
            </p:nvPicPr>
            <p:blipFill rotWithShape="1">
              <a:blip r:embed="rId190"/>
              <a:srcRect l="5663" r="57108" b="52021"/>
              <a:stretch/>
            </p:blipFill>
            <p:spPr>
              <a:xfrm flipV="1">
                <a:off x="297454" y="1080999"/>
                <a:ext cx="2985571" cy="2164298"/>
              </a:xfrm>
              <a:prstGeom prst="rect">
                <a:avLst/>
              </a:prstGeom>
            </p:spPr>
          </p:pic>
          <p:pic>
            <p:nvPicPr>
              <p:cNvPr id="12" name="Hình ảnh 2" descr="Ảnh có chứa văn bản&#10;&#10;Mô tả được tạo tự động">
                <a:extLst>
                  <a:ext uri="{FF2B5EF4-FFF2-40B4-BE49-F238E27FC236}">
                    <a16:creationId xmlns:a16="http://schemas.microsoft.com/office/drawing/2014/main" id="{25E19A2D-BF67-2532-0D0A-77252EDC5E7C}"/>
                  </a:ext>
                </a:extLst>
              </p:cNvPr>
              <p:cNvPicPr>
                <a:picLocks noChangeAspect="1"/>
              </p:cNvPicPr>
              <p:nvPr/>
            </p:nvPicPr>
            <p:blipFill rotWithShape="1">
              <a:blip r:embed="rId190"/>
              <a:srcRect l="5663" r="57108" b="52021"/>
              <a:stretch/>
            </p:blipFill>
            <p:spPr>
              <a:xfrm flipV="1">
                <a:off x="0" y="2571750"/>
                <a:ext cx="3404211" cy="2467778"/>
              </a:xfrm>
              <a:prstGeom prst="rect">
                <a:avLst/>
              </a:prstGeom>
            </p:spPr>
          </p:pic>
        </p:grpSp>
        <p:sp>
          <p:nvSpPr>
            <p:cNvPr id="6" name="Hộp Văn bản 6">
              <a:extLst>
                <a:ext uri="{FF2B5EF4-FFF2-40B4-BE49-F238E27FC236}">
                  <a16:creationId xmlns:a16="http://schemas.microsoft.com/office/drawing/2014/main" id="{1B27E520-EA6D-650C-C6A0-C552C4508834}"/>
                </a:ext>
              </a:extLst>
            </p:cNvPr>
            <p:cNvSpPr txBox="1"/>
            <p:nvPr/>
          </p:nvSpPr>
          <p:spPr>
            <a:xfrm>
              <a:off x="634974" y="1480753"/>
              <a:ext cx="2525939" cy="833952"/>
            </a:xfrm>
            <a:prstGeom prst="rect">
              <a:avLst/>
            </a:prstGeom>
            <a:noFill/>
          </p:spPr>
          <p:txBody>
            <a:bodyPr wrap="square" rtlCol="0">
              <a:spAutoFit/>
            </a:bodyPr>
            <a:lstStyle/>
            <a:p>
              <a:pPr algn="ctr"/>
              <a:r>
                <a:rPr lang="vi-VN" sz="5400" b="1" dirty="0">
                  <a:solidFill>
                    <a:schemeClr val="accent5"/>
                  </a:solidFill>
                  <a:latin typeface="Calibri" panose="020F0502020204030204" pitchFamily="34" charset="0"/>
                  <a:cs typeface="Calibri" panose="020F0502020204030204" pitchFamily="34" charset="0"/>
                </a:rPr>
                <a:t>Chặng 1</a:t>
              </a:r>
              <a:endParaRPr lang="en-US" sz="5400" b="1" dirty="0">
                <a:solidFill>
                  <a:schemeClr val="accent5"/>
                </a:solidFill>
                <a:latin typeface="Calibri" panose="020F0502020204030204" pitchFamily="34" charset="0"/>
                <a:cs typeface="Calibri" panose="020F0502020204030204" pitchFamily="34" charset="0"/>
              </a:endParaRPr>
            </a:p>
          </p:txBody>
        </p:sp>
        <p:sp>
          <p:nvSpPr>
            <p:cNvPr id="9" name="Hộp Văn bản 7">
              <a:extLst>
                <a:ext uri="{FF2B5EF4-FFF2-40B4-BE49-F238E27FC236}">
                  <a16:creationId xmlns:a16="http://schemas.microsoft.com/office/drawing/2014/main" id="{A755F2F9-B5FB-02D8-1437-49FDD6CD528E}"/>
                </a:ext>
              </a:extLst>
            </p:cNvPr>
            <p:cNvSpPr txBox="1"/>
            <p:nvPr/>
          </p:nvSpPr>
          <p:spPr>
            <a:xfrm>
              <a:off x="154660" y="3069765"/>
              <a:ext cx="3163833" cy="750557"/>
            </a:xfrm>
            <a:prstGeom prst="rect">
              <a:avLst/>
            </a:prstGeom>
            <a:noFill/>
          </p:spPr>
          <p:txBody>
            <a:bodyPr wrap="square" rtlCol="0">
              <a:spAutoFit/>
            </a:bodyPr>
            <a:lstStyle/>
            <a:p>
              <a:pPr lvl="1" algn="ctr"/>
              <a:r>
                <a:rPr lang="en-US" sz="4800" b="1" dirty="0" err="1" smtClean="0">
                  <a:solidFill>
                    <a:schemeClr val="accent5"/>
                  </a:solidFill>
                  <a:latin typeface="Calibri" panose="020F0502020204030204" pitchFamily="34" charset="0"/>
                  <a:cs typeface="Calibri" panose="020F0502020204030204" pitchFamily="34" charset="0"/>
                </a:rPr>
                <a:t>Khởi</a:t>
              </a:r>
              <a:r>
                <a:rPr lang="en-US" sz="4800" b="1" dirty="0" smtClean="0">
                  <a:solidFill>
                    <a:schemeClr val="accent5"/>
                  </a:solidFill>
                  <a:latin typeface="Calibri" panose="020F0502020204030204" pitchFamily="34" charset="0"/>
                  <a:cs typeface="Calibri" panose="020F0502020204030204" pitchFamily="34" charset="0"/>
                </a:rPr>
                <a:t> </a:t>
              </a:r>
              <a:r>
                <a:rPr lang="en-US" sz="4800" b="1" dirty="0" err="1" smtClean="0">
                  <a:solidFill>
                    <a:schemeClr val="accent5"/>
                  </a:solidFill>
                  <a:latin typeface="Calibri" panose="020F0502020204030204" pitchFamily="34" charset="0"/>
                  <a:cs typeface="Calibri" panose="020F0502020204030204" pitchFamily="34" charset="0"/>
                </a:rPr>
                <a:t>động</a:t>
              </a:r>
              <a:endParaRPr lang="en-US" sz="4800" b="1" dirty="0">
                <a:solidFill>
                  <a:schemeClr val="accent5"/>
                </a:solidFill>
                <a:latin typeface="Calibri" panose="020F0502020204030204" pitchFamily="34" charset="0"/>
                <a:cs typeface="Calibri" panose="020F0502020204030204" pitchFamily="34" charset="0"/>
              </a:endParaRPr>
            </a:p>
          </p:txBody>
        </p:sp>
      </p:grpSp>
      <p:pic>
        <p:nvPicPr>
          <p:cNvPr id="309" name="7525711036378638291">
            <a:hlinkClick r:id="" action="ppaction://media"/>
          </p:cNvPr>
          <p:cNvPicPr>
            <a:picLocks noChangeAspect="1"/>
          </p:cNvPicPr>
          <p:nvPr>
            <a:videoFile r:link="rId2"/>
            <p:extLst>
              <p:ext uri="{DAA4B4D4-6D71-4841-9C94-3DE7FCFB9230}">
                <p14:media xmlns:p14="http://schemas.microsoft.com/office/powerpoint/2010/main" r:embed="rId3">
                  <p14:trim end="208"/>
                </p14:media>
              </p:ext>
            </p:extLst>
          </p:nvPr>
        </p:nvPicPr>
        <p:blipFill rotWithShape="1">
          <a:blip r:embed="rId191"/>
          <a:srcRect l="23727" t="192" r="27718" b="4419"/>
          <a:stretch>
            <a:fillRect/>
          </a:stretch>
        </p:blipFill>
        <p:spPr>
          <a:xfrm>
            <a:off x="5593779" y="100126"/>
            <a:ext cx="2497395" cy="4748981"/>
          </a:xfrm>
          <a:prstGeom prst="rect">
            <a:avLst/>
          </a:prstGeom>
          <a:ln>
            <a:noFill/>
          </a:ln>
          <a:effectLst>
            <a:softEdge rad="112500"/>
          </a:effectLst>
        </p:spPr>
      </p:pic>
      <p:grpSp>
        <p:nvGrpSpPr>
          <p:cNvPr id="306" name="组合 305"/>
          <p:cNvGrpSpPr/>
          <p:nvPr/>
        </p:nvGrpSpPr>
        <p:grpSpPr>
          <a:xfrm>
            <a:off x="226060" y="3618925"/>
            <a:ext cx="8860790" cy="1457960"/>
            <a:chOff x="234" y="5517"/>
            <a:chExt cx="13954" cy="2471"/>
          </a:xfrm>
        </p:grpSpPr>
        <p:grpSp>
          <p:nvGrpSpPr>
            <p:cNvPr id="198" name="组合 197"/>
            <p:cNvGrpSpPr/>
            <p:nvPr/>
          </p:nvGrpSpPr>
          <p:grpSpPr>
            <a:xfrm>
              <a:off x="234" y="5956"/>
              <a:ext cx="13955" cy="2007"/>
              <a:chOff x="234" y="6132"/>
              <a:chExt cx="12860" cy="1808"/>
            </a:xfrm>
          </p:grpSpPr>
          <p:grpSp>
            <p:nvGrpSpPr>
              <p:cNvPr id="2" name="组合 0"/>
              <p:cNvGrpSpPr/>
              <p:nvPr/>
            </p:nvGrpSpPr>
            <p:grpSpPr>
              <a:xfrm>
                <a:off x="234" y="6132"/>
                <a:ext cx="6430" cy="1808"/>
                <a:chOff x="0" y="4051"/>
                <a:chExt cx="14400" cy="4049"/>
              </a:xfrm>
            </p:grpSpPr>
            <p:sp>
              <p:nvSpPr>
                <p:cNvPr id="2006" name="Google Shape;2006;p31"/>
                <p:cNvSpPr/>
                <p:nvPr>
                  <p:custDataLst>
                    <p:tags r:id="rId125"/>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126"/>
                  </p:custDataLst>
                </p:nvPr>
              </p:nvSpPr>
              <p:spPr>
                <a:xfrm>
                  <a:off x="0" y="4976"/>
                  <a:ext cx="14400" cy="3124"/>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127"/>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128"/>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129"/>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130"/>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131"/>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132"/>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133"/>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134"/>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135"/>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组合 9"/>
              <p:cNvGrpSpPr/>
              <p:nvPr/>
            </p:nvGrpSpPr>
            <p:grpSpPr>
              <a:xfrm flipH="1">
                <a:off x="6664" y="6208"/>
                <a:ext cx="6430" cy="1732"/>
                <a:chOff x="0" y="4051"/>
                <a:chExt cx="14401" cy="4193"/>
              </a:xfrm>
            </p:grpSpPr>
            <p:sp>
              <p:nvSpPr>
                <p:cNvPr id="61" name="Google Shape;2006;p31"/>
                <p:cNvSpPr/>
                <p:nvPr>
                  <p:custDataLst>
                    <p:tags r:id="rId114"/>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07;p31"/>
                <p:cNvSpPr/>
                <p:nvPr>
                  <p:custDataLst>
                    <p:tags r:id="rId115"/>
                  </p:custDataLst>
                </p:nvPr>
              </p:nvSpPr>
              <p:spPr>
                <a:xfrm>
                  <a:off x="0" y="4976"/>
                  <a:ext cx="14401" cy="3268"/>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08;p31"/>
                <p:cNvSpPr/>
                <p:nvPr>
                  <p:custDataLst>
                    <p:tags r:id="rId116"/>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09;p31"/>
                <p:cNvSpPr/>
                <p:nvPr>
                  <p:custDataLst>
                    <p:tags r:id="rId117"/>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10;p31"/>
                <p:cNvSpPr/>
                <p:nvPr>
                  <p:custDataLst>
                    <p:tags r:id="rId118"/>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11;p31"/>
                <p:cNvSpPr/>
                <p:nvPr>
                  <p:custDataLst>
                    <p:tags r:id="rId119"/>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12;p31"/>
                <p:cNvSpPr/>
                <p:nvPr>
                  <p:custDataLst>
                    <p:tags r:id="rId120"/>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13;p31"/>
                <p:cNvSpPr/>
                <p:nvPr>
                  <p:custDataLst>
                    <p:tags r:id="rId121"/>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14;p31"/>
                <p:cNvSpPr/>
                <p:nvPr>
                  <p:custDataLst>
                    <p:tags r:id="rId122"/>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15;p31"/>
                <p:cNvSpPr/>
                <p:nvPr>
                  <p:custDataLst>
                    <p:tags r:id="rId123"/>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16;p31"/>
                <p:cNvSpPr/>
                <p:nvPr>
                  <p:custDataLst>
                    <p:tags r:id="rId124"/>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88" name="Google Shape;1288;p21"/>
            <p:cNvGrpSpPr/>
            <p:nvPr/>
          </p:nvGrpSpPr>
          <p:grpSpPr>
            <a:xfrm>
              <a:off x="603" y="5812"/>
              <a:ext cx="1065" cy="1043"/>
              <a:chOff x="11038235" y="2148509"/>
              <a:chExt cx="195197" cy="191119"/>
            </a:xfrm>
          </p:grpSpPr>
          <p:sp>
            <p:nvSpPr>
              <p:cNvPr id="1289" name="Google Shape;1289;p21"/>
              <p:cNvSpPr/>
              <p:nvPr>
                <p:custDataLst>
                  <p:tags r:id="rId102"/>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103"/>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104"/>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105"/>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106"/>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107"/>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108"/>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109"/>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110"/>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111"/>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112"/>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113"/>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1288;p21"/>
            <p:cNvGrpSpPr/>
            <p:nvPr/>
          </p:nvGrpSpPr>
          <p:grpSpPr>
            <a:xfrm>
              <a:off x="2714" y="6568"/>
              <a:ext cx="1065" cy="1043"/>
              <a:chOff x="11038235" y="2148509"/>
              <a:chExt cx="195197" cy="191119"/>
            </a:xfrm>
          </p:grpSpPr>
          <p:sp>
            <p:nvSpPr>
              <p:cNvPr id="207" name="Google Shape;1289;p21"/>
              <p:cNvSpPr/>
              <p:nvPr>
                <p:custDataLst>
                  <p:tags r:id="rId9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291;p21"/>
              <p:cNvSpPr/>
              <p:nvPr>
                <p:custDataLst>
                  <p:tags r:id="rId9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92;p21"/>
              <p:cNvSpPr/>
              <p:nvPr>
                <p:custDataLst>
                  <p:tags r:id="rId9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93;p21"/>
              <p:cNvSpPr/>
              <p:nvPr>
                <p:custDataLst>
                  <p:tags r:id="rId9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94;p21"/>
              <p:cNvSpPr/>
              <p:nvPr>
                <p:custDataLst>
                  <p:tags r:id="rId9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95;p21"/>
              <p:cNvSpPr/>
              <p:nvPr>
                <p:custDataLst>
                  <p:tags r:id="rId9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96;p21"/>
              <p:cNvSpPr/>
              <p:nvPr>
                <p:custDataLst>
                  <p:tags r:id="rId9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97;p21"/>
              <p:cNvSpPr/>
              <p:nvPr>
                <p:custDataLst>
                  <p:tags r:id="rId9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98;p21"/>
              <p:cNvSpPr/>
              <p:nvPr>
                <p:custDataLst>
                  <p:tags r:id="rId9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99;p21"/>
              <p:cNvSpPr/>
              <p:nvPr>
                <p:custDataLst>
                  <p:tags r:id="rId9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300;p21"/>
              <p:cNvSpPr/>
              <p:nvPr>
                <p:custDataLst>
                  <p:tags r:id="rId10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301;p21"/>
              <p:cNvSpPr/>
              <p:nvPr>
                <p:custDataLst>
                  <p:tags r:id="rId10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组合 218"/>
            <p:cNvGrpSpPr/>
            <p:nvPr/>
          </p:nvGrpSpPr>
          <p:grpSpPr>
            <a:xfrm>
              <a:off x="12463" y="5517"/>
              <a:ext cx="1409" cy="1380"/>
              <a:chOff x="2984" y="6596"/>
              <a:chExt cx="1409" cy="1380"/>
            </a:xfrm>
          </p:grpSpPr>
          <p:sp>
            <p:nvSpPr>
              <p:cNvPr id="220" name="Google Shape;2062;p31"/>
              <p:cNvSpPr/>
              <p:nvPr>
                <p:custDataLst>
                  <p:tags r:id="rId6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63;p31"/>
              <p:cNvSpPr/>
              <p:nvPr>
                <p:custDataLst>
                  <p:tags r:id="rId6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064;p31"/>
              <p:cNvSpPr/>
              <p:nvPr>
                <p:custDataLst>
                  <p:tags r:id="rId6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065;p31"/>
              <p:cNvSpPr/>
              <p:nvPr>
                <p:custDataLst>
                  <p:tags r:id="rId6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6;p31"/>
              <p:cNvSpPr/>
              <p:nvPr>
                <p:custDataLst>
                  <p:tags r:id="rId6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7;p31"/>
              <p:cNvSpPr/>
              <p:nvPr>
                <p:custDataLst>
                  <p:tags r:id="rId6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8;p31"/>
              <p:cNvSpPr/>
              <p:nvPr>
                <p:custDataLst>
                  <p:tags r:id="rId6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9;p31"/>
              <p:cNvSpPr/>
              <p:nvPr>
                <p:custDataLst>
                  <p:tags r:id="rId6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70;p31"/>
              <p:cNvSpPr/>
              <p:nvPr>
                <p:custDataLst>
                  <p:tags r:id="rId7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71;p31"/>
              <p:cNvSpPr/>
              <p:nvPr>
                <p:custDataLst>
                  <p:tags r:id="rId7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72;p31"/>
              <p:cNvSpPr/>
              <p:nvPr>
                <p:custDataLst>
                  <p:tags r:id="rId7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3;p31"/>
              <p:cNvSpPr/>
              <p:nvPr>
                <p:custDataLst>
                  <p:tags r:id="rId7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4;p31"/>
              <p:cNvSpPr/>
              <p:nvPr>
                <p:custDataLst>
                  <p:tags r:id="rId7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5;p31"/>
              <p:cNvSpPr/>
              <p:nvPr>
                <p:custDataLst>
                  <p:tags r:id="rId7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6;p31"/>
              <p:cNvSpPr/>
              <p:nvPr>
                <p:custDataLst>
                  <p:tags r:id="rId7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7;p31"/>
              <p:cNvSpPr/>
              <p:nvPr>
                <p:custDataLst>
                  <p:tags r:id="rId7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8;p31"/>
              <p:cNvSpPr/>
              <p:nvPr>
                <p:custDataLst>
                  <p:tags r:id="rId7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9;p31"/>
              <p:cNvSpPr/>
              <p:nvPr>
                <p:custDataLst>
                  <p:tags r:id="rId7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80;p31"/>
              <p:cNvSpPr/>
              <p:nvPr>
                <p:custDataLst>
                  <p:tags r:id="rId8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81;p31"/>
              <p:cNvSpPr/>
              <p:nvPr>
                <p:custDataLst>
                  <p:tags r:id="rId8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82;p31"/>
              <p:cNvSpPr/>
              <p:nvPr>
                <p:custDataLst>
                  <p:tags r:id="rId8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3;p31"/>
              <p:cNvSpPr/>
              <p:nvPr>
                <p:custDataLst>
                  <p:tags r:id="rId8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4;p31"/>
              <p:cNvSpPr/>
              <p:nvPr>
                <p:custDataLst>
                  <p:tags r:id="rId8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5;p31"/>
              <p:cNvSpPr/>
              <p:nvPr>
                <p:custDataLst>
                  <p:tags r:id="rId8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6;p31"/>
              <p:cNvSpPr/>
              <p:nvPr>
                <p:custDataLst>
                  <p:tags r:id="rId8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7;p31"/>
              <p:cNvSpPr/>
              <p:nvPr>
                <p:custDataLst>
                  <p:tags r:id="rId8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8;p31"/>
              <p:cNvSpPr/>
              <p:nvPr>
                <p:custDataLst>
                  <p:tags r:id="rId8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9;p31"/>
              <p:cNvSpPr/>
              <p:nvPr>
                <p:custDataLst>
                  <p:tags r:id="rId8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组合 247"/>
            <p:cNvGrpSpPr/>
            <p:nvPr/>
          </p:nvGrpSpPr>
          <p:grpSpPr>
            <a:xfrm>
              <a:off x="9686" y="6608"/>
              <a:ext cx="1409" cy="1380"/>
              <a:chOff x="2984" y="6596"/>
              <a:chExt cx="1409" cy="1380"/>
            </a:xfrm>
          </p:grpSpPr>
          <p:sp>
            <p:nvSpPr>
              <p:cNvPr id="249" name="Google Shape;2062;p31"/>
              <p:cNvSpPr/>
              <p:nvPr>
                <p:custDataLst>
                  <p:tags r:id="rId34"/>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63;p31"/>
              <p:cNvSpPr/>
              <p:nvPr>
                <p:custDataLst>
                  <p:tags r:id="rId35"/>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064;p31"/>
              <p:cNvSpPr/>
              <p:nvPr>
                <p:custDataLst>
                  <p:tags r:id="rId36"/>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065;p31"/>
              <p:cNvSpPr/>
              <p:nvPr>
                <p:custDataLst>
                  <p:tags r:id="rId37"/>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066;p31"/>
              <p:cNvSpPr/>
              <p:nvPr>
                <p:custDataLst>
                  <p:tags r:id="rId38"/>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067;p31"/>
              <p:cNvSpPr/>
              <p:nvPr>
                <p:custDataLst>
                  <p:tags r:id="rId39"/>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068;p31"/>
              <p:cNvSpPr/>
              <p:nvPr>
                <p:custDataLst>
                  <p:tags r:id="rId40"/>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069;p31"/>
              <p:cNvSpPr/>
              <p:nvPr>
                <p:custDataLst>
                  <p:tags r:id="rId41"/>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070;p31"/>
              <p:cNvSpPr/>
              <p:nvPr>
                <p:custDataLst>
                  <p:tags r:id="rId42"/>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071;p31"/>
              <p:cNvSpPr/>
              <p:nvPr>
                <p:custDataLst>
                  <p:tags r:id="rId43"/>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072;p31"/>
              <p:cNvSpPr/>
              <p:nvPr>
                <p:custDataLst>
                  <p:tags r:id="rId44"/>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073;p31"/>
              <p:cNvSpPr/>
              <p:nvPr>
                <p:custDataLst>
                  <p:tags r:id="rId45"/>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074;p31"/>
              <p:cNvSpPr/>
              <p:nvPr>
                <p:custDataLst>
                  <p:tags r:id="rId46"/>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075;p31"/>
              <p:cNvSpPr/>
              <p:nvPr>
                <p:custDataLst>
                  <p:tags r:id="rId47"/>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076;p31"/>
              <p:cNvSpPr/>
              <p:nvPr>
                <p:custDataLst>
                  <p:tags r:id="rId48"/>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077;p31"/>
              <p:cNvSpPr/>
              <p:nvPr>
                <p:custDataLst>
                  <p:tags r:id="rId49"/>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078;p31"/>
              <p:cNvSpPr/>
              <p:nvPr>
                <p:custDataLst>
                  <p:tags r:id="rId50"/>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079;p31"/>
              <p:cNvSpPr/>
              <p:nvPr>
                <p:custDataLst>
                  <p:tags r:id="rId51"/>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080;p31"/>
              <p:cNvSpPr/>
              <p:nvPr>
                <p:custDataLst>
                  <p:tags r:id="rId52"/>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081;p31"/>
              <p:cNvSpPr/>
              <p:nvPr>
                <p:custDataLst>
                  <p:tags r:id="rId53"/>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082;p31"/>
              <p:cNvSpPr/>
              <p:nvPr>
                <p:custDataLst>
                  <p:tags r:id="rId54"/>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083;p31"/>
              <p:cNvSpPr/>
              <p:nvPr>
                <p:custDataLst>
                  <p:tags r:id="rId55"/>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084;p31"/>
              <p:cNvSpPr/>
              <p:nvPr>
                <p:custDataLst>
                  <p:tags r:id="rId56"/>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085;p31"/>
              <p:cNvSpPr/>
              <p:nvPr>
                <p:custDataLst>
                  <p:tags r:id="rId57"/>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086;p31"/>
              <p:cNvSpPr/>
              <p:nvPr>
                <p:custDataLst>
                  <p:tags r:id="rId58"/>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087;p31"/>
              <p:cNvSpPr/>
              <p:nvPr>
                <p:custDataLst>
                  <p:tags r:id="rId59"/>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088;p31"/>
              <p:cNvSpPr/>
              <p:nvPr>
                <p:custDataLst>
                  <p:tags r:id="rId60"/>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089;p31"/>
              <p:cNvSpPr/>
              <p:nvPr>
                <p:custDataLst>
                  <p:tags r:id="rId61"/>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组合 276"/>
            <p:cNvGrpSpPr/>
            <p:nvPr/>
          </p:nvGrpSpPr>
          <p:grpSpPr>
            <a:xfrm>
              <a:off x="5068" y="6608"/>
              <a:ext cx="1409" cy="1380"/>
              <a:chOff x="2984" y="6596"/>
              <a:chExt cx="1409" cy="1380"/>
            </a:xfrm>
          </p:grpSpPr>
          <p:sp>
            <p:nvSpPr>
              <p:cNvPr id="278" name="Google Shape;2062;p31"/>
              <p:cNvSpPr/>
              <p:nvPr>
                <p:custDataLst>
                  <p:tags r:id="rId6"/>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063;p31"/>
              <p:cNvSpPr/>
              <p:nvPr>
                <p:custDataLst>
                  <p:tags r:id="rId7"/>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064;p31"/>
              <p:cNvSpPr/>
              <p:nvPr>
                <p:custDataLst>
                  <p:tags r:id="rId8"/>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065;p31"/>
              <p:cNvSpPr/>
              <p:nvPr>
                <p:custDataLst>
                  <p:tags r:id="rId9"/>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066;p31"/>
              <p:cNvSpPr/>
              <p:nvPr>
                <p:custDataLst>
                  <p:tags r:id="rId10"/>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067;p31"/>
              <p:cNvSpPr/>
              <p:nvPr>
                <p:custDataLst>
                  <p:tags r:id="rId11"/>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068;p31"/>
              <p:cNvSpPr/>
              <p:nvPr>
                <p:custDataLst>
                  <p:tags r:id="rId12"/>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069;p31"/>
              <p:cNvSpPr/>
              <p:nvPr>
                <p:custDataLst>
                  <p:tags r:id="rId13"/>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070;p31"/>
              <p:cNvSpPr/>
              <p:nvPr>
                <p:custDataLst>
                  <p:tags r:id="rId14"/>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071;p31"/>
              <p:cNvSpPr/>
              <p:nvPr>
                <p:custDataLst>
                  <p:tags r:id="rId15"/>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072;p31"/>
              <p:cNvSpPr/>
              <p:nvPr>
                <p:custDataLst>
                  <p:tags r:id="rId16"/>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073;p31"/>
              <p:cNvSpPr/>
              <p:nvPr>
                <p:custDataLst>
                  <p:tags r:id="rId17"/>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074;p31"/>
              <p:cNvSpPr/>
              <p:nvPr>
                <p:custDataLst>
                  <p:tags r:id="rId18"/>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075;p31"/>
              <p:cNvSpPr/>
              <p:nvPr>
                <p:custDataLst>
                  <p:tags r:id="rId19"/>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076;p31"/>
              <p:cNvSpPr/>
              <p:nvPr>
                <p:custDataLst>
                  <p:tags r:id="rId20"/>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077;p31"/>
              <p:cNvSpPr/>
              <p:nvPr>
                <p:custDataLst>
                  <p:tags r:id="rId21"/>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078;p31"/>
              <p:cNvSpPr/>
              <p:nvPr>
                <p:custDataLst>
                  <p:tags r:id="rId22"/>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079;p31"/>
              <p:cNvSpPr/>
              <p:nvPr>
                <p:custDataLst>
                  <p:tags r:id="rId23"/>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080;p31"/>
              <p:cNvSpPr/>
              <p:nvPr>
                <p:custDataLst>
                  <p:tags r:id="rId24"/>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81;p31"/>
              <p:cNvSpPr/>
              <p:nvPr>
                <p:custDataLst>
                  <p:tags r:id="rId25"/>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082;p31"/>
              <p:cNvSpPr/>
              <p:nvPr>
                <p:custDataLst>
                  <p:tags r:id="rId26"/>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083;p31"/>
              <p:cNvSpPr/>
              <p:nvPr>
                <p:custDataLst>
                  <p:tags r:id="rId27"/>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084;p31"/>
              <p:cNvSpPr/>
              <p:nvPr>
                <p:custDataLst>
                  <p:tags r:id="rId28"/>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085;p31"/>
              <p:cNvSpPr/>
              <p:nvPr>
                <p:custDataLst>
                  <p:tags r:id="rId29"/>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086;p31"/>
              <p:cNvSpPr/>
              <p:nvPr>
                <p:custDataLst>
                  <p:tags r:id="rId30"/>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087;p31"/>
              <p:cNvSpPr/>
              <p:nvPr>
                <p:custDataLst>
                  <p:tags r:id="rId31"/>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088;p31"/>
              <p:cNvSpPr/>
              <p:nvPr>
                <p:custDataLst>
                  <p:tags r:id="rId32"/>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089;p31"/>
              <p:cNvSpPr/>
              <p:nvPr>
                <p:custDataLst>
                  <p:tags r:id="rId33"/>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 name="Chúng ta hãy cùng nh">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92"/>
          <a:stretch>
            <a:fillRect/>
          </a:stretch>
        </p:blipFill>
        <p:spPr>
          <a:xfrm>
            <a:off x="4989513" y="4705350"/>
            <a:ext cx="609600" cy="609600"/>
          </a:xfrm>
          <a:prstGeom prst="rect">
            <a:avLst/>
          </a:prstGeom>
        </p:spPr>
      </p:pic>
    </p:spTree>
    <p:extLst>
      <p:ext uri="{BB962C8B-B14F-4D97-AF65-F5344CB8AC3E}">
        <p14:creationId xmlns:p14="http://schemas.microsoft.com/office/powerpoint/2010/main" val="1514827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2722" fill="hold"/>
                                        <p:tgtEl>
                                          <p:spTgt spid="3"/>
                                        </p:tgtEl>
                                      </p:cBhvr>
                                    </p:cmd>
                                  </p:childTnLst>
                                </p:cTn>
                              </p:par>
                              <p:par>
                                <p:cTn id="12" presetID="2" presetClass="mediacall" presetSubtype="0" fill="hold" nodeType="withEffect">
                                  <p:stCondLst>
                                    <p:cond delay="0"/>
                                  </p:stCondLst>
                                  <p:childTnLst>
                                    <p:cmd type="call" cmd="togglePause">
                                      <p:cBhvr>
                                        <p:cTn id="13" dur="1" fill="hold"/>
                                        <p:tgtEl>
                                          <p:spTgt spid="30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309"/>
                </p:tgtEl>
              </p:cMediaNode>
            </p:video>
            <p:audio>
              <p:cMediaNode vol="90909">
                <p:cTn id="15"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6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7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7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7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7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3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5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5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5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6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6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6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6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6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6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6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6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6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3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3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4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4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4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4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4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4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4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4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4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4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5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5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5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5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5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5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5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2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2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2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2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3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3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3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3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3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3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3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1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2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2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2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2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2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1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1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1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1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2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0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0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0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0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1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1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1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1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1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9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0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0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0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0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0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0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9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9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9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9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9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8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8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8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8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8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9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9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9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9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8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8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8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8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8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7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7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7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7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7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02" name="组合 101"/>
          <p:cNvGrpSpPr/>
          <p:nvPr/>
        </p:nvGrpSpPr>
        <p:grpSpPr>
          <a:xfrm>
            <a:off x="7468235" y="3850640"/>
            <a:ext cx="1649095" cy="1150620"/>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5297805" y="3860800"/>
            <a:ext cx="954405" cy="666115"/>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5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5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5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5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5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5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6516370" y="4356735"/>
            <a:ext cx="493395" cy="344170"/>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4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4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4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4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4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5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3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4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4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4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4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4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250825" y="3072130"/>
            <a:ext cx="493395" cy="344170"/>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3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3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3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3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3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3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2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2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2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3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3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3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359410" y="2292985"/>
            <a:ext cx="493395" cy="344170"/>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12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12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12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12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2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2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11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11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11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11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11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12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1951990" y="4139565"/>
            <a:ext cx="894715" cy="876300"/>
            <a:chOff x="2984" y="6596"/>
            <a:chExt cx="1409" cy="1380"/>
          </a:xfrm>
        </p:grpSpPr>
        <p:sp>
          <p:nvSpPr>
            <p:cNvPr id="2062" name="Google Shape;2062;p31"/>
            <p:cNvSpPr/>
            <p:nvPr>
              <p:custDataLst>
                <p:tags r:id="rId87"/>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88"/>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89"/>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90"/>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91"/>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92"/>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93"/>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94"/>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95"/>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96"/>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97"/>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98"/>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99"/>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100"/>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101"/>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102"/>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103"/>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104"/>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105"/>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106"/>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107"/>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108"/>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109"/>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110"/>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111"/>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112"/>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113"/>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114"/>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508000" y="4139565"/>
            <a:ext cx="894715" cy="876300"/>
            <a:chOff x="2984" y="6596"/>
            <a:chExt cx="1409" cy="1380"/>
          </a:xfrm>
        </p:grpSpPr>
        <p:sp>
          <p:nvSpPr>
            <p:cNvPr id="165" name="Google Shape;2062;p31"/>
            <p:cNvSpPr/>
            <p:nvPr>
              <p:custDataLst>
                <p:tags r:id="rId5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6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6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6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6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6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6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6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6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6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7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7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7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7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7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7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7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7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7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7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8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8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8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8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8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8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8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组合 252"/>
          <p:cNvGrpSpPr/>
          <p:nvPr/>
        </p:nvGrpSpPr>
        <p:grpSpPr>
          <a:xfrm>
            <a:off x="478790" y="1610995"/>
            <a:ext cx="3402330" cy="3290570"/>
            <a:chOff x="754" y="2537"/>
            <a:chExt cx="5358" cy="5182"/>
          </a:xfrm>
        </p:grpSpPr>
        <p:grpSp>
          <p:nvGrpSpPr>
            <p:cNvPr id="61" name="Google Shape;2207;p31"/>
            <p:cNvGrpSpPr/>
            <p:nvPr/>
          </p:nvGrpSpPr>
          <p:grpSpPr>
            <a:xfrm>
              <a:off x="754" y="2537"/>
              <a:ext cx="4094" cy="5183"/>
              <a:chOff x="7009503" y="2026559"/>
              <a:chExt cx="597747" cy="756705"/>
            </a:xfrm>
          </p:grpSpPr>
          <p:sp>
            <p:nvSpPr>
              <p:cNvPr id="62" name="Google Shape;2208;p31"/>
              <p:cNvSpPr/>
              <p:nvPr>
                <p:custDataLst>
                  <p:tags r:id="rId30"/>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09;p31"/>
              <p:cNvSpPr/>
              <p:nvPr>
                <p:custDataLst>
                  <p:tags r:id="rId31"/>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10;p31"/>
              <p:cNvSpPr/>
              <p:nvPr>
                <p:custDataLst>
                  <p:tags r:id="rId32"/>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11;p31"/>
              <p:cNvSpPr/>
              <p:nvPr>
                <p:custDataLst>
                  <p:tags r:id="rId33"/>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2212;p31"/>
              <p:cNvSpPr/>
              <p:nvPr>
                <p:custDataLst>
                  <p:tags r:id="rId34"/>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213;p31"/>
              <p:cNvSpPr/>
              <p:nvPr>
                <p:custDataLst>
                  <p:tags r:id="rId35"/>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214;p31"/>
              <p:cNvSpPr/>
              <p:nvPr>
                <p:custDataLst>
                  <p:tags r:id="rId36"/>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215;p31"/>
              <p:cNvSpPr/>
              <p:nvPr>
                <p:custDataLst>
                  <p:tags r:id="rId37"/>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216;p31"/>
              <p:cNvSpPr/>
              <p:nvPr>
                <p:custDataLst>
                  <p:tags r:id="rId38"/>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217;p31"/>
              <p:cNvSpPr/>
              <p:nvPr>
                <p:custDataLst>
                  <p:tags r:id="rId39"/>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218;p31"/>
              <p:cNvSpPr/>
              <p:nvPr>
                <p:custDataLst>
                  <p:tags r:id="rId40"/>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219;p31"/>
              <p:cNvSpPr/>
              <p:nvPr>
                <p:custDataLst>
                  <p:tags r:id="rId41"/>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220;p31"/>
              <p:cNvSpPr/>
              <p:nvPr>
                <p:custDataLst>
                  <p:tags r:id="rId42"/>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221;p31"/>
              <p:cNvSpPr/>
              <p:nvPr>
                <p:custDataLst>
                  <p:tags r:id="rId43"/>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222;p31"/>
              <p:cNvSpPr/>
              <p:nvPr>
                <p:custDataLst>
                  <p:tags r:id="rId44"/>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223;p31"/>
              <p:cNvSpPr/>
              <p:nvPr>
                <p:custDataLst>
                  <p:tags r:id="rId45"/>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224;p31"/>
              <p:cNvSpPr/>
              <p:nvPr>
                <p:custDataLst>
                  <p:tags r:id="rId46"/>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25;p31"/>
              <p:cNvSpPr/>
              <p:nvPr>
                <p:custDataLst>
                  <p:tags r:id="rId47"/>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26;p31"/>
              <p:cNvSpPr/>
              <p:nvPr>
                <p:custDataLst>
                  <p:tags r:id="rId48"/>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7;p31"/>
              <p:cNvSpPr/>
              <p:nvPr>
                <p:custDataLst>
                  <p:tags r:id="rId49"/>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28;p31"/>
              <p:cNvSpPr/>
              <p:nvPr>
                <p:custDataLst>
                  <p:tags r:id="rId50"/>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29;p31"/>
              <p:cNvSpPr/>
              <p:nvPr>
                <p:custDataLst>
                  <p:tags r:id="rId51"/>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230;p31"/>
              <p:cNvSpPr/>
              <p:nvPr>
                <p:custDataLst>
                  <p:tags r:id="rId52"/>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231;p31"/>
              <p:cNvSpPr/>
              <p:nvPr>
                <p:custDataLst>
                  <p:tags r:id="rId53"/>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32;p31"/>
              <p:cNvSpPr/>
              <p:nvPr>
                <p:custDataLst>
                  <p:tags r:id="rId54"/>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233;p31"/>
              <p:cNvSpPr/>
              <p:nvPr>
                <p:custDataLst>
                  <p:tags r:id="rId55"/>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34;p31"/>
              <p:cNvSpPr/>
              <p:nvPr>
                <p:custDataLst>
                  <p:tags r:id="rId56"/>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35;p31"/>
              <p:cNvSpPr/>
              <p:nvPr>
                <p:custDataLst>
                  <p:tags r:id="rId57"/>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36;p31"/>
              <p:cNvSpPr/>
              <p:nvPr>
                <p:custDataLst>
                  <p:tags r:id="rId58"/>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07;p31"/>
            <p:cNvGrpSpPr/>
            <p:nvPr/>
          </p:nvGrpSpPr>
          <p:grpSpPr>
            <a:xfrm flipH="1">
              <a:off x="2238" y="2768"/>
              <a:ext cx="3874" cy="4904"/>
              <a:chOff x="7009503" y="2026559"/>
              <a:chExt cx="597747" cy="756705"/>
            </a:xfrm>
          </p:grpSpPr>
          <p:sp>
            <p:nvSpPr>
              <p:cNvPr id="224" name="Google Shape;2208;p31"/>
              <p:cNvSpPr/>
              <p:nvPr>
                <p:custDataLst>
                  <p:tags r:id="rId1"/>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09;p31"/>
              <p:cNvSpPr/>
              <p:nvPr>
                <p:custDataLst>
                  <p:tags r:id="rId2"/>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10;p31"/>
              <p:cNvSpPr/>
              <p:nvPr>
                <p:custDataLst>
                  <p:tags r:id="rId3"/>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11;p31"/>
              <p:cNvSpPr/>
              <p:nvPr>
                <p:custDataLst>
                  <p:tags r:id="rId4"/>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12;p31"/>
              <p:cNvSpPr/>
              <p:nvPr>
                <p:custDataLst>
                  <p:tags r:id="rId5"/>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13;p31"/>
              <p:cNvSpPr/>
              <p:nvPr>
                <p:custDataLst>
                  <p:tags r:id="rId6"/>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214;p31"/>
              <p:cNvSpPr/>
              <p:nvPr>
                <p:custDataLst>
                  <p:tags r:id="rId7"/>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215;p31"/>
              <p:cNvSpPr/>
              <p:nvPr>
                <p:custDataLst>
                  <p:tags r:id="rId8"/>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216;p31"/>
              <p:cNvSpPr/>
              <p:nvPr>
                <p:custDataLst>
                  <p:tags r:id="rId9"/>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217;p31"/>
              <p:cNvSpPr/>
              <p:nvPr>
                <p:custDataLst>
                  <p:tags r:id="rId10"/>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218;p31"/>
              <p:cNvSpPr/>
              <p:nvPr>
                <p:custDataLst>
                  <p:tags r:id="rId11"/>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219;p31"/>
              <p:cNvSpPr/>
              <p:nvPr>
                <p:custDataLst>
                  <p:tags r:id="rId12"/>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220;p31"/>
              <p:cNvSpPr/>
              <p:nvPr>
                <p:custDataLst>
                  <p:tags r:id="rId13"/>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221;p31"/>
              <p:cNvSpPr/>
              <p:nvPr>
                <p:custDataLst>
                  <p:tags r:id="rId14"/>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222;p31"/>
              <p:cNvSpPr/>
              <p:nvPr>
                <p:custDataLst>
                  <p:tags r:id="rId15"/>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223;p31"/>
              <p:cNvSpPr/>
              <p:nvPr>
                <p:custDataLst>
                  <p:tags r:id="rId16"/>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224;p31"/>
              <p:cNvSpPr/>
              <p:nvPr>
                <p:custDataLst>
                  <p:tags r:id="rId17"/>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225;p31"/>
              <p:cNvSpPr/>
              <p:nvPr>
                <p:custDataLst>
                  <p:tags r:id="rId18"/>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226;p31"/>
              <p:cNvSpPr/>
              <p:nvPr>
                <p:custDataLst>
                  <p:tags r:id="rId19"/>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227;p31"/>
              <p:cNvSpPr/>
              <p:nvPr>
                <p:custDataLst>
                  <p:tags r:id="rId20"/>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228;p31"/>
              <p:cNvSpPr/>
              <p:nvPr>
                <p:custDataLst>
                  <p:tags r:id="rId21"/>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229;p31"/>
              <p:cNvSpPr/>
              <p:nvPr>
                <p:custDataLst>
                  <p:tags r:id="rId22"/>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230;p31"/>
              <p:cNvSpPr/>
              <p:nvPr>
                <p:custDataLst>
                  <p:tags r:id="rId23"/>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231;p31"/>
              <p:cNvSpPr/>
              <p:nvPr>
                <p:custDataLst>
                  <p:tags r:id="rId24"/>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232;p31"/>
              <p:cNvSpPr/>
              <p:nvPr>
                <p:custDataLst>
                  <p:tags r:id="rId25"/>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233;p31"/>
              <p:cNvSpPr/>
              <p:nvPr>
                <p:custDataLst>
                  <p:tags r:id="rId26"/>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234;p31"/>
              <p:cNvSpPr/>
              <p:nvPr>
                <p:custDataLst>
                  <p:tags r:id="rId27"/>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235;p31"/>
              <p:cNvSpPr/>
              <p:nvPr>
                <p:custDataLst>
                  <p:tags r:id="rId28"/>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236;p31"/>
              <p:cNvSpPr/>
              <p:nvPr>
                <p:custDataLst>
                  <p:tags r:id="rId29"/>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 name="Picture 9">
            <a:extLst>
              <a:ext uri="{FF2B5EF4-FFF2-40B4-BE49-F238E27FC236}">
                <a16:creationId xmlns:a16="http://schemas.microsoft.com/office/drawing/2014/main" id="{1E856814-D69C-4975-658B-23559371D2D2}"/>
              </a:ext>
            </a:extLst>
          </p:cNvPr>
          <p:cNvPicPr>
            <a:picLocks noChangeAspect="1"/>
          </p:cNvPicPr>
          <p:nvPr/>
        </p:nvPicPr>
        <p:blipFill>
          <a:blip r:embed="rId276"/>
          <a:stretch>
            <a:fillRect/>
          </a:stretch>
        </p:blipFill>
        <p:spPr>
          <a:xfrm>
            <a:off x="3626642" y="1597133"/>
            <a:ext cx="5517358" cy="178018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plus(in)">
                                      <p:cBhvr>
                                        <p:cTn id="7" dur="2000"/>
                                        <p:tgtEl>
                                          <p:spTgt spid="74"/>
                                        </p:tgtEl>
                                      </p:cBhvr>
                                    </p:animEffect>
                                  </p:childTnLst>
                                </p:cTn>
                              </p:par>
                              <p:par>
                                <p:cTn id="8" presetID="22" presetClass="entr" presetSubtype="4" fill="hold" nodeType="withEffect">
                                  <p:stCondLst>
                                    <p:cond delay="0"/>
                                  </p:stCondLst>
                                  <p:childTnLst>
                                    <p:set>
                                      <p:cBhvr>
                                        <p:cTn id="9" dur="1" fill="hold">
                                          <p:stCondLst>
                                            <p:cond delay="0"/>
                                          </p:stCondLst>
                                        </p:cTn>
                                        <p:tgtEl>
                                          <p:spTgt spid="253"/>
                                        </p:tgtEl>
                                        <p:attrNameLst>
                                          <p:attrName>style.visibility</p:attrName>
                                        </p:attrNameLst>
                                      </p:cBhvr>
                                      <p:to>
                                        <p:strVal val="visible"/>
                                      </p:to>
                                    </p:set>
                                    <p:animEffect transition="in" filter="wipe(down)">
                                      <p:cBhvr>
                                        <p:cTn id="10" dur="500"/>
                                        <p:tgtEl>
                                          <p:spTgt spid="253"/>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C719721D-11B4-47E7-94C5-379974D3B8F3}"/>
              </a:ext>
            </a:extLst>
          </p:cNvPr>
          <p:cNvSpPr/>
          <p:nvPr/>
        </p:nvSpPr>
        <p:spPr>
          <a:xfrm>
            <a:off x="491154" y="4420720"/>
            <a:ext cx="2467915" cy="728663"/>
          </a:xfrm>
          <a:prstGeom prst="ellipse">
            <a:avLst/>
          </a:prstGeom>
          <a:solidFill>
            <a:srgbClr val="F6A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srgbClr val="002060"/>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1392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srgbClr val="002060"/>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1100428" y="821104"/>
            <a:ext cx="6943145" cy="1054135"/>
          </a:xfrm>
          <a:prstGeom prst="rect">
            <a:avLst/>
          </a:prstGeom>
          <a:noFill/>
        </p:spPr>
        <p:txBody>
          <a:bodyPr wrap="square" lIns="68580" tIns="34290" rIns="68580" bIns="34290">
            <a:spAutoFit/>
          </a:bodyPr>
          <a:lstStyle/>
          <a:p>
            <a:pPr algn="ctr" defTabSz="685800">
              <a:buClrTx/>
            </a:pPr>
            <a:r>
              <a:rPr lang="vi-VN" sz="3200" kern="1200" dirty="0">
                <a:ln w="0"/>
                <a:solidFill>
                  <a:srgbClr val="FFFCE7"/>
                </a:solidFill>
                <a:latin typeface="Cambria" panose="02040503050406030204" pitchFamily="18" charset="0"/>
                <a:ea typeface="Cambria" panose="02040503050406030204" pitchFamily="18" charset="0"/>
                <a:cs typeface="+mn-cs"/>
              </a:rPr>
              <a:t>Con gì đôi cánh mỏng tang</a:t>
            </a:r>
          </a:p>
          <a:p>
            <a:pPr algn="ctr" defTabSz="685800">
              <a:buClrTx/>
            </a:pPr>
            <a:r>
              <a:rPr lang="vi-VN" sz="3200" kern="1200" dirty="0">
                <a:ln w="0"/>
                <a:solidFill>
                  <a:srgbClr val="FFFCE7"/>
                </a:solidFill>
                <a:latin typeface="Cambria" panose="02040503050406030204" pitchFamily="18" charset="0"/>
                <a:ea typeface="Cambria" panose="02040503050406030204" pitchFamily="18" charset="0"/>
                <a:cs typeface="+mn-cs"/>
              </a:rPr>
              <a:t>Bay cao bay thấp báo rằng nắng mưa?</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6222" y="1583577"/>
            <a:ext cx="3922453" cy="3922453"/>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572000" y="2821208"/>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002060"/>
                </a:solidFill>
                <a:latin typeface="Cambria" panose="02040503050406030204" pitchFamily="18" charset="0"/>
                <a:ea typeface="Cambria" panose="02040503050406030204" pitchFamily="18" charset="0"/>
                <a:cs typeface="+mn-cs"/>
              </a:rPr>
              <a:t>Con chuồn chuồn</a:t>
            </a:r>
            <a:endParaRPr lang="vi-VN" sz="3200" b="1" kern="1200">
              <a:ln w="0"/>
              <a:solidFill>
                <a:srgbClr val="002060"/>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10EC3660-915B-0DE2-340D-D6C5E5D5B37F}"/>
              </a:ext>
            </a:extLst>
          </p:cNvPr>
          <p:cNvPicPr>
            <a:picLocks noChangeAspect="1"/>
          </p:cNvPicPr>
          <p:nvPr/>
        </p:nvPicPr>
        <p:blipFill>
          <a:blip r:embed="rId11"/>
          <a:stretch>
            <a:fillRect/>
          </a:stretch>
        </p:blipFill>
        <p:spPr>
          <a:xfrm>
            <a:off x="186623" y="-126177"/>
            <a:ext cx="2298391" cy="1133954"/>
          </a:xfrm>
          <a:prstGeom prst="rect">
            <a:avLst/>
          </a:prstGeom>
        </p:spPr>
      </p:pic>
    </p:spTree>
    <p:extLst>
      <p:ext uri="{BB962C8B-B14F-4D97-AF65-F5344CB8AC3E}">
        <p14:creationId xmlns:p14="http://schemas.microsoft.com/office/powerpoint/2010/main" val="36769092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15859CC6-DCBB-4BD5-AD62-72479E2AF9E9}"/>
              </a:ext>
            </a:extLst>
          </p:cNvPr>
          <p:cNvSpPr/>
          <p:nvPr/>
        </p:nvSpPr>
        <p:spPr>
          <a:xfrm>
            <a:off x="87066" y="4495638"/>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3237510" y="0"/>
            <a:ext cx="4328515" cy="2531462"/>
          </a:xfrm>
          <a:prstGeom prst="rect">
            <a:avLst/>
          </a:prstGeom>
          <a:noFill/>
        </p:spPr>
        <p:txBody>
          <a:bodyPr wrap="square" lIns="68580" tIns="34290" rIns="68580" bIns="34290">
            <a:spAutoFit/>
          </a:bodyPr>
          <a:lstStyle/>
          <a:p>
            <a:pPr defTabSz="685800">
              <a:buClrTx/>
            </a:pPr>
            <a:r>
              <a:rPr lang="vi-VN" sz="3200" kern="1200" dirty="0">
                <a:ln w="0"/>
                <a:solidFill>
                  <a:srgbClr val="FFFCE7"/>
                </a:solidFill>
                <a:latin typeface="Cambria" panose="02040503050406030204" pitchFamily="18" charset="0"/>
                <a:ea typeface="Cambria" panose="02040503050406030204" pitchFamily="18" charset="0"/>
                <a:cs typeface="+mn-cs"/>
              </a:rPr>
              <a:t>Đầu đội mũ đỏ,</a:t>
            </a:r>
          </a:p>
          <a:p>
            <a:pPr defTabSz="685800">
              <a:buClrTx/>
            </a:pPr>
            <a:r>
              <a:rPr lang="vi-VN" sz="3200" kern="1200" dirty="0">
                <a:ln w="0"/>
                <a:solidFill>
                  <a:srgbClr val="FFFCE7"/>
                </a:solidFill>
                <a:latin typeface="Cambria" panose="02040503050406030204" pitchFamily="18" charset="0"/>
                <a:ea typeface="Cambria" panose="02040503050406030204" pitchFamily="18" charset="0"/>
                <a:cs typeface="+mn-cs"/>
              </a:rPr>
              <a:t>Chân xỏ giày vàng,</a:t>
            </a:r>
          </a:p>
          <a:p>
            <a:pPr defTabSz="685800">
              <a:buClrTx/>
            </a:pPr>
            <a:r>
              <a:rPr lang="vi-VN" sz="3200" kern="1200" dirty="0">
                <a:ln w="0"/>
                <a:solidFill>
                  <a:srgbClr val="FFFCE7"/>
                </a:solidFill>
                <a:latin typeface="Cambria" panose="02040503050406030204" pitchFamily="18" charset="0"/>
                <a:ea typeface="Cambria" panose="02040503050406030204" pitchFamily="18" charset="0"/>
                <a:cs typeface="+mn-cs"/>
              </a:rPr>
              <a:t>Miệng gọi loa vang,</a:t>
            </a:r>
          </a:p>
          <a:p>
            <a:pPr defTabSz="685800">
              <a:buClrTx/>
            </a:pPr>
            <a:r>
              <a:rPr lang="vi-VN" sz="3200" kern="1200" dirty="0">
                <a:ln w="0"/>
                <a:solidFill>
                  <a:srgbClr val="FFFCE7"/>
                </a:solidFill>
                <a:latin typeface="Cambria" panose="02040503050406030204" pitchFamily="18" charset="0"/>
                <a:ea typeface="Cambria" panose="02040503050406030204" pitchFamily="18" charset="0"/>
                <a:cs typeface="+mn-cs"/>
              </a:rPr>
              <a:t>Cả làng thức giấc</a:t>
            </a:r>
            <a:r>
              <a:rPr lang="en-US" sz="3200" kern="1200" dirty="0">
                <a:ln w="0"/>
                <a:solidFill>
                  <a:srgbClr val="FFFCE7"/>
                </a:solidFill>
                <a:latin typeface="Cambria" panose="02040503050406030204" pitchFamily="18" charset="0"/>
                <a:ea typeface="Cambria" panose="02040503050406030204" pitchFamily="18" charset="0"/>
                <a:cs typeface="+mn-cs"/>
              </a:rPr>
              <a:t>.</a:t>
            </a:r>
            <a:endParaRPr lang="vi-VN" sz="3200" kern="1200" dirty="0">
              <a:ln w="0"/>
              <a:solidFill>
                <a:srgbClr val="FFFCE7"/>
              </a:solidFill>
              <a:latin typeface="Cambria" panose="02040503050406030204" pitchFamily="18" charset="0"/>
              <a:ea typeface="Cambria" panose="02040503050406030204" pitchFamily="18" charset="0"/>
              <a:cs typeface="+mn-cs"/>
            </a:endParaRPr>
          </a:p>
          <a:p>
            <a:pPr algn="r" defTabSz="685800">
              <a:buClrTx/>
            </a:pPr>
            <a:r>
              <a:rPr lang="vi-VN" sz="3200" i="1" kern="1200" dirty="0">
                <a:ln w="0"/>
                <a:solidFill>
                  <a:srgbClr val="FFFCE7"/>
                </a:solidFill>
                <a:latin typeface="Cambria" panose="02040503050406030204" pitchFamily="18" charset="0"/>
                <a:ea typeface="Cambria" panose="02040503050406030204" pitchFamily="18" charset="0"/>
                <a:cs typeface="+mn-cs"/>
              </a:rPr>
              <a:t>Là con gì?</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74142" y="2127614"/>
            <a:ext cx="3385284" cy="3385284"/>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5168555" y="2809444"/>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D6102E"/>
                </a:solidFill>
                <a:latin typeface="Cambria" panose="02040503050406030204" pitchFamily="18" charset="0"/>
                <a:ea typeface="Cambria" panose="02040503050406030204" pitchFamily="18" charset="0"/>
                <a:cs typeface="+mn-cs"/>
              </a:rPr>
              <a:t>Con gà trống</a:t>
            </a:r>
            <a:endParaRPr lang="vi-VN" sz="3200" b="1" kern="1200">
              <a:ln w="0"/>
              <a:solidFill>
                <a:srgbClr val="D6102E"/>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2C45A406-2960-5796-230D-46305F5984CF}"/>
              </a:ext>
            </a:extLst>
          </p:cNvPr>
          <p:cNvPicPr>
            <a:picLocks noChangeAspect="1"/>
          </p:cNvPicPr>
          <p:nvPr/>
        </p:nvPicPr>
        <p:blipFill>
          <a:blip r:embed="rId11"/>
          <a:stretch>
            <a:fillRect/>
          </a:stretch>
        </p:blipFill>
        <p:spPr>
          <a:xfrm>
            <a:off x="194575" y="-102322"/>
            <a:ext cx="2298391" cy="1133954"/>
          </a:xfrm>
          <a:prstGeom prst="rect">
            <a:avLst/>
          </a:prstGeom>
        </p:spPr>
      </p:pic>
    </p:spTree>
    <p:extLst>
      <p:ext uri="{BB962C8B-B14F-4D97-AF65-F5344CB8AC3E}">
        <p14:creationId xmlns:p14="http://schemas.microsoft.com/office/powerpoint/2010/main" val="42800624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2433099" y="52417"/>
            <a:ext cx="6392849" cy="2146742"/>
          </a:xfrm>
          <a:prstGeom prst="rect">
            <a:avLst/>
          </a:prstGeom>
          <a:noFill/>
        </p:spPr>
        <p:txBody>
          <a:bodyPr wrap="square" lIns="68580" tIns="34290" rIns="68580" bIns="34290">
            <a:spAutoFit/>
          </a:bodyPr>
          <a:lstStyle/>
          <a:p>
            <a:pPr defTabSz="685800">
              <a:buClrTx/>
            </a:pPr>
            <a:r>
              <a:rPr lang="vi-VN" sz="2600" kern="1200" dirty="0">
                <a:ln w="0"/>
                <a:solidFill>
                  <a:srgbClr val="FFFCE7"/>
                </a:solidFill>
                <a:latin typeface="Cambria" panose="02040503050406030204" pitchFamily="18" charset="0"/>
                <a:ea typeface="+mn-ea"/>
                <a:cs typeface="+mn-cs"/>
              </a:rPr>
              <a:t>Đầu đội mũ giáp đỏ</a:t>
            </a:r>
            <a:endParaRPr lang="en-US" sz="2600" kern="1200" dirty="0">
              <a:ln w="0"/>
              <a:solidFill>
                <a:srgbClr val="FFFCE7"/>
              </a:solidFill>
              <a:latin typeface="Cambria" panose="02040503050406030204" pitchFamily="18" charset="0"/>
              <a:ea typeface="+mn-ea"/>
              <a:cs typeface="+mn-cs"/>
            </a:endParaRPr>
          </a:p>
          <a:p>
            <a:pPr defTabSz="685800">
              <a:buClrTx/>
            </a:pPr>
            <a:r>
              <a:rPr lang="vi-VN" sz="2600" kern="1200" dirty="0">
                <a:ln w="0"/>
                <a:solidFill>
                  <a:srgbClr val="FFFCE7"/>
                </a:solidFill>
                <a:latin typeface="Cambria" panose="02040503050406030204" pitchFamily="18" charset="0"/>
                <a:ea typeface="+mn-ea"/>
                <a:cs typeface="+mn-cs"/>
              </a:rPr>
              <a:t>Thân mặc áo bào xanh</a:t>
            </a:r>
            <a:endParaRPr lang="en-US" sz="2600" kern="1200" dirty="0">
              <a:ln w="0"/>
              <a:solidFill>
                <a:srgbClr val="FFFCE7"/>
              </a:solidFill>
              <a:latin typeface="Cambria" panose="02040503050406030204" pitchFamily="18" charset="0"/>
              <a:ea typeface="+mn-ea"/>
              <a:cs typeface="+mn-cs"/>
            </a:endParaRPr>
          </a:p>
          <a:p>
            <a:pPr defTabSz="685800">
              <a:buClrTx/>
            </a:pPr>
            <a:r>
              <a:rPr lang="vi-VN" sz="2600" kern="1200" dirty="0">
                <a:ln w="0"/>
                <a:solidFill>
                  <a:srgbClr val="FFFCE7"/>
                </a:solidFill>
                <a:latin typeface="Cambria" panose="02040503050406030204" pitchFamily="18" charset="0"/>
                <a:ea typeface="+mn-ea"/>
                <a:cs typeface="+mn-cs"/>
              </a:rPr>
              <a:t>Gần người học nói rất nhanh</a:t>
            </a:r>
            <a:endParaRPr lang="en-US" sz="2600" kern="1200" dirty="0">
              <a:ln w="0"/>
              <a:solidFill>
                <a:srgbClr val="FFFCE7"/>
              </a:solidFill>
              <a:latin typeface="Cambria" panose="02040503050406030204" pitchFamily="18" charset="0"/>
              <a:ea typeface="+mn-ea"/>
              <a:cs typeface="+mn-cs"/>
            </a:endParaRPr>
          </a:p>
          <a:p>
            <a:pPr defTabSz="685800">
              <a:buClrTx/>
            </a:pPr>
            <a:r>
              <a:rPr lang="vi-VN" sz="2600" kern="1200" dirty="0">
                <a:ln w="0"/>
                <a:solidFill>
                  <a:srgbClr val="FFFCE7"/>
                </a:solidFill>
                <a:latin typeface="Cambria" panose="02040503050406030204" pitchFamily="18" charset="0"/>
                <a:ea typeface="+mn-ea"/>
                <a:cs typeface="+mn-cs"/>
              </a:rPr>
              <a:t>Nhưng mà chỉ thích quẩn quanh trong lồng</a:t>
            </a:r>
            <a:endParaRPr lang="en-US" sz="2600" kern="1200" dirty="0">
              <a:ln w="0"/>
              <a:solidFill>
                <a:srgbClr val="FFFCE7"/>
              </a:solidFill>
              <a:latin typeface="Cambria" panose="02040503050406030204" pitchFamily="18" charset="0"/>
              <a:ea typeface="+mn-ea"/>
              <a:cs typeface="+mn-cs"/>
            </a:endParaRPr>
          </a:p>
          <a:p>
            <a:pPr defTabSz="685800">
              <a:buClrTx/>
            </a:pPr>
            <a:r>
              <a:rPr lang="vi-VN" sz="2600" kern="1200" dirty="0">
                <a:ln w="0"/>
                <a:solidFill>
                  <a:srgbClr val="FFFCE7"/>
                </a:solidFill>
                <a:latin typeface="Cambria" panose="02040503050406030204" pitchFamily="18" charset="0"/>
                <a:ea typeface="+mn-ea"/>
                <a:cs typeface="+mn-cs"/>
              </a:rPr>
              <a:t>- Là con gì?</a:t>
            </a:r>
            <a:endParaRPr lang="vi-VN" sz="2600" i="1" kern="1200" dirty="0">
              <a:ln w="0"/>
              <a:solidFill>
                <a:srgbClr val="FFFCE7"/>
              </a:solidFill>
              <a:latin typeface="Cambria" panose="02040503050406030204" pitchFamily="18" charset="0"/>
              <a:ea typeface="+mn-ea"/>
              <a:cs typeface="+mn-cs"/>
            </a:endParaRPr>
          </a:p>
        </p:txBody>
      </p:sp>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9"/>
          <a:srcRect/>
          <a:stretch/>
        </p:blipFill>
        <p:spPr>
          <a:xfrm>
            <a:off x="2497223" y="2318459"/>
            <a:ext cx="3083371" cy="3083371"/>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716396" y="3058769"/>
            <a:ext cx="3956538" cy="684803"/>
          </a:xfrm>
          <a:prstGeom prst="rect">
            <a:avLst/>
          </a:prstGeom>
          <a:noFill/>
        </p:spPr>
        <p:txBody>
          <a:bodyPr wrap="square" lIns="68580" tIns="34290" rIns="68580" bIns="34290">
            <a:spAutoFit/>
          </a:bodyPr>
          <a:lstStyle/>
          <a:p>
            <a:pPr algn="ctr" defTabSz="685800">
              <a:buClrTx/>
            </a:pPr>
            <a:r>
              <a:rPr lang="en-US" sz="4000" b="1" kern="1200" dirty="0">
                <a:ln w="0"/>
                <a:solidFill>
                  <a:srgbClr val="6C371F"/>
                </a:solidFill>
                <a:latin typeface="Cambria" panose="02040503050406030204" pitchFamily="18" charset="0"/>
                <a:ea typeface="Cambria" panose="02040503050406030204" pitchFamily="18" charset="0"/>
                <a:cs typeface="+mn-cs"/>
              </a:rPr>
              <a:t>Con </a:t>
            </a:r>
            <a:r>
              <a:rPr lang="en-US" sz="4000" b="1" kern="1200" dirty="0" err="1">
                <a:ln w="0"/>
                <a:solidFill>
                  <a:srgbClr val="6C371F"/>
                </a:solidFill>
                <a:latin typeface="Cambria" panose="02040503050406030204" pitchFamily="18" charset="0"/>
                <a:ea typeface="Cambria" panose="02040503050406030204" pitchFamily="18" charset="0"/>
                <a:cs typeface="+mn-cs"/>
              </a:rPr>
              <a:t>vẹt</a:t>
            </a:r>
            <a:endParaRPr lang="vi-VN" sz="4000" b="1" kern="1200" dirty="0">
              <a:ln w="0"/>
              <a:solidFill>
                <a:srgbClr val="6C371F"/>
              </a:solidFill>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D383A17B-9042-4F3A-AF93-EF271D80C0D0}"/>
              </a:ext>
            </a:extLst>
          </p:cNvPr>
          <p:cNvSpPr/>
          <p:nvPr/>
        </p:nvSpPr>
        <p:spPr>
          <a:xfrm>
            <a:off x="5438" y="4442327"/>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415" y="2416341"/>
            <a:ext cx="2656768" cy="2656768"/>
          </a:xfrm>
          <a:prstGeom prst="rect">
            <a:avLst/>
          </a:prstGeom>
        </p:spPr>
      </p:pic>
      <p:pic>
        <p:nvPicPr>
          <p:cNvPr id="3" name="Picture 2">
            <a:extLst>
              <a:ext uri="{FF2B5EF4-FFF2-40B4-BE49-F238E27FC236}">
                <a16:creationId xmlns:a16="http://schemas.microsoft.com/office/drawing/2014/main" id="{68849C63-1EEA-BA03-A36A-704D2E1441BF}"/>
              </a:ext>
            </a:extLst>
          </p:cNvPr>
          <p:cNvPicPr>
            <a:picLocks noChangeAspect="1"/>
          </p:cNvPicPr>
          <p:nvPr/>
        </p:nvPicPr>
        <p:blipFill>
          <a:blip r:embed="rId11"/>
          <a:stretch>
            <a:fillRect/>
          </a:stretch>
        </p:blipFill>
        <p:spPr>
          <a:xfrm>
            <a:off x="186623" y="-181835"/>
            <a:ext cx="2298391" cy="1133954"/>
          </a:xfrm>
          <a:prstGeom prst="rect">
            <a:avLst/>
          </a:prstGeom>
        </p:spPr>
      </p:pic>
    </p:spTree>
    <p:extLst>
      <p:ext uri="{BB962C8B-B14F-4D97-AF65-F5344CB8AC3E}">
        <p14:creationId xmlns:p14="http://schemas.microsoft.com/office/powerpoint/2010/main" val="10791372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4AB429-D3B8-E118-069A-3AE3D0A2D18D}"/>
              </a:ext>
            </a:extLst>
          </p:cNvPr>
          <p:cNvPicPr>
            <a:picLocks noChangeAspect="1"/>
          </p:cNvPicPr>
          <p:nvPr/>
        </p:nvPicPr>
        <p:blipFill>
          <a:blip r:embed="rId3"/>
          <a:stretch>
            <a:fillRect/>
          </a:stretch>
        </p:blipFill>
        <p:spPr>
          <a:xfrm>
            <a:off x="4540332" y="84524"/>
            <a:ext cx="4603668" cy="5058976"/>
          </a:xfrm>
          <a:prstGeom prst="rect">
            <a:avLst/>
          </a:prstGeom>
        </p:spPr>
      </p:pic>
      <p:pic>
        <p:nvPicPr>
          <p:cNvPr id="15" name="Picture 14" descr="Diagram&#10;&#10;Description automatically generated">
            <a:extLst>
              <a:ext uri="{FF2B5EF4-FFF2-40B4-BE49-F238E27FC236}">
                <a16:creationId xmlns:a16="http://schemas.microsoft.com/office/drawing/2014/main" id="{3AA83F6A-CA16-68E3-CE8E-2F0E56940CF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flipH="1">
            <a:off x="-404615" y="2827724"/>
            <a:ext cx="2878874" cy="2408790"/>
          </a:xfrm>
          <a:prstGeom prst="rect">
            <a:avLst/>
          </a:prstGeom>
        </p:spPr>
      </p:pic>
      <p:pic>
        <p:nvPicPr>
          <p:cNvPr id="16" name="Picture 23">
            <a:extLst>
              <a:ext uri="{FF2B5EF4-FFF2-40B4-BE49-F238E27FC236}">
                <a16:creationId xmlns:a16="http://schemas.microsoft.com/office/drawing/2014/main" id="{0C62969F-5BC8-296A-18CB-452B8C3E10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237026" y="1428983"/>
            <a:ext cx="4265818" cy="2107176"/>
          </a:xfrm>
          <a:prstGeom prst="rect">
            <a:avLst/>
          </a:prstGeom>
        </p:spPr>
      </p:pic>
      <p:sp>
        <p:nvSpPr>
          <p:cNvPr id="17" name="TextBox 16">
            <a:extLst>
              <a:ext uri="{FF2B5EF4-FFF2-40B4-BE49-F238E27FC236}">
                <a16:creationId xmlns:a16="http://schemas.microsoft.com/office/drawing/2014/main" id="{6CF302E7-5175-283C-F630-2C0316DBB598}"/>
              </a:ext>
            </a:extLst>
          </p:cNvPr>
          <p:cNvSpPr txBox="1"/>
          <p:nvPr/>
        </p:nvSpPr>
        <p:spPr>
          <a:xfrm>
            <a:off x="260978" y="1583511"/>
            <a:ext cx="4249550" cy="1077218"/>
          </a:xfrm>
          <a:prstGeom prst="rect">
            <a:avLst/>
          </a:prstGeom>
          <a:noFill/>
        </p:spPr>
        <p:txBody>
          <a:bodyPr wrap="square">
            <a:spAutoFit/>
          </a:bodyPr>
          <a:lstStyle/>
          <a:p>
            <a:pPr algn="ctr" defTabSz="685800">
              <a:buClrTx/>
            </a:pP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Em</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hãy</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nhận</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xét</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nội</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dung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bức</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tranh</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a:t>
            </a:r>
          </a:p>
        </p:txBody>
      </p:sp>
      <p:pic>
        <p:nvPicPr>
          <p:cNvPr id="21" name="Picture 23">
            <a:extLst>
              <a:ext uri="{FF2B5EF4-FFF2-40B4-BE49-F238E27FC236}">
                <a16:creationId xmlns:a16="http://schemas.microsoft.com/office/drawing/2014/main" id="{3437CABA-A438-875F-253E-ADA93F7C173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228060" y="722300"/>
            <a:ext cx="5273707" cy="3081520"/>
          </a:xfrm>
          <a:prstGeom prst="rect">
            <a:avLst/>
          </a:prstGeom>
        </p:spPr>
      </p:pic>
      <p:sp>
        <p:nvSpPr>
          <p:cNvPr id="22" name="TextBox 21">
            <a:extLst>
              <a:ext uri="{FF2B5EF4-FFF2-40B4-BE49-F238E27FC236}">
                <a16:creationId xmlns:a16="http://schemas.microsoft.com/office/drawing/2014/main" id="{F3A0F595-E700-BD6A-BDED-B6BE0E8C2A1F}"/>
              </a:ext>
            </a:extLst>
          </p:cNvPr>
          <p:cNvSpPr txBox="1"/>
          <p:nvPr/>
        </p:nvSpPr>
        <p:spPr>
          <a:xfrm>
            <a:off x="436430" y="959823"/>
            <a:ext cx="4980814" cy="1631216"/>
          </a:xfrm>
          <a:prstGeom prst="rect">
            <a:avLst/>
          </a:prstGeom>
          <a:noFill/>
        </p:spPr>
        <p:txBody>
          <a:bodyPr wrap="square">
            <a:spAutoFit/>
          </a:bodyPr>
          <a:lstStyle/>
          <a:p>
            <a:pPr algn="just" defTabSz="685800">
              <a:buClrTx/>
            </a:pP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Tranh vẽ khung cảnh một khu vườn. Một cậu bé đang ngồi ở bàn chơi với một chú vẹt màu xanh. Có lẽ cậu bé đang cho chủ vẹt ăn. Miệng cậu bé hơi he hé, giống như đang nói chuyện với vẹt. Cậu bé có lẽ rất yêu ch</a:t>
            </a:r>
            <a:r>
              <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ú</a:t>
            </a: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vẹt.</a:t>
            </a:r>
            <a:endPar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1317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par>
                                <p:cTn id="15" presetID="5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Scale>
                                      <p:cBhvr>
                                        <p:cTn id="1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5"/>
                                        </p:tgtEl>
                                        <p:attrNameLst>
                                          <p:attrName>ppt_x</p:attrName>
                                          <p:attrName>ppt_y</p:attrName>
                                        </p:attrNameLst>
                                      </p:cBhvr>
                                    </p:animMotion>
                                    <p:animEffect transition="in" filter="fade">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par>
                          <p:cTn id="28" fill="hold">
                            <p:stCondLst>
                              <p:cond delay="500"/>
                            </p:stCondLst>
                            <p:childTnLst>
                              <p:par>
                                <p:cTn id="29" presetID="52"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Scale>
                                      <p:cBhvr>
                                        <p:cTn id="31"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21"/>
                                        </p:tgtEl>
                                        <p:attrNameLst>
                                          <p:attrName>ppt_x</p:attrName>
                                          <p:attrName>ppt_y</p:attrName>
                                        </p:attrNameLst>
                                      </p:cBhvr>
                                    </p:animMotion>
                                    <p:animEffect transition="in" filter="fade">
                                      <p:cBhvr>
                                        <p:cTn id="33" dur="1000"/>
                                        <p:tgtEl>
                                          <p:spTgt spid="21"/>
                                        </p:tgtEl>
                                      </p:cBhvr>
                                    </p:animEffect>
                                  </p:childTnLst>
                                </p:cTn>
                              </p:par>
                              <p:par>
                                <p:cTn id="34" presetID="52"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Scale>
                                      <p:cBhvr>
                                        <p:cTn id="36"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22"/>
                                        </p:tgtEl>
                                        <p:attrNameLst>
                                          <p:attrName>ppt_x</p:attrName>
                                          <p:attrName>ppt_y</p:attrName>
                                        </p:attrNameLst>
                                      </p:cBhvr>
                                    </p:animMotion>
                                    <p:animEffect transition="in" filter="fade">
                                      <p:cBhvr>
                                        <p:cTn id="38" dur="10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22"/>
                                        </p:tgtEl>
                                      </p:cBhvr>
                                    </p:animEffect>
                                    <p:set>
                                      <p:cBhvr>
                                        <p:cTn id="4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2" grpId="0"/>
      <p:bldP spid="22"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780cabff-06ba-4e5d-8ad7-a0a21f0be3d8"/>
  <p:tag name="COMMONDATA" val="eyJoZGlkIjoiNTM2NjQwMTVmNDUxODBmMDc5ODRiMDk0MjUwMjIxZj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1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4.xml><?xml version="1.0" encoding="utf-8"?>
<p:tagLst xmlns:a="http://schemas.openxmlformats.org/drawingml/2006/main" xmlns:r="http://schemas.openxmlformats.org/officeDocument/2006/relationships" xmlns:p="http://schemas.openxmlformats.org/presentationml/2006/main">
  <p:tag name="PA" val="v4.0.0"/>
</p:tagLst>
</file>

<file path=ppt/tags/tag615.xml><?xml version="1.0" encoding="utf-8"?>
<p:tagLst xmlns:a="http://schemas.openxmlformats.org/drawingml/2006/main" xmlns:r="http://schemas.openxmlformats.org/officeDocument/2006/relationships" xmlns:p="http://schemas.openxmlformats.org/presentationml/2006/main">
  <p:tag name="PA" val="v4.0.0"/>
</p:tagLst>
</file>

<file path=ppt/tags/tag616.xml><?xml version="1.0" encoding="utf-8"?>
<p:tagLst xmlns:a="http://schemas.openxmlformats.org/drawingml/2006/main" xmlns:r="http://schemas.openxmlformats.org/officeDocument/2006/relationships" xmlns:p="http://schemas.openxmlformats.org/presentationml/2006/main">
  <p:tag name="PA" val="v4.0.0"/>
</p:tagLst>
</file>

<file path=ppt/tags/tag617.xml><?xml version="1.0" encoding="utf-8"?>
<p:tagLst xmlns:a="http://schemas.openxmlformats.org/drawingml/2006/main" xmlns:r="http://schemas.openxmlformats.org/officeDocument/2006/relationships" xmlns:p="http://schemas.openxmlformats.org/presentationml/2006/main">
  <p:tag name="PA" val="v4.0.0"/>
</p:tagLst>
</file>

<file path=ppt/tags/tag618.xml><?xml version="1.0" encoding="utf-8"?>
<p:tagLst xmlns:a="http://schemas.openxmlformats.org/drawingml/2006/main" xmlns:r="http://schemas.openxmlformats.org/officeDocument/2006/relationships" xmlns:p="http://schemas.openxmlformats.org/presentationml/2006/main">
  <p:tag name="PA" val="v4.0.0"/>
</p:tagLst>
</file>

<file path=ppt/tags/tag619.xml><?xml version="1.0" encoding="utf-8"?>
<p:tagLst xmlns:a="http://schemas.openxmlformats.org/drawingml/2006/main" xmlns:r="http://schemas.openxmlformats.org/officeDocument/2006/relationships" xmlns:p="http://schemas.openxmlformats.org/presentationml/2006/main">
  <p:tag name="PA" val="v4.0.0"/>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1981</TotalTime>
  <Words>2302</Words>
  <Application>Microsoft Office PowerPoint</Application>
  <PresentationFormat>On-screen Show (16:9)</PresentationFormat>
  <Paragraphs>168</Paragraphs>
  <Slides>39</Slides>
  <Notes>28</Notes>
  <HiddenSlides>0</HiddenSlides>
  <MMClips>18</MMClips>
  <ScaleCrop>false</ScaleCrop>
  <HeadingPairs>
    <vt:vector size="6" baseType="variant">
      <vt:variant>
        <vt:lpstr>Fonts Used</vt:lpstr>
      </vt:variant>
      <vt:variant>
        <vt:i4>21</vt:i4>
      </vt:variant>
      <vt:variant>
        <vt:lpstr>Theme</vt:lpstr>
      </vt:variant>
      <vt:variant>
        <vt:i4>2</vt:i4>
      </vt:variant>
      <vt:variant>
        <vt:lpstr>Slide Titles</vt:lpstr>
      </vt:variant>
      <vt:variant>
        <vt:i4>39</vt:i4>
      </vt:variant>
    </vt:vector>
  </HeadingPairs>
  <TitlesOfParts>
    <vt:vector size="62" baseType="lpstr">
      <vt:lpstr>Arial</vt:lpstr>
      <vt:lpstr>Bahnschrift SemiCondensed</vt:lpstr>
      <vt:lpstr>Calibri</vt:lpstr>
      <vt:lpstr>Cambria</vt:lpstr>
      <vt:lpstr>等线</vt:lpstr>
      <vt:lpstr>Freestyle Script</vt:lpstr>
      <vt:lpstr>Harrington</vt:lpstr>
      <vt:lpstr>iCiel Crocante</vt:lpstr>
      <vt:lpstr>PT Sans</vt:lpstr>
      <vt:lpstr>黑体</vt:lpstr>
      <vt:lpstr>Stencil</vt:lpstr>
      <vt:lpstr>Times New Roman</vt:lpstr>
      <vt:lpstr>TsangerYuMo W04</vt:lpstr>
      <vt:lpstr>UVN Bach Dang Nang</vt:lpstr>
      <vt:lpstr>UVN Banh Mi</vt:lpstr>
      <vt:lpstr>Wingdings</vt:lpstr>
      <vt:lpstr>印品黑体</vt:lpstr>
      <vt:lpstr>字魂27号-布丁体</vt:lpstr>
      <vt:lpstr>字魂59号-创粗黑</vt:lpstr>
      <vt:lpstr>思源黑体 CN Bold</vt:lpstr>
      <vt:lpstr>思源黑体 CN Light</vt:lpstr>
      <vt:lpstr>office</vt:lpstr>
      <vt:lpstr>1_office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Center Theme with Organic Shapes</dc:title>
  <dc:subject>9Slide.vn</dc:subject>
  <dc:creator>Admin</dc:creator>
  <dc:description>9Slide.vn</dc:description>
  <cp:lastModifiedBy>Admin</cp:lastModifiedBy>
  <cp:revision>134</cp:revision>
  <dcterms:created xsi:type="dcterms:W3CDTF">2023-03-18T06:46:00Z</dcterms:created>
  <dcterms:modified xsi:type="dcterms:W3CDTF">2025-10-19T11:37:02Z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0E4E36BD54D34634B0085CD0087D8D8C</vt:lpwstr>
  </property>
  <property fmtid="{D5CDD505-2E9C-101B-9397-08002B2CF9AE}" pid="3" name="KSOProductBuildVer">
    <vt:lpwstr>2052-11.1.0.13703</vt:lpwstr>
  </property>
</Properties>
</file>