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30"/>
  </p:notesMasterIdLst>
  <p:sldIdLst>
    <p:sldId id="259" r:id="rId4"/>
    <p:sldId id="258" r:id="rId5"/>
    <p:sldId id="257" r:id="rId6"/>
    <p:sldId id="330" r:id="rId7"/>
    <p:sldId id="278" r:id="rId8"/>
    <p:sldId id="279" r:id="rId9"/>
    <p:sldId id="263" r:id="rId10"/>
    <p:sldId id="260" r:id="rId11"/>
    <p:sldId id="261" r:id="rId12"/>
    <p:sldId id="318" r:id="rId13"/>
    <p:sldId id="319" r:id="rId14"/>
    <p:sldId id="320" r:id="rId15"/>
    <p:sldId id="321" r:id="rId16"/>
    <p:sldId id="262" r:id="rId17"/>
    <p:sldId id="322" r:id="rId18"/>
    <p:sldId id="265" r:id="rId19"/>
    <p:sldId id="323" r:id="rId20"/>
    <p:sldId id="324" r:id="rId21"/>
    <p:sldId id="325" r:id="rId22"/>
    <p:sldId id="326" r:id="rId23"/>
    <p:sldId id="275" r:id="rId24"/>
    <p:sldId id="327" r:id="rId25"/>
    <p:sldId id="328" r:id="rId26"/>
    <p:sldId id="267" r:id="rId27"/>
    <p:sldId id="329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1498" autoAdjust="0"/>
  </p:normalViewPr>
  <p:slideViewPr>
    <p:cSldViewPr snapToGrid="0">
      <p:cViewPr varScale="1">
        <p:scale>
          <a:sx n="75" d="100"/>
          <a:sy n="75" d="100"/>
        </p:scale>
        <p:origin x="84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13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FA3A-4398-45BB-9124-41B4417E32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8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BF67211-6037-633A-1764-0DE585E3AC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2025/11/17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B1648D-E666-FC71-86B9-54F03AAC9F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13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5.jp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D2D6CAA-2F72-E46E-93B2-0247ABAE9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077218"/>
            <a:chOff x="1211068" y="2574025"/>
            <a:chExt cx="4162301" cy="107721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77218"/>
            <a:chOff x="1211068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57D568-A9B3-4825-8B4C-A0D4A490A628}"/>
              </a:ext>
            </a:extLst>
          </p:cNvPr>
          <p:cNvSpPr txBox="1"/>
          <p:nvPr/>
        </p:nvSpPr>
        <p:spPr>
          <a:xfrm>
            <a:off x="2991293" y="6315948"/>
            <a:ext cx="6209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Thiết kế: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đi giữa biển vàng">
            <a:hlinkClick r:id="" action="ppaction://media"/>
            <a:extLst>
              <a:ext uri="{FF2B5EF4-FFF2-40B4-BE49-F238E27FC236}">
                <a16:creationId xmlns:a16="http://schemas.microsoft.com/office/drawing/2014/main" id="{42E48D30-023B-48FC-9FA2-99188779D1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2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id="{60B09ADE-346B-4729-B593-928DE638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33" y="797442"/>
            <a:ext cx="4299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4FA72CF4-8EC0-4FF7-98F4-649DB997D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8" y="267208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4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1417C4D9-D936-CB6E-9A6F-63F3F274C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95" y="497703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6E1ECDE-D09D-4269-99C9-46139030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8" y="301829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AD72D2-71E1-48B9-BD41-DC87E537D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291255" y="563019"/>
            <a:ext cx="7441324" cy="41576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7E9431-78AE-408D-846D-A1C50E8C74B6}"/>
              </a:ext>
            </a:extLst>
          </p:cNvPr>
          <p:cNvSpPr txBox="1"/>
          <p:nvPr/>
        </p:nvSpPr>
        <p:spPr>
          <a:xfrm>
            <a:off x="3241515" y="2006600"/>
            <a:ext cx="5708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Nam?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68DE2E8-3630-4F27-AF60-FCC11FEB9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68572" y="300942"/>
            <a:ext cx="9364007" cy="447692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7522E3-C119-4ADD-907F-0BEC172B3C6F}"/>
              </a:ext>
            </a:extLst>
          </p:cNvPr>
          <p:cNvSpPr txBox="1"/>
          <p:nvPr/>
        </p:nvSpPr>
        <p:spPr>
          <a:xfrm>
            <a:off x="1111170" y="1542950"/>
            <a:ext cx="7766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Ngoài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lúa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thường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dùng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09281000_vkk9i">
            <a:hlinkClick r:id="" action="ppaction://media"/>
            <a:extLst>
              <a:ext uri="{FF2B5EF4-FFF2-40B4-BE49-F238E27FC236}">
                <a16:creationId xmlns:a16="http://schemas.microsoft.com/office/drawing/2014/main" id="{7E04BA40-0EF6-6AC6-70C3-F4564EF3F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924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E574ABC9-03F6-4164-AECC-2D2933EF73D9}"/>
              </a:ext>
            </a:extLst>
          </p:cNvPr>
          <p:cNvSpPr txBox="1"/>
          <p:nvPr/>
        </p:nvSpPr>
        <p:spPr>
          <a:xfrm>
            <a:off x="1196995" y="588062"/>
            <a:ext cx="10208047" cy="77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endParaRPr lang="en-US" sz="2800" dirty="0">
              <a:solidFill>
                <a:srgbClr val="2A5474"/>
              </a:solidFill>
              <a:cs typeface="Pattaya" panose="00000500000000000000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9E5A32-4F31-6DD0-E821-522CBDD60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593" y="1408003"/>
            <a:ext cx="2983372" cy="705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60CD10-0742-A25A-DF3A-532E133F9B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040" y="2936433"/>
            <a:ext cx="8520627" cy="2331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054CD6-EC98-59CB-3123-7D2691D6E6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04" y="888099"/>
            <a:ext cx="1792379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DA444B8-A2CC-B747-6EDF-B94403153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021" y="91607"/>
            <a:ext cx="1392980" cy="13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514</Words>
  <Application>Microsoft Office PowerPoint</Application>
  <PresentationFormat>Widescreen</PresentationFormat>
  <Paragraphs>67</Paragraphs>
  <Slides>26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Cambria</vt:lpstr>
      <vt:lpstr>Georgia</vt:lpstr>
      <vt:lpstr>Pattaya</vt:lpstr>
      <vt:lpstr>字魂95号-手刻宋</vt:lpstr>
      <vt:lpstr>思源黑体 CN Normal</vt:lpstr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73</cp:revision>
  <dcterms:created xsi:type="dcterms:W3CDTF">2022-07-29T03:02:53Z</dcterms:created>
  <dcterms:modified xsi:type="dcterms:W3CDTF">2025-11-17T01:38:11Z</dcterms:modified>
</cp:coreProperties>
</file>