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64" r:id="rId4"/>
    <p:sldId id="275" r:id="rId5"/>
    <p:sldId id="267" r:id="rId6"/>
    <p:sldId id="269" r:id="rId7"/>
    <p:sldId id="276" r:id="rId8"/>
    <p:sldId id="265" r:id="rId9"/>
    <p:sldId id="270" r:id="rId10"/>
    <p:sldId id="271" r:id="rId11"/>
    <p:sldId id="266" r:id="rId12"/>
    <p:sldId id="272" r:id="rId13"/>
    <p:sldId id="274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99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94" y="-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167148" y="914401"/>
            <a:ext cx="8809703" cy="3657600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 smtClean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60388" y="2912892"/>
            <a:ext cx="8305800" cy="17526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 1:EM 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GIỮ SẠCH ĐÔI TAY</a:t>
            </a:r>
            <a:endParaRPr lang="vi-VN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28"/>
          <p:cNvSpPr txBox="1">
            <a:spLocks noChangeArrowheads="1"/>
          </p:cNvSpPr>
          <p:nvPr/>
        </p:nvSpPr>
        <p:spPr bwMode="auto">
          <a:xfrm>
            <a:off x="1079584" y="273491"/>
            <a:ext cx="7401322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5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TIỂU HỌC KIM ĐƯỜNG</a:t>
            </a:r>
            <a:endParaRPr lang="en-US" sz="35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WordArt 39" descr="Large checker board"/>
          <p:cNvSpPr>
            <a:spLocks noChangeArrowheads="1" noChangeShapeType="1" noTextEdit="1"/>
          </p:cNvSpPr>
          <p:nvPr/>
        </p:nvSpPr>
        <p:spPr bwMode="auto">
          <a:xfrm>
            <a:off x="1087413" y="1447800"/>
            <a:ext cx="7008813" cy="3242743"/>
          </a:xfrm>
          <a:prstGeom prst="rect">
            <a:avLst/>
          </a:prstGeom>
        </p:spPr>
        <p:txBody>
          <a:bodyPr spcFirstLastPara="1" wrap="none" lIns="91438" tIns="45719" rIns="91438" bIns="45719" numCol="1" fromWordArt="1">
            <a:prstTxWarp prst="textArchUp">
              <a:avLst>
                <a:gd name="adj" fmla="val 10840977"/>
              </a:avLst>
            </a:prstTxWarp>
          </a:bodyPr>
          <a:lstStyle/>
          <a:p>
            <a:pPr algn="ctr" defTabSz="685800">
              <a:buClrTx/>
              <a:defRPr/>
            </a:pPr>
            <a:r>
              <a:rPr lang="en-US" sz="6750" b="1" kern="10" spc="-800" dirty="0">
                <a:ln w="9525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Times New Roman" panose="02020603050405020304"/>
                <a:ea typeface="+mn-ea"/>
                <a:cs typeface="Times New Roman" panose="02020603050405020304"/>
              </a:rPr>
              <a:t>CHÀO MỪNG QUÝ THẦY CÔ GIÁO VỀ DỰ GIỜ</a:t>
            </a:r>
          </a:p>
        </p:txBody>
      </p:sp>
      <p:sp>
        <p:nvSpPr>
          <p:cNvPr id="12" name="WordArt 8"/>
          <p:cNvSpPr>
            <a:spLocks noChangeArrowheads="1" noChangeShapeType="1" noTextEdit="1"/>
          </p:cNvSpPr>
          <p:nvPr/>
        </p:nvSpPr>
        <p:spPr bwMode="auto">
          <a:xfrm>
            <a:off x="1915550" y="2053432"/>
            <a:ext cx="5257800" cy="68976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lIns="91438" tIns="45719" rIns="91438" bIns="45719" numCol="1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 defTabSz="685800">
              <a:buClrTx/>
              <a:defRPr/>
            </a:pPr>
            <a:r>
              <a:rPr lang="en-US" sz="3600" b="1" kern="10" dirty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TIẾT DẠY </a:t>
            </a:r>
            <a:r>
              <a:rPr lang="en-US" sz="3600" b="1" kern="10" dirty="0" smtClean="0"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ea typeface="+mn-ea"/>
                <a:cs typeface="Times New Roman" panose="02020603050405020304"/>
              </a:rPr>
              <a:t>CHUYÊN ĐỀ MÔN TIẾNG VIỆT 1</a:t>
            </a:r>
            <a:endParaRPr lang="en-US" sz="3600" b="1" kern="10" dirty="0"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ea typeface="+mn-ea"/>
              <a:cs typeface="Times New Roman" panose="02020603050405020304"/>
            </a:endParaRPr>
          </a:p>
        </p:txBody>
      </p:sp>
      <p:sp>
        <p:nvSpPr>
          <p:cNvPr id="13" name="文本框 1"/>
          <p:cNvSpPr txBox="1">
            <a:spLocks noChangeArrowheads="1"/>
          </p:cNvSpPr>
          <p:nvPr/>
        </p:nvSpPr>
        <p:spPr bwMode="auto">
          <a:xfrm>
            <a:off x="295159" y="3886200"/>
            <a:ext cx="8480424" cy="50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3" tIns="45717" rIns="91433" bIns="45717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lvl="1" algn="ctr" defTabSz="685800">
              <a:buClrTx/>
              <a:defRPr/>
            </a:pPr>
            <a:r>
              <a:rPr lang="vi-VN" altLang="zh-CN" sz="2700" b="1" kern="1200" dirty="0">
                <a:solidFill>
                  <a:srgbClr val="C00000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Giáo viên:</a:t>
            </a:r>
            <a:r>
              <a:rPr lang="en-US" altLang="zh-CN" sz="2700" b="1" kern="1200" dirty="0">
                <a:solidFill>
                  <a:srgbClr val="C00000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Hoàng </a:t>
            </a:r>
            <a:r>
              <a:rPr lang="en-US" altLang="zh-CN" sz="2700" b="1" kern="1200" dirty="0" err="1">
                <a:solidFill>
                  <a:srgbClr val="C00000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Thị</a:t>
            </a:r>
            <a:r>
              <a:rPr lang="en-US" altLang="zh-CN" sz="2700" b="1" kern="1200" dirty="0">
                <a:solidFill>
                  <a:srgbClr val="C00000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2700" b="1" kern="1200" dirty="0" err="1">
                <a:solidFill>
                  <a:srgbClr val="C00000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Ngọc</a:t>
            </a:r>
            <a:r>
              <a:rPr lang="en-US" altLang="zh-CN" sz="2700" b="1" kern="1200" dirty="0">
                <a:solidFill>
                  <a:srgbClr val="C00000"/>
                </a:solidFill>
                <a:latin typeface="HP001 4 hàng" panose="020B0603050302020204" pitchFamily="34" charset="0"/>
                <a:ea typeface="字魂17号-萌趣果冻体"/>
                <a:cs typeface="Times New Roman" panose="02020603050405020304" pitchFamily="18" charset="0"/>
              </a:rPr>
              <a:t> Linh</a:t>
            </a:r>
            <a:endParaRPr lang="zh-CN" altLang="en-US" sz="2700" b="1" kern="1200" dirty="0">
              <a:solidFill>
                <a:srgbClr val="C00000"/>
              </a:solidFill>
              <a:latin typeface="HP001 4 hàng" panose="020B0603050302020204" pitchFamily="34" charset="0"/>
              <a:ea typeface="字魂17号-萌趣果冻体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93427F0-0D75-0160-5BA8-12244A07B172}"/>
              </a:ext>
            </a:extLst>
          </p:cNvPr>
          <p:cNvSpPr txBox="1"/>
          <p:nvPr/>
        </p:nvSpPr>
        <p:spPr>
          <a:xfrm>
            <a:off x="2895600" y="6172200"/>
            <a:ext cx="275779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lang="en-US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lang="en-US" sz="2100" kern="1200" dirty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1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2025-2026</a:t>
            </a:r>
            <a:endParaRPr lang="en-US" sz="2100" kern="1200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 smtClean="0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801" y="2427982"/>
            <a:ext cx="64007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hãy chia sẻ với bạn cách em giữ vệ sinh đôi tay.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 smtClean="0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4400" y="2514600"/>
            <a:ext cx="3124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 sẽ khuyên bạn điều gì ? 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0" t="9255" r="14070" b="2439"/>
          <a:stretch/>
        </p:blipFill>
        <p:spPr bwMode="auto">
          <a:xfrm>
            <a:off x="4419600" y="2108200"/>
            <a:ext cx="396240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718" r="55718" b="10342"/>
          <a:stretch/>
        </p:blipFill>
        <p:spPr bwMode="auto">
          <a:xfrm>
            <a:off x="3505200" y="5451842"/>
            <a:ext cx="1447800" cy="125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 smtClean="0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7800" y="1676400"/>
            <a:ext cx="7014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 luôn giữ đôi tay sạch sẽ hàng ngày.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51699" y="2281298"/>
            <a:ext cx="3657600" cy="2362200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93201" y="2438400"/>
            <a:ext cx="364253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 búp hoa nhỏ</a:t>
            </a:r>
          </a:p>
          <a:p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Đôi bàn tay xinh</a:t>
            </a:r>
          </a:p>
          <a:p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Chăm rửa sạch sẽ</a:t>
            </a:r>
          </a:p>
          <a:p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Tay thơm, trắng tinh.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42"/>
          <a:stretch/>
        </p:blipFill>
        <p:spPr bwMode="auto">
          <a:xfrm>
            <a:off x="3429000" y="4680032"/>
            <a:ext cx="2514600" cy="1814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276600" y="2562224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4400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136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95400" y="-85335"/>
            <a:ext cx="5791200" cy="1196180"/>
          </a:xfrm>
        </p:spPr>
        <p:txBody>
          <a:bodyPr>
            <a:noAutofit/>
          </a:bodyPr>
          <a:lstStyle/>
          <a:p>
            <a:r>
              <a:rPr lang="en-US" sz="3200" b="1" noProof="1" smtClean="0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2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609" y="1752600"/>
            <a:ext cx="5867400" cy="1790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6851" y="3657600"/>
            <a:ext cx="8243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 cần giữ sạch đôi tay? </a:t>
            </a:r>
          </a:p>
          <a:p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 sẽ xảy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bẩn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đau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bụng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,…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860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219200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200" b="1" noProof="1" smtClean="0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2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5000" y="4114800"/>
            <a:ext cx="59893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3200" dirty="0" smtClean="0">
                <a:solidFill>
                  <a:srgbClr val="0000FF"/>
                </a:solidFill>
              </a:rPr>
              <a:t>Em giữ sạch đôi tay như thế </a:t>
            </a:r>
            <a:r>
              <a:rPr lang="en-US" sz="3200" dirty="0" err="1" smtClean="0">
                <a:solidFill>
                  <a:srgbClr val="0000FF"/>
                </a:solidFill>
              </a:rPr>
              <a:t>nào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smtClean="0">
                <a:solidFill>
                  <a:srgbClr val="0000FF"/>
                </a:solidFill>
              </a:rPr>
              <a:t>? </a:t>
            </a:r>
          </a:p>
          <a:p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Em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có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thể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nêu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các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bước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rửa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tay</a:t>
            </a:r>
            <a:r>
              <a:rPr lang="en-US" sz="3200" dirty="0">
                <a:solidFill>
                  <a:srgbClr val="0000FF"/>
                </a:solidFill>
              </a:rPr>
              <a:t>?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1" t="8819" r="911" b="8203"/>
          <a:stretch/>
        </p:blipFill>
        <p:spPr bwMode="auto">
          <a:xfrm>
            <a:off x="2438400" y="914400"/>
            <a:ext cx="393192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79527" y="220367"/>
            <a:ext cx="66046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Các bước rửa tay đúng cách (video).</a:t>
            </a:r>
            <a:endParaRPr lang="en-US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412_20200407091435_bai-1---kham-pha---trang-6-cho-6-hinh-tron-nho-ta-cach-rua-tay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1119980"/>
            <a:ext cx="6324600" cy="4495800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7" name="Trapezoid 6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28600" y="-76200"/>
            <a:ext cx="2667000" cy="11961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noProof="1" smtClean="0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718" r="55718" b="10342"/>
          <a:stretch/>
        </p:blipFill>
        <p:spPr bwMode="auto">
          <a:xfrm>
            <a:off x="-685800" y="3492619"/>
            <a:ext cx="2133600" cy="2123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16" r="-44282" b="10342"/>
          <a:stretch/>
        </p:blipFill>
        <p:spPr bwMode="auto">
          <a:xfrm>
            <a:off x="7909560" y="3581400"/>
            <a:ext cx="2225040" cy="2123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39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800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 smtClean="0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" t="2001" r="3558" b="1999"/>
          <a:stretch/>
        </p:blipFill>
        <p:spPr bwMode="auto">
          <a:xfrm>
            <a:off x="1752600" y="2895600"/>
            <a:ext cx="7010400" cy="256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8600" y="2158425"/>
            <a:ext cx="89730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 bạn nào dưới đây đã biết giữ vệ sinh đôi tay?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966218" y="-67527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316185" y="-5318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 smtClean="0">
                <a:solidFill>
                  <a:srgbClr val="0000FF"/>
                </a:solidFill>
                <a:latin typeface="HP-089" pitchFamily="34" charset="0"/>
              </a:rPr>
              <a:t>Luyện tập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7" r="2529" b="10492"/>
          <a:stretch/>
        </p:blipFill>
        <p:spPr bwMode="auto">
          <a:xfrm>
            <a:off x="1019826" y="3276600"/>
            <a:ext cx="7040880" cy="192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3400" y="1894582"/>
            <a:ext cx="80137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Hành động nào nên làm, hành động nào không </a:t>
            </a:r>
          </a:p>
          <a:p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nên làm để giữ sạch đôi tay? Vì sao ?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259</Words>
  <Application>Microsoft Office PowerPoint</Application>
  <PresentationFormat>On-screen Show (4:3)</PresentationFormat>
  <Paragraphs>34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Khám phá</vt:lpstr>
      <vt:lpstr>Kết luận</vt:lpstr>
      <vt:lpstr>Khám phá</vt:lpstr>
      <vt:lpstr>PowerPoint Presentation</vt:lpstr>
      <vt:lpstr>PowerPoint Presentation</vt:lpstr>
      <vt:lpstr>Luyện tập</vt:lpstr>
      <vt:lpstr>Luyện tập</vt:lpstr>
      <vt:lpstr>Luyện tập</vt:lpstr>
      <vt:lpstr>Vận dụng</vt:lpstr>
      <vt:lpstr>Vận dụng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</dc:creator>
  <cp:lastModifiedBy>LINH</cp:lastModifiedBy>
  <cp:revision>3</cp:revision>
  <dcterms:modified xsi:type="dcterms:W3CDTF">2025-08-20T14:14:58Z</dcterms:modified>
</cp:coreProperties>
</file>