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5" r:id="rId3"/>
    <p:sldMasterId id="2147483711" r:id="rId4"/>
  </p:sldMasterIdLst>
  <p:notesMasterIdLst>
    <p:notesMasterId r:id="rId25"/>
  </p:notesMasterIdLst>
  <p:sldIdLst>
    <p:sldId id="356" r:id="rId5"/>
    <p:sldId id="257" r:id="rId6"/>
    <p:sldId id="342" r:id="rId7"/>
    <p:sldId id="343" r:id="rId8"/>
    <p:sldId id="354" r:id="rId9"/>
    <p:sldId id="355" r:id="rId10"/>
    <p:sldId id="360" r:id="rId11"/>
    <p:sldId id="262" r:id="rId12"/>
    <p:sldId id="263" r:id="rId13"/>
    <p:sldId id="351" r:id="rId14"/>
    <p:sldId id="352" r:id="rId15"/>
    <p:sldId id="353" r:id="rId16"/>
    <p:sldId id="350" r:id="rId17"/>
    <p:sldId id="284" r:id="rId18"/>
    <p:sldId id="285" r:id="rId19"/>
    <p:sldId id="301" r:id="rId20"/>
    <p:sldId id="362" r:id="rId21"/>
    <p:sldId id="361" r:id="rId22"/>
    <p:sldId id="359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F2DD0-A16E-4B00-8239-A999F40F6D8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DC332-846B-41D9-887D-AE2C4042D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>
          <a:extLst>
            <a:ext uri="{FF2B5EF4-FFF2-40B4-BE49-F238E27FC236}">
              <a16:creationId xmlns:a16="http://schemas.microsoft.com/office/drawing/2014/main" id="{5100286D-007D-F8E1-15CC-59494FC7C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>
            <a:extLst>
              <a:ext uri="{FF2B5EF4-FFF2-40B4-BE49-F238E27FC236}">
                <a16:creationId xmlns:a16="http://schemas.microsoft.com/office/drawing/2014/main" id="{109EE143-83EE-2BC0-DE98-0D4AFCAB6E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>
            <a:extLst>
              <a:ext uri="{FF2B5EF4-FFF2-40B4-BE49-F238E27FC236}">
                <a16:creationId xmlns:a16="http://schemas.microsoft.com/office/drawing/2014/main" id="{D9F5388D-752E-172D-6FB7-14B9C6BE08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159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>
          <a:extLst>
            <a:ext uri="{FF2B5EF4-FFF2-40B4-BE49-F238E27FC236}">
              <a16:creationId xmlns:a16="http://schemas.microsoft.com/office/drawing/2014/main" id="{DA536E01-91FC-9007-1DB3-D4E82ED5E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>
            <a:extLst>
              <a:ext uri="{FF2B5EF4-FFF2-40B4-BE49-F238E27FC236}">
                <a16:creationId xmlns:a16="http://schemas.microsoft.com/office/drawing/2014/main" id="{9725AEA4-A974-9B30-6410-63015271DD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>
            <a:extLst>
              <a:ext uri="{FF2B5EF4-FFF2-40B4-BE49-F238E27FC236}">
                <a16:creationId xmlns:a16="http://schemas.microsoft.com/office/drawing/2014/main" id="{8CD662EE-B069-E04F-8BE4-9245C83D41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880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59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585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582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116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230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2969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08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8/27/2025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96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014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287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66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922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01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60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13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98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15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78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25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36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75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29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139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26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6025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21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151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765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375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259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522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824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42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438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351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5538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869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003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609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320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686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8144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830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82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2542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468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476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479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320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802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1962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06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588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51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0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9110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139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93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97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796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24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4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8380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3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2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23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98653D-7331-CD67-2826-4BAAEDC54A60}"/>
              </a:ext>
            </a:extLst>
          </p:cNvPr>
          <p:cNvSpPr txBox="1"/>
          <p:nvPr/>
        </p:nvSpPr>
        <p:spPr>
          <a:xfrm>
            <a:off x="-325120" y="1289953"/>
            <a:ext cx="12446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CHUYÊN ĐỀ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MÔN: TOÁN- LỚP 2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: CÁC THÀNH PHẦN CỦA PHÉP TÍNH CỘNG,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PHÉP TRỪ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Thị Thu Hằng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3772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05CC13DE-9301-4460-0389-0F1A90CE2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796" t="1242" r="66082" b="76292"/>
          <a:stretch>
            <a:fillRect/>
          </a:stretch>
        </p:blipFill>
        <p:spPr>
          <a:xfrm>
            <a:off x="-3940799" y="113591"/>
            <a:ext cx="8101638" cy="148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779C05C6-105C-1BED-0C13-E20EDBB04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51" t="24728" r="33286" b="38960"/>
          <a:stretch>
            <a:fillRect/>
          </a:stretch>
        </p:blipFill>
        <p:spPr>
          <a:xfrm>
            <a:off x="935421" y="1970753"/>
            <a:ext cx="6929614" cy="239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8BED7A52-39B0-5F08-20BE-E7EE1B799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29" t="-154" r="-169" b="44007"/>
          <a:stretch/>
        </p:blipFill>
        <p:spPr>
          <a:xfrm>
            <a:off x="8777681" y="348737"/>
            <a:ext cx="3158606" cy="28182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1AE018-CBF9-EB0A-B540-C7F2B08AAE2A}"/>
              </a:ext>
            </a:extLst>
          </p:cNvPr>
          <p:cNvSpPr/>
          <p:nvPr/>
        </p:nvSpPr>
        <p:spPr>
          <a:xfrm>
            <a:off x="8841829" y="2127938"/>
            <a:ext cx="1991709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041F1A-CE31-0C61-C602-5B06EFEFDAE6}"/>
              </a:ext>
            </a:extLst>
          </p:cNvPr>
          <p:cNvSpPr/>
          <p:nvPr/>
        </p:nvSpPr>
        <p:spPr>
          <a:xfrm>
            <a:off x="10609358" y="2707228"/>
            <a:ext cx="1326930" cy="459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02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3848F5A-4EB5-7483-3782-4D0F0183C92A}"/>
              </a:ext>
            </a:extLst>
          </p:cNvPr>
          <p:cNvSpPr/>
          <p:nvPr/>
        </p:nvSpPr>
        <p:spPr>
          <a:xfrm>
            <a:off x="-52552" y="21817"/>
            <a:ext cx="12244552" cy="6814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376C39BA-828F-10A5-F7FD-EB9ADAD78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1" t="25116" r="33286" b="38960"/>
          <a:stretch>
            <a:fillRect/>
          </a:stretch>
        </p:blipFill>
        <p:spPr>
          <a:xfrm>
            <a:off x="400403" y="1707309"/>
            <a:ext cx="6105460" cy="23668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53EB67-311B-F17F-98E7-6FB857923054}"/>
              </a:ext>
            </a:extLst>
          </p:cNvPr>
          <p:cNvSpPr txBox="1"/>
          <p:nvPr/>
        </p:nvSpPr>
        <p:spPr>
          <a:xfrm>
            <a:off x="7470228" y="1841929"/>
            <a:ext cx="269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6 + 3 = 9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C5D2CA-B33D-7783-6DA8-233108476C7E}"/>
              </a:ext>
            </a:extLst>
          </p:cNvPr>
          <p:cNvSpPr txBox="1"/>
          <p:nvPr/>
        </p:nvSpPr>
        <p:spPr>
          <a:xfrm>
            <a:off x="7189337" y="2782669"/>
            <a:ext cx="51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Có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tất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cả</a:t>
            </a:r>
            <a:r>
              <a:rPr lang="en-US" sz="3600" dirty="0">
                <a:solidFill>
                  <a:srgbClr val="0070C0"/>
                </a:solidFill>
              </a:rPr>
              <a:t> 9 con </a:t>
            </a:r>
            <a:r>
              <a:rPr lang="en-US" sz="3600" dirty="0" err="1">
                <a:solidFill>
                  <a:srgbClr val="0070C0"/>
                </a:solidFill>
              </a:rPr>
              <a:t>cá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4" name="Content Placeholder 18">
            <a:extLst>
              <a:ext uri="{FF2B5EF4-FFF2-40B4-BE49-F238E27FC236}">
                <a16:creationId xmlns:a16="http://schemas.microsoft.com/office/drawing/2014/main" id="{B899C4ED-BCFA-4EBC-D860-7604200A5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796" t="1242" r="66082" b="76292"/>
          <a:stretch>
            <a:fillRect/>
          </a:stretch>
        </p:blipFill>
        <p:spPr>
          <a:xfrm>
            <a:off x="-3861641" y="108503"/>
            <a:ext cx="8101638" cy="14801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F0AF93-AB1A-B81D-0F55-8D38552FA2F9}"/>
              </a:ext>
            </a:extLst>
          </p:cNvPr>
          <p:cNvSpPr txBox="1"/>
          <p:nvPr/>
        </p:nvSpPr>
        <p:spPr>
          <a:xfrm>
            <a:off x="640430" y="3920136"/>
            <a:ext cx="6829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6      +     3     =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34B12-922D-2E76-4F20-850200D217C6}"/>
              </a:ext>
            </a:extLst>
          </p:cNvPr>
          <p:cNvSpPr txBox="1"/>
          <p:nvPr/>
        </p:nvSpPr>
        <p:spPr>
          <a:xfrm>
            <a:off x="0" y="5325870"/>
            <a:ext cx="2081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hạng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737B8B-583F-0BBA-A319-6B963491453D}"/>
              </a:ext>
            </a:extLst>
          </p:cNvPr>
          <p:cNvSpPr txBox="1"/>
          <p:nvPr/>
        </p:nvSpPr>
        <p:spPr>
          <a:xfrm>
            <a:off x="3187819" y="5322550"/>
            <a:ext cx="2081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hạng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679945-9067-89A4-5566-2AFACF68FA9B}"/>
              </a:ext>
            </a:extLst>
          </p:cNvPr>
          <p:cNvSpPr txBox="1"/>
          <p:nvPr/>
        </p:nvSpPr>
        <p:spPr>
          <a:xfrm>
            <a:off x="5777472" y="5293696"/>
            <a:ext cx="2081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Tổng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414DB0AC-3E9A-9569-57ED-053F3DE90B83}"/>
              </a:ext>
            </a:extLst>
          </p:cNvPr>
          <p:cNvSpPr/>
          <p:nvPr/>
        </p:nvSpPr>
        <p:spPr>
          <a:xfrm>
            <a:off x="804643" y="4825433"/>
            <a:ext cx="181816" cy="3954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D1A0B890-305E-DABD-AA6B-14A7B2B4E850}"/>
              </a:ext>
            </a:extLst>
          </p:cNvPr>
          <p:cNvSpPr/>
          <p:nvPr/>
        </p:nvSpPr>
        <p:spPr>
          <a:xfrm>
            <a:off x="6250823" y="4755176"/>
            <a:ext cx="181816" cy="4657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57271F2E-FF28-0F70-3A13-55091FC830FD}"/>
              </a:ext>
            </a:extLst>
          </p:cNvPr>
          <p:cNvSpPr/>
          <p:nvPr/>
        </p:nvSpPr>
        <p:spPr>
          <a:xfrm>
            <a:off x="4058181" y="4873922"/>
            <a:ext cx="181816" cy="3954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3E4760-3640-D03A-433E-6B2F5B318FC3}"/>
              </a:ext>
            </a:extLst>
          </p:cNvPr>
          <p:cNvSpPr txBox="1"/>
          <p:nvPr/>
        </p:nvSpPr>
        <p:spPr>
          <a:xfrm>
            <a:off x="2995448" y="6112255"/>
            <a:ext cx="7168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 + 3  </a:t>
            </a:r>
            <a:r>
              <a:rPr lang="en-US" sz="3600" dirty="0" err="1"/>
              <a:t>cũng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Tổng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5267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  <p:bldP spid="25" grpId="0" animBg="1"/>
      <p:bldP spid="26" grpId="0" animBg="1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80BF32-4D94-D55B-9480-352FF6288083}"/>
              </a:ext>
            </a:extLst>
          </p:cNvPr>
          <p:cNvSpPr/>
          <p:nvPr/>
        </p:nvSpPr>
        <p:spPr>
          <a:xfrm>
            <a:off x="-84083" y="0"/>
            <a:ext cx="12192000" cy="66635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62E5A-14E6-F45A-B8CF-CF95E1EA8CA5}"/>
              </a:ext>
            </a:extLst>
          </p:cNvPr>
          <p:cNvSpPr txBox="1"/>
          <p:nvPr/>
        </p:nvSpPr>
        <p:spPr>
          <a:xfrm>
            <a:off x="186558" y="599235"/>
            <a:ext cx="1110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Nêu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số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hạng</a:t>
            </a:r>
            <a:r>
              <a:rPr lang="en-US" sz="3600" b="1" dirty="0">
                <a:solidFill>
                  <a:srgbClr val="0070C0"/>
                </a:solidFill>
              </a:rPr>
              <a:t>, </a:t>
            </a:r>
            <a:r>
              <a:rPr lang="en-US" sz="3600" b="1" dirty="0" err="1">
                <a:solidFill>
                  <a:srgbClr val="0070C0"/>
                </a:solidFill>
              </a:rPr>
              <a:t>tổng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trong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mỗi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phép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tính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sau</a:t>
            </a:r>
            <a:r>
              <a:rPr lang="en-US" sz="36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9970C-5A01-43E1-7B8A-9611951EC427}"/>
              </a:ext>
            </a:extLst>
          </p:cNvPr>
          <p:cNvSpPr txBox="1"/>
          <p:nvPr/>
        </p:nvSpPr>
        <p:spPr>
          <a:xfrm>
            <a:off x="872359" y="1485967"/>
            <a:ext cx="7693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a)     4    +     5     = 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6D6C8-92D9-C6FC-F507-CB69C85F98C1}"/>
              </a:ext>
            </a:extLst>
          </p:cNvPr>
          <p:cNvSpPr txBox="1"/>
          <p:nvPr/>
        </p:nvSpPr>
        <p:spPr>
          <a:xfrm>
            <a:off x="1198181" y="4426668"/>
            <a:ext cx="5817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b)  7      +    2     =   9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4E8A2-798B-77C2-10B7-4222418E14E8}"/>
              </a:ext>
            </a:extLst>
          </p:cNvPr>
          <p:cNvSpPr txBox="1"/>
          <p:nvPr/>
        </p:nvSpPr>
        <p:spPr>
          <a:xfrm>
            <a:off x="777765" y="2655662"/>
            <a:ext cx="218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hạng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52020-7D92-F34B-63E1-34543BF1B9FB}"/>
              </a:ext>
            </a:extLst>
          </p:cNvPr>
          <p:cNvSpPr txBox="1"/>
          <p:nvPr/>
        </p:nvSpPr>
        <p:spPr>
          <a:xfrm>
            <a:off x="3247697" y="2682805"/>
            <a:ext cx="218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hạng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6CA10-9800-FC31-42C7-2AE457257697}"/>
              </a:ext>
            </a:extLst>
          </p:cNvPr>
          <p:cNvSpPr txBox="1"/>
          <p:nvPr/>
        </p:nvSpPr>
        <p:spPr>
          <a:xfrm>
            <a:off x="5633547" y="2665967"/>
            <a:ext cx="1797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Tổng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9813D-0144-53E7-340E-5B6F757A5E5E}"/>
              </a:ext>
            </a:extLst>
          </p:cNvPr>
          <p:cNvSpPr txBox="1"/>
          <p:nvPr/>
        </p:nvSpPr>
        <p:spPr>
          <a:xfrm>
            <a:off x="634559" y="5510565"/>
            <a:ext cx="218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hạng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3EA7A-F6A2-F590-09AA-DFA6DB871517}"/>
              </a:ext>
            </a:extLst>
          </p:cNvPr>
          <p:cNvSpPr txBox="1"/>
          <p:nvPr/>
        </p:nvSpPr>
        <p:spPr>
          <a:xfrm>
            <a:off x="3024350" y="5591429"/>
            <a:ext cx="218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hạng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221833-9FE5-9FEA-0F18-441D296F92EF}"/>
              </a:ext>
            </a:extLst>
          </p:cNvPr>
          <p:cNvSpPr txBox="1"/>
          <p:nvPr/>
        </p:nvSpPr>
        <p:spPr>
          <a:xfrm>
            <a:off x="5617780" y="5452043"/>
            <a:ext cx="1797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Tổng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F67EA9C-2187-E447-72B6-7132DD867715}"/>
              </a:ext>
            </a:extLst>
          </p:cNvPr>
          <p:cNvCxnSpPr/>
          <p:nvPr/>
        </p:nvCxnSpPr>
        <p:spPr>
          <a:xfrm flipH="1">
            <a:off x="2123090" y="2091559"/>
            <a:ext cx="105103" cy="4729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620F00-774F-0572-7331-F519F76024FA}"/>
              </a:ext>
            </a:extLst>
          </p:cNvPr>
          <p:cNvCxnSpPr>
            <a:cxnSpLocks/>
          </p:cNvCxnSpPr>
          <p:nvPr/>
        </p:nvCxnSpPr>
        <p:spPr>
          <a:xfrm>
            <a:off x="4083269" y="5097180"/>
            <a:ext cx="0" cy="4133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63927D-AC6B-56A0-EB88-ABDE12703C1B}"/>
              </a:ext>
            </a:extLst>
          </p:cNvPr>
          <p:cNvCxnSpPr/>
          <p:nvPr/>
        </p:nvCxnSpPr>
        <p:spPr>
          <a:xfrm flipH="1">
            <a:off x="1870841" y="5000287"/>
            <a:ext cx="105103" cy="4729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F14C8A-EA58-D982-69D1-A4981568FD40}"/>
              </a:ext>
            </a:extLst>
          </p:cNvPr>
          <p:cNvCxnSpPr>
            <a:cxnSpLocks/>
          </p:cNvCxnSpPr>
          <p:nvPr/>
        </p:nvCxnSpPr>
        <p:spPr>
          <a:xfrm flipH="1">
            <a:off x="4030718" y="2148063"/>
            <a:ext cx="42043" cy="5179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A390292-7DF4-0B17-E42F-DFA497565EB6}"/>
              </a:ext>
            </a:extLst>
          </p:cNvPr>
          <p:cNvCxnSpPr>
            <a:cxnSpLocks/>
          </p:cNvCxnSpPr>
          <p:nvPr/>
        </p:nvCxnSpPr>
        <p:spPr>
          <a:xfrm>
            <a:off x="5638801" y="2072368"/>
            <a:ext cx="204951" cy="4729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EE1F49-46EC-9F87-EAD8-F70A0D34163C}"/>
              </a:ext>
            </a:extLst>
          </p:cNvPr>
          <p:cNvCxnSpPr>
            <a:cxnSpLocks/>
          </p:cNvCxnSpPr>
          <p:nvPr/>
        </p:nvCxnSpPr>
        <p:spPr>
          <a:xfrm>
            <a:off x="5909440" y="5038334"/>
            <a:ext cx="52551" cy="4349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>
          <a:extLst>
            <a:ext uri="{FF2B5EF4-FFF2-40B4-BE49-F238E27FC236}">
              <a16:creationId xmlns:a16="http://schemas.microsoft.com/office/drawing/2014/main" id="{749D6C27-50BC-C746-813B-58651AA18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>
            <a:extLst>
              <a:ext uri="{FF2B5EF4-FFF2-40B4-BE49-F238E27FC236}">
                <a16:creationId xmlns:a16="http://schemas.microsoft.com/office/drawing/2014/main" id="{D69C8938-30E0-46BC-38FC-1DD7CDF13B27}"/>
              </a:ext>
            </a:extLst>
          </p:cNvPr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>
            <a:extLst>
              <a:ext uri="{FF2B5EF4-FFF2-40B4-BE49-F238E27FC236}">
                <a16:creationId xmlns:a16="http://schemas.microsoft.com/office/drawing/2014/main" id="{D61C66BE-2434-DE25-872F-9E6F2A755783}"/>
              </a:ext>
            </a:extLst>
          </p:cNvPr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>
            <a:extLst>
              <a:ext uri="{FF2B5EF4-FFF2-40B4-BE49-F238E27FC236}">
                <a16:creationId xmlns:a16="http://schemas.microsoft.com/office/drawing/2014/main" id="{8EE63425-63DF-89EB-CC55-153AE4E210E4}"/>
              </a:ext>
            </a:extLst>
          </p:cNvPr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>
            <a:extLst>
              <a:ext uri="{FF2B5EF4-FFF2-40B4-BE49-F238E27FC236}">
                <a16:creationId xmlns:a16="http://schemas.microsoft.com/office/drawing/2014/main" id="{B88A9CEF-34C9-E55F-3411-E83754AAC494}"/>
              </a:ext>
            </a:extLst>
          </p:cNvPr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>
            <a:extLst>
              <a:ext uri="{FF2B5EF4-FFF2-40B4-BE49-F238E27FC236}">
                <a16:creationId xmlns:a16="http://schemas.microsoft.com/office/drawing/2014/main" id="{EBC96F2C-DB5E-FA56-47C3-4E600EB68449}"/>
              </a:ext>
            </a:extLst>
          </p:cNvPr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>
              <a:extLst>
                <a:ext uri="{FF2B5EF4-FFF2-40B4-BE49-F238E27FC236}">
                  <a16:creationId xmlns:a16="http://schemas.microsoft.com/office/drawing/2014/main" id="{12C83D42-48B5-30EB-DF0D-A79DD9A1F466}"/>
                </a:ext>
              </a:extLst>
            </p:cNvPr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>
              <a:extLst>
                <a:ext uri="{FF2B5EF4-FFF2-40B4-BE49-F238E27FC236}">
                  <a16:creationId xmlns:a16="http://schemas.microsoft.com/office/drawing/2014/main" id="{C28B7B3D-B743-48B1-DC28-8B4033B8AE66}"/>
                </a:ext>
              </a:extLst>
            </p:cNvPr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>
              <a:extLst>
                <a:ext uri="{FF2B5EF4-FFF2-40B4-BE49-F238E27FC236}">
                  <a16:creationId xmlns:a16="http://schemas.microsoft.com/office/drawing/2014/main" id="{FC48E270-D1AA-FD2D-EA4C-BF6584550F65}"/>
                </a:ext>
              </a:extLst>
            </p:cNvPr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>
              <a:extLst>
                <a:ext uri="{FF2B5EF4-FFF2-40B4-BE49-F238E27FC236}">
                  <a16:creationId xmlns:a16="http://schemas.microsoft.com/office/drawing/2014/main" id="{D341690E-811D-4167-2FBA-E4E010D9CDF9}"/>
                </a:ext>
              </a:extLst>
            </p:cNvPr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>
              <a:extLst>
                <a:ext uri="{FF2B5EF4-FFF2-40B4-BE49-F238E27FC236}">
                  <a16:creationId xmlns:a16="http://schemas.microsoft.com/office/drawing/2014/main" id="{FDBBABC8-A2E7-1F79-3114-11A94ACFA5C2}"/>
                </a:ext>
              </a:extLst>
            </p:cNvPr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>
              <a:extLst>
                <a:ext uri="{FF2B5EF4-FFF2-40B4-BE49-F238E27FC236}">
                  <a16:creationId xmlns:a16="http://schemas.microsoft.com/office/drawing/2014/main" id="{A085BFB9-5115-916B-FCFD-80D64A545A93}"/>
                </a:ext>
              </a:extLst>
            </p:cNvPr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>
            <a:extLst>
              <a:ext uri="{FF2B5EF4-FFF2-40B4-BE49-F238E27FC236}">
                <a16:creationId xmlns:a16="http://schemas.microsoft.com/office/drawing/2014/main" id="{F82F5549-BB82-44F8-2346-F27FBF7DF0CD}"/>
              </a:ext>
            </a:extLst>
          </p:cNvPr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>
              <a:extLst>
                <a:ext uri="{FF2B5EF4-FFF2-40B4-BE49-F238E27FC236}">
                  <a16:creationId xmlns:a16="http://schemas.microsoft.com/office/drawing/2014/main" id="{4C5F352D-4BB5-64D1-E459-D8EEA4BD5765}"/>
                </a:ext>
              </a:extLst>
            </p:cNvPr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>
              <a:extLst>
                <a:ext uri="{FF2B5EF4-FFF2-40B4-BE49-F238E27FC236}">
                  <a16:creationId xmlns:a16="http://schemas.microsoft.com/office/drawing/2014/main" id="{BFDB6F28-79EA-89B5-9481-A2595A7B3E65}"/>
                </a:ext>
              </a:extLst>
            </p:cNvPr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>
              <a:extLst>
                <a:ext uri="{FF2B5EF4-FFF2-40B4-BE49-F238E27FC236}">
                  <a16:creationId xmlns:a16="http://schemas.microsoft.com/office/drawing/2014/main" id="{E1F62686-A475-823D-B0C5-DE4377FD0ADB}"/>
                </a:ext>
              </a:extLst>
            </p:cNvPr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>
              <a:extLst>
                <a:ext uri="{FF2B5EF4-FFF2-40B4-BE49-F238E27FC236}">
                  <a16:creationId xmlns:a16="http://schemas.microsoft.com/office/drawing/2014/main" id="{5FE8924B-13D4-3202-06F0-2B1E3667CC9C}"/>
                </a:ext>
              </a:extLst>
            </p:cNvPr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>
              <a:extLst>
                <a:ext uri="{FF2B5EF4-FFF2-40B4-BE49-F238E27FC236}">
                  <a16:creationId xmlns:a16="http://schemas.microsoft.com/office/drawing/2014/main" id="{0D07EBCB-F170-1E42-5093-68B7D2E7AF0B}"/>
                </a:ext>
              </a:extLst>
            </p:cNvPr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>
              <a:extLst>
                <a:ext uri="{FF2B5EF4-FFF2-40B4-BE49-F238E27FC236}">
                  <a16:creationId xmlns:a16="http://schemas.microsoft.com/office/drawing/2014/main" id="{0DCADEC2-5F6A-D187-E6EE-AF88A4279FFA}"/>
                </a:ext>
              </a:extLst>
            </p:cNvPr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>
              <a:extLst>
                <a:ext uri="{FF2B5EF4-FFF2-40B4-BE49-F238E27FC236}">
                  <a16:creationId xmlns:a16="http://schemas.microsoft.com/office/drawing/2014/main" id="{B2A967B4-6C96-291A-A9FC-FEA86BB7A3B4}"/>
                </a:ext>
              </a:extLst>
            </p:cNvPr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>
              <a:extLst>
                <a:ext uri="{FF2B5EF4-FFF2-40B4-BE49-F238E27FC236}">
                  <a16:creationId xmlns:a16="http://schemas.microsoft.com/office/drawing/2014/main" id="{FAFDC006-5729-3B29-F2FF-60BE819AD12E}"/>
                </a:ext>
              </a:extLst>
            </p:cNvPr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>
              <a:extLst>
                <a:ext uri="{FF2B5EF4-FFF2-40B4-BE49-F238E27FC236}">
                  <a16:creationId xmlns:a16="http://schemas.microsoft.com/office/drawing/2014/main" id="{B841BF0E-C937-D05F-76CC-3A01AC746DC9}"/>
                </a:ext>
              </a:extLst>
            </p:cNvPr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>
              <a:extLst>
                <a:ext uri="{FF2B5EF4-FFF2-40B4-BE49-F238E27FC236}">
                  <a16:creationId xmlns:a16="http://schemas.microsoft.com/office/drawing/2014/main" id="{9A728751-E8A1-0614-3C0E-F55CBDB11234}"/>
                </a:ext>
              </a:extLst>
            </p:cNvPr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>
              <a:extLst>
                <a:ext uri="{FF2B5EF4-FFF2-40B4-BE49-F238E27FC236}">
                  <a16:creationId xmlns:a16="http://schemas.microsoft.com/office/drawing/2014/main" id="{C84C8142-4AC4-0711-3F5C-C584CF47E911}"/>
                </a:ext>
              </a:extLst>
            </p:cNvPr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>
              <a:extLst>
                <a:ext uri="{FF2B5EF4-FFF2-40B4-BE49-F238E27FC236}">
                  <a16:creationId xmlns:a16="http://schemas.microsoft.com/office/drawing/2014/main" id="{765DB523-4422-1C4E-2F8E-58C5F1D3221F}"/>
                </a:ext>
              </a:extLst>
            </p:cNvPr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>
              <a:extLst>
                <a:ext uri="{FF2B5EF4-FFF2-40B4-BE49-F238E27FC236}">
                  <a16:creationId xmlns:a16="http://schemas.microsoft.com/office/drawing/2014/main" id="{0BBAEEB4-ED7D-EC49-8F0C-7635DBA90F30}"/>
                </a:ext>
              </a:extLst>
            </p:cNvPr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>
            <a:extLst>
              <a:ext uri="{FF2B5EF4-FFF2-40B4-BE49-F238E27FC236}">
                <a16:creationId xmlns:a16="http://schemas.microsoft.com/office/drawing/2014/main" id="{16B254C7-0B96-27D3-FAE0-604E472115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>
            <a:extLst>
              <a:ext uri="{FF2B5EF4-FFF2-40B4-BE49-F238E27FC236}">
                <a16:creationId xmlns:a16="http://schemas.microsoft.com/office/drawing/2014/main" id="{2208AA3D-2C22-9EA5-1D74-B8CE469DB3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4B3BB9-A858-D3C3-62A8-19CA260767A4}"/>
              </a:ext>
            </a:extLst>
          </p:cNvPr>
          <p:cNvSpPr txBox="1"/>
          <p:nvPr/>
        </p:nvSpPr>
        <p:spPr>
          <a:xfrm>
            <a:off x="2937414" y="2430190"/>
            <a:ext cx="67586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Berlin Sans FB Demi" panose="020E0802020502020306" pitchFamily="34" charset="0"/>
              </a:rPr>
              <a:t>Hoạt</a:t>
            </a:r>
            <a:r>
              <a:rPr lang="en-US" sz="8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Berlin Sans FB Demi" panose="020E0802020502020306" pitchFamily="34" charset="0"/>
              </a:rPr>
              <a:t>động</a:t>
            </a:r>
            <a:endParaRPr lang="en-US" sz="8800" b="1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87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3985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16749" y="3763009"/>
            <a:ext cx="10287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4" y="3763010"/>
            <a:ext cx="1138555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60347" y="6268217"/>
            <a:ext cx="93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15924D-A871-4FAD-A343-FE1BFB9111C6}"/>
              </a:ext>
            </a:extLst>
          </p:cNvPr>
          <p:cNvSpPr/>
          <p:nvPr/>
        </p:nvSpPr>
        <p:spPr>
          <a:xfrm>
            <a:off x="5567680" y="3761420"/>
            <a:ext cx="1146808" cy="49720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FD237D-83D7-3E0B-6650-A82376561F03}"/>
              </a:ext>
            </a:extLst>
          </p:cNvPr>
          <p:cNvSpPr txBox="1"/>
          <p:nvPr/>
        </p:nvSpPr>
        <p:spPr>
          <a:xfrm>
            <a:off x="5638800" y="3572649"/>
            <a:ext cx="1377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  <p:bldP spid="9" grpId="1" animBg="1"/>
      <p:bldP spid="9" grpId="2" animBg="1"/>
      <p:bldP spid="10" grpId="1" animBg="1"/>
      <p:bldP spid="10" grpId="2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295910" y="98425"/>
            <a:ext cx="1030097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4081" y="1388373"/>
            <a:ext cx="5055870" cy="11804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67493" y="3215005"/>
            <a:ext cx="22720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76771" y="3547071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93442" y="3215005"/>
            <a:ext cx="22720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41176" y="3547071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217809" y="3320463"/>
            <a:ext cx="22720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801885" y="370627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093405" y="3320463"/>
            <a:ext cx="22720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707531" y="370627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60347" y="6268217"/>
            <a:ext cx="93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60347" y="6268217"/>
            <a:ext cx="93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4AD3-0C78-144A-6F1E-289EBD8E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05F6CD59-3288-058C-2CF7-B174D3B3AB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384" y="274640"/>
            <a:ext cx="12115576" cy="62269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2F4B2-DEEF-D5E9-91E8-D5467E8A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1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52500-C304-24D5-E726-6A51736A5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59F70-C650-5680-C10A-64EF469DA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AEA61A3-468B-BBD9-56F1-F1BCBD770D56}"/>
              </a:ext>
            </a:extLst>
          </p:cNvPr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Từ các số hạng và tổng, em hãy lập các phép cộng thích hợp.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AA00AA-057F-5380-E221-F5562E8B6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7" name="Line Callout 1 6">
            <a:extLst>
              <a:ext uri="{FF2B5EF4-FFF2-40B4-BE49-F238E27FC236}">
                <a16:creationId xmlns:a16="http://schemas.microsoft.com/office/drawing/2014/main" id="{7FDE68D7-0D93-EEB9-0655-C976EDDBCE71}"/>
              </a:ext>
            </a:extLst>
          </p:cNvPr>
          <p:cNvSpPr/>
          <p:nvPr/>
        </p:nvSpPr>
        <p:spPr>
          <a:xfrm>
            <a:off x="3459026" y="4237356"/>
            <a:ext cx="4209415" cy="1735455"/>
          </a:xfrm>
          <a:prstGeom prst="borderCallout1">
            <a:avLst>
              <a:gd name="adj1" fmla="val 18750"/>
              <a:gd name="adj2" fmla="val -8333"/>
              <a:gd name="adj3" fmla="val 18830"/>
              <a:gd name="adj4" fmla="val -833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32 + 4 = 36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23 + 21 = 44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4577BD-FC01-8F20-84DC-AE6C80EC32E5}"/>
              </a:ext>
            </a:extLst>
          </p:cNvPr>
          <p:cNvSpPr txBox="1"/>
          <p:nvPr/>
        </p:nvSpPr>
        <p:spPr>
          <a:xfrm>
            <a:off x="11260347" y="6268217"/>
            <a:ext cx="93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8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>
          <a:extLst>
            <a:ext uri="{FF2B5EF4-FFF2-40B4-BE49-F238E27FC236}">
              <a16:creationId xmlns:a16="http://schemas.microsoft.com/office/drawing/2014/main" id="{81BE4101-067E-00EB-624F-23A8DFA81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>
            <a:extLst>
              <a:ext uri="{FF2B5EF4-FFF2-40B4-BE49-F238E27FC236}">
                <a16:creationId xmlns:a16="http://schemas.microsoft.com/office/drawing/2014/main" id="{451F095E-D966-93FA-43E4-41EF93CF7E69}"/>
              </a:ext>
            </a:extLst>
          </p:cNvPr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>
            <a:extLst>
              <a:ext uri="{FF2B5EF4-FFF2-40B4-BE49-F238E27FC236}">
                <a16:creationId xmlns:a16="http://schemas.microsoft.com/office/drawing/2014/main" id="{501A3BA7-4BC9-C00C-6489-A802690958EE}"/>
              </a:ext>
            </a:extLst>
          </p:cNvPr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>
            <a:extLst>
              <a:ext uri="{FF2B5EF4-FFF2-40B4-BE49-F238E27FC236}">
                <a16:creationId xmlns:a16="http://schemas.microsoft.com/office/drawing/2014/main" id="{5E241F54-7CD7-05F9-1806-DF0BA02D8F79}"/>
              </a:ext>
            </a:extLst>
          </p:cNvPr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>
            <a:extLst>
              <a:ext uri="{FF2B5EF4-FFF2-40B4-BE49-F238E27FC236}">
                <a16:creationId xmlns:a16="http://schemas.microsoft.com/office/drawing/2014/main" id="{2A7C2F8A-A820-9935-2AFC-BED743264759}"/>
              </a:ext>
            </a:extLst>
          </p:cNvPr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>
            <a:extLst>
              <a:ext uri="{FF2B5EF4-FFF2-40B4-BE49-F238E27FC236}">
                <a16:creationId xmlns:a16="http://schemas.microsoft.com/office/drawing/2014/main" id="{211D2E0A-DBFC-A12C-D689-85211D197116}"/>
              </a:ext>
            </a:extLst>
          </p:cNvPr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>
              <a:extLst>
                <a:ext uri="{FF2B5EF4-FFF2-40B4-BE49-F238E27FC236}">
                  <a16:creationId xmlns:a16="http://schemas.microsoft.com/office/drawing/2014/main" id="{98CEE047-5D34-9592-642E-A5340504CEA1}"/>
                </a:ext>
              </a:extLst>
            </p:cNvPr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>
              <a:extLst>
                <a:ext uri="{FF2B5EF4-FFF2-40B4-BE49-F238E27FC236}">
                  <a16:creationId xmlns:a16="http://schemas.microsoft.com/office/drawing/2014/main" id="{8118442F-F091-F59F-987F-21C8A22E9839}"/>
                </a:ext>
              </a:extLst>
            </p:cNvPr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>
              <a:extLst>
                <a:ext uri="{FF2B5EF4-FFF2-40B4-BE49-F238E27FC236}">
                  <a16:creationId xmlns:a16="http://schemas.microsoft.com/office/drawing/2014/main" id="{85253E81-C4C2-3AAF-226F-C6BD70A142E3}"/>
                </a:ext>
              </a:extLst>
            </p:cNvPr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>
              <a:extLst>
                <a:ext uri="{FF2B5EF4-FFF2-40B4-BE49-F238E27FC236}">
                  <a16:creationId xmlns:a16="http://schemas.microsoft.com/office/drawing/2014/main" id="{72E7F004-42C4-21A7-047E-0FA6F6BD1E69}"/>
                </a:ext>
              </a:extLst>
            </p:cNvPr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>
              <a:extLst>
                <a:ext uri="{FF2B5EF4-FFF2-40B4-BE49-F238E27FC236}">
                  <a16:creationId xmlns:a16="http://schemas.microsoft.com/office/drawing/2014/main" id="{0DC76CBC-3A85-514D-58A8-0508D0B75BC9}"/>
                </a:ext>
              </a:extLst>
            </p:cNvPr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>
              <a:extLst>
                <a:ext uri="{FF2B5EF4-FFF2-40B4-BE49-F238E27FC236}">
                  <a16:creationId xmlns:a16="http://schemas.microsoft.com/office/drawing/2014/main" id="{469AA4F7-3BEB-189E-4E3A-C9CF7C82DD3F}"/>
                </a:ext>
              </a:extLst>
            </p:cNvPr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>
            <a:extLst>
              <a:ext uri="{FF2B5EF4-FFF2-40B4-BE49-F238E27FC236}">
                <a16:creationId xmlns:a16="http://schemas.microsoft.com/office/drawing/2014/main" id="{7BE65389-8A9F-D969-744C-63BFAA9FE194}"/>
              </a:ext>
            </a:extLst>
          </p:cNvPr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>
              <a:extLst>
                <a:ext uri="{FF2B5EF4-FFF2-40B4-BE49-F238E27FC236}">
                  <a16:creationId xmlns:a16="http://schemas.microsoft.com/office/drawing/2014/main" id="{89E12F4D-8778-2FE7-4C7D-C9DAF8C69781}"/>
                </a:ext>
              </a:extLst>
            </p:cNvPr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>
              <a:extLst>
                <a:ext uri="{FF2B5EF4-FFF2-40B4-BE49-F238E27FC236}">
                  <a16:creationId xmlns:a16="http://schemas.microsoft.com/office/drawing/2014/main" id="{3804A61B-6AD0-56EA-0F7D-80A584DDFB00}"/>
                </a:ext>
              </a:extLst>
            </p:cNvPr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>
              <a:extLst>
                <a:ext uri="{FF2B5EF4-FFF2-40B4-BE49-F238E27FC236}">
                  <a16:creationId xmlns:a16="http://schemas.microsoft.com/office/drawing/2014/main" id="{C350AA0C-D1AA-0F3F-CC65-4C0407864EDA}"/>
                </a:ext>
              </a:extLst>
            </p:cNvPr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>
              <a:extLst>
                <a:ext uri="{FF2B5EF4-FFF2-40B4-BE49-F238E27FC236}">
                  <a16:creationId xmlns:a16="http://schemas.microsoft.com/office/drawing/2014/main" id="{E3911511-86F5-5031-F54F-E7F65EBCA055}"/>
                </a:ext>
              </a:extLst>
            </p:cNvPr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>
              <a:extLst>
                <a:ext uri="{FF2B5EF4-FFF2-40B4-BE49-F238E27FC236}">
                  <a16:creationId xmlns:a16="http://schemas.microsoft.com/office/drawing/2014/main" id="{1707B6DC-1F6B-A9C8-C248-47BD0C4AB00C}"/>
                </a:ext>
              </a:extLst>
            </p:cNvPr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>
              <a:extLst>
                <a:ext uri="{FF2B5EF4-FFF2-40B4-BE49-F238E27FC236}">
                  <a16:creationId xmlns:a16="http://schemas.microsoft.com/office/drawing/2014/main" id="{1F420E9E-5CFC-B514-3CF8-9FFE38157B99}"/>
                </a:ext>
              </a:extLst>
            </p:cNvPr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>
              <a:extLst>
                <a:ext uri="{FF2B5EF4-FFF2-40B4-BE49-F238E27FC236}">
                  <a16:creationId xmlns:a16="http://schemas.microsoft.com/office/drawing/2014/main" id="{5D824C9B-60FA-3B9E-3446-11089F4347B6}"/>
                </a:ext>
              </a:extLst>
            </p:cNvPr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>
              <a:extLst>
                <a:ext uri="{FF2B5EF4-FFF2-40B4-BE49-F238E27FC236}">
                  <a16:creationId xmlns:a16="http://schemas.microsoft.com/office/drawing/2014/main" id="{1D2D4504-C744-F81E-95DA-076028CB7B6F}"/>
                </a:ext>
              </a:extLst>
            </p:cNvPr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>
              <a:extLst>
                <a:ext uri="{FF2B5EF4-FFF2-40B4-BE49-F238E27FC236}">
                  <a16:creationId xmlns:a16="http://schemas.microsoft.com/office/drawing/2014/main" id="{1525046D-18C5-9DC7-F7C4-C85108B4C373}"/>
                </a:ext>
              </a:extLst>
            </p:cNvPr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>
              <a:extLst>
                <a:ext uri="{FF2B5EF4-FFF2-40B4-BE49-F238E27FC236}">
                  <a16:creationId xmlns:a16="http://schemas.microsoft.com/office/drawing/2014/main" id="{96F51E1E-AFBB-2654-6CC3-E3FD777E4817}"/>
                </a:ext>
              </a:extLst>
            </p:cNvPr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>
              <a:extLst>
                <a:ext uri="{FF2B5EF4-FFF2-40B4-BE49-F238E27FC236}">
                  <a16:creationId xmlns:a16="http://schemas.microsoft.com/office/drawing/2014/main" id="{FD4B4856-1633-6A1D-7DB3-D8526295ACDF}"/>
                </a:ext>
              </a:extLst>
            </p:cNvPr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>
              <a:extLst>
                <a:ext uri="{FF2B5EF4-FFF2-40B4-BE49-F238E27FC236}">
                  <a16:creationId xmlns:a16="http://schemas.microsoft.com/office/drawing/2014/main" id="{9491520E-F3D6-6EF6-3095-54B24810CDD7}"/>
                </a:ext>
              </a:extLst>
            </p:cNvPr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>
              <a:extLst>
                <a:ext uri="{FF2B5EF4-FFF2-40B4-BE49-F238E27FC236}">
                  <a16:creationId xmlns:a16="http://schemas.microsoft.com/office/drawing/2014/main" id="{8002D518-361E-08C2-4F53-92945188A780}"/>
                </a:ext>
              </a:extLst>
            </p:cNvPr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>
            <a:extLst>
              <a:ext uri="{FF2B5EF4-FFF2-40B4-BE49-F238E27FC236}">
                <a16:creationId xmlns:a16="http://schemas.microsoft.com/office/drawing/2014/main" id="{C23567F6-998F-862C-657C-921D34F01D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>
            <a:extLst>
              <a:ext uri="{FF2B5EF4-FFF2-40B4-BE49-F238E27FC236}">
                <a16:creationId xmlns:a16="http://schemas.microsoft.com/office/drawing/2014/main" id="{EA7FC5E1-D07E-CBAA-8A23-1812CF9237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A00503-B0A6-41D4-6A78-1B6653933EBE}"/>
              </a:ext>
            </a:extLst>
          </p:cNvPr>
          <p:cNvSpPr txBox="1"/>
          <p:nvPr/>
        </p:nvSpPr>
        <p:spPr>
          <a:xfrm>
            <a:off x="3041654" y="2367590"/>
            <a:ext cx="67586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FF0000"/>
                </a:solidFill>
                <a:latin typeface="Berlin Sans FB Demi" panose="020E0802020502020306" pitchFamily="34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Berlin Sans FB Demi" panose="020E0802020502020306" pitchFamily="34" charset="0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173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65429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594964" y="447040"/>
            <a:ext cx="11057510" cy="4875879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4188" y="581846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35070" y="581846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F93452-97A6-7115-2BB0-F56A73E0DFF8}"/>
              </a:ext>
            </a:extLst>
          </p:cNvPr>
          <p:cNvSpPr txBox="1"/>
          <p:nvPr/>
        </p:nvSpPr>
        <p:spPr>
          <a:xfrm>
            <a:off x="2368615" y="2188623"/>
            <a:ext cx="74547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Cảm</a:t>
            </a:r>
            <a:r>
              <a:rPr lang="en-US" sz="5400" dirty="0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ơn</a:t>
            </a:r>
            <a:r>
              <a:rPr lang="en-US" sz="5400" dirty="0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thầy</a:t>
            </a:r>
            <a:r>
              <a:rPr lang="en-US" sz="5400" dirty="0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cô</a:t>
            </a:r>
            <a:r>
              <a:rPr lang="en-US" sz="5400" dirty="0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bạn</a:t>
            </a:r>
            <a:r>
              <a:rPr lang="en-US" sz="5400" dirty="0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sinh</a:t>
            </a:r>
            <a:r>
              <a:rPr lang="en-US" sz="5400" dirty="0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đã</a:t>
            </a:r>
            <a:r>
              <a:rPr lang="en-US" sz="5400" dirty="0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lắng</a:t>
            </a:r>
            <a:r>
              <a:rPr lang="en-US" sz="5400" dirty="0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nghe</a:t>
            </a:r>
            <a:r>
              <a:rPr lang="en-US" sz="5400" dirty="0">
                <a:solidFill>
                  <a:srgbClr val="FF0000"/>
                </a:solidFill>
                <a:latin typeface="Forte Forward" pitchFamily="2" charset="0"/>
                <a:cs typeface="Forte Forward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5903" y="1844190"/>
            <a:ext cx="7038177" cy="316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800" kern="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2800" kern="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800" kern="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BC3F1797-181B-44B7-F545-5443F5AE30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bức hình nền ở biển tuyệt đẹp bạn không nên bỏ qua">
            <a:extLst>
              <a:ext uri="{FF2B5EF4-FFF2-40B4-BE49-F238E27FC236}">
                <a16:creationId xmlns:a16="http://schemas.microsoft.com/office/drawing/2014/main" id="{A6C39D76-5AAB-9061-1DF1-35E7744EB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81280"/>
            <a:ext cx="120904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424931" y="3698819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21+ 14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C.34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B.36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A. 35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7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mute="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ám phá vẻ đẹp hùng vĩ của núi rừng Tây Bắc - Nhà hàng Chợ ...">
            <a:extLst>
              <a:ext uri="{FF2B5EF4-FFF2-40B4-BE49-F238E27FC236}">
                <a16:creationId xmlns:a16="http://schemas.microsoft.com/office/drawing/2014/main" id="{63F84041-CAEB-1F8E-DE13-A79F94C69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46" y="0"/>
            <a:ext cx="122689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78 + 11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A.80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C.88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B.89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mute="1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4DF78-161C-BB20-1623-BB3F5C3CE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990DABA-2121-D3BF-9740-BDC388D4E9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451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B5D87FB-1364-F952-4ECB-06CC5DFE5E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926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2" name="Picture 2" descr="1000 Hình ảnh Hồ Gươm tuyệt đẹp">
            <a:extLst>
              <a:ext uri="{FF2B5EF4-FFF2-40B4-BE49-F238E27FC236}">
                <a16:creationId xmlns:a16="http://schemas.microsoft.com/office/drawing/2014/main" id="{A3554D4D-6A4F-9142-8D1F-08F401413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601"/>
            <a:ext cx="11474209" cy="662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FCAAC14-4DFD-26B6-7252-935BAA583E42}"/>
              </a:ext>
            </a:extLst>
          </p:cNvPr>
          <p:cNvGrpSpPr/>
          <p:nvPr/>
        </p:nvGrpSpPr>
        <p:grpSpPr>
          <a:xfrm>
            <a:off x="2754600" y="3557107"/>
            <a:ext cx="7179577" cy="3029781"/>
            <a:chOff x="3438380" y="2539095"/>
            <a:chExt cx="7179577" cy="30297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81169D0-776F-69E9-28FE-103070E8A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5" name="Rounded Rectangle 75">
              <a:extLst>
                <a:ext uri="{FF2B5EF4-FFF2-40B4-BE49-F238E27FC236}">
                  <a16:creationId xmlns:a16="http://schemas.microsoft.com/office/drawing/2014/main" id="{C7967A21-C4B6-8853-179E-774607D4581E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67 + 12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= ?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AB63F53-4364-547F-E312-F0AB850A1D02}"/>
              </a:ext>
            </a:extLst>
          </p:cNvPr>
          <p:cNvSpPr/>
          <p:nvPr/>
        </p:nvSpPr>
        <p:spPr>
          <a:xfrm>
            <a:off x="5407623" y="1275207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B.79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6D44D-DC8A-895A-F0E7-20DF4CADE4E9}"/>
              </a:ext>
            </a:extLst>
          </p:cNvPr>
          <p:cNvSpPr/>
          <p:nvPr/>
        </p:nvSpPr>
        <p:spPr>
          <a:xfrm>
            <a:off x="8868225" y="123042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C.78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2B543-224A-0731-5621-9BF897C58393}"/>
              </a:ext>
            </a:extLst>
          </p:cNvPr>
          <p:cNvSpPr/>
          <p:nvPr/>
        </p:nvSpPr>
        <p:spPr>
          <a:xfrm>
            <a:off x="1209316" y="1182612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A.78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16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178099"/>
            <a:ext cx="3109229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803A3-8698-03F6-6B4C-EE50871BD365}"/>
              </a:ext>
            </a:extLst>
          </p:cNvPr>
          <p:cNvSpPr txBox="1"/>
          <p:nvPr/>
        </p:nvSpPr>
        <p:spPr>
          <a:xfrm>
            <a:off x="-375920" y="2711339"/>
            <a:ext cx="11993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hạng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3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4E9B25-7262-CFDB-90D6-527A700EB2B5}"/>
              </a:ext>
            </a:extLst>
          </p:cNvPr>
          <p:cNvSpPr txBox="1"/>
          <p:nvPr/>
        </p:nvSpPr>
        <p:spPr>
          <a:xfrm>
            <a:off x="3265189" y="2512373"/>
            <a:ext cx="67586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Bauhaus 93" panose="04030905020B02020C02" pitchFamily="82" charset="0"/>
              </a:rPr>
              <a:t>Khám</a:t>
            </a:r>
            <a:r>
              <a:rPr lang="en-US" sz="8800" b="1" dirty="0">
                <a:solidFill>
                  <a:srgbClr val="FF0000"/>
                </a:solidFill>
                <a:latin typeface="Bauhaus 93" panose="04030905020B02020C02" pitchFamily="82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Bauhaus 93" panose="04030905020B02020C02" pitchFamily="82" charset="0"/>
              </a:rPr>
              <a:t>phá</a:t>
            </a:r>
            <a:endParaRPr lang="en-US" sz="8800" b="1" dirty="0">
              <a:solidFill>
                <a:srgbClr val="FF0000"/>
              </a:solidFill>
              <a:latin typeface="Bauhaus 93" panose="04030905020B02020C02" pitchFamily="8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345</Words>
  <Application>Microsoft Office PowerPoint</Application>
  <PresentationFormat>Widescreen</PresentationFormat>
  <Paragraphs>78</Paragraphs>
  <Slides>20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Bauhaus 93</vt:lpstr>
      <vt:lpstr>Berlin Sans FB Demi</vt:lpstr>
      <vt:lpstr>Calibri</vt:lpstr>
      <vt:lpstr>Calibri Light</vt:lpstr>
      <vt:lpstr>Coiny</vt:lpstr>
      <vt:lpstr>Forte Forward</vt:lpstr>
      <vt:lpstr>ITC Avant Garde Std Bk</vt:lpstr>
      <vt:lpstr>Neucha</vt:lpstr>
      <vt:lpstr>Poppins</vt:lpstr>
      <vt:lpstr>Times New Roman</vt:lpstr>
      <vt:lpstr>UTM Avo</vt:lpstr>
      <vt:lpstr>Class Awards Certificates by Slidesgo</vt:lpstr>
      <vt:lpstr>2_Office Theme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lehang25081997@gmail.com</dc:creator>
  <cp:lastModifiedBy>lehang25081997@gmail.com</cp:lastModifiedBy>
  <cp:revision>14</cp:revision>
  <dcterms:created xsi:type="dcterms:W3CDTF">2025-08-20T15:34:45Z</dcterms:created>
  <dcterms:modified xsi:type="dcterms:W3CDTF">2025-08-27T03:50:25Z</dcterms:modified>
</cp:coreProperties>
</file>