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502" r:id="rId3"/>
    <p:sldId id="501" r:id="rId4"/>
    <p:sldId id="500" r:id="rId5"/>
    <p:sldId id="483" r:id="rId6"/>
    <p:sldId id="514" r:id="rId7"/>
    <p:sldId id="517" r:id="rId8"/>
    <p:sldId id="504" r:id="rId9"/>
    <p:sldId id="506" r:id="rId10"/>
    <p:sldId id="345" r:id="rId11"/>
    <p:sldId id="484" r:id="rId12"/>
    <p:sldId id="485" r:id="rId13"/>
    <p:sldId id="486" r:id="rId14"/>
    <p:sldId id="493" r:id="rId15"/>
    <p:sldId id="495" r:id="rId16"/>
    <p:sldId id="487" r:id="rId17"/>
    <p:sldId id="494" r:id="rId18"/>
    <p:sldId id="488" r:id="rId19"/>
    <p:sldId id="451" r:id="rId20"/>
    <p:sldId id="515" r:id="rId21"/>
    <p:sldId id="497" r:id="rId22"/>
    <p:sldId id="452" r:id="rId23"/>
    <p:sldId id="510" r:id="rId24"/>
    <p:sldId id="512" r:id="rId25"/>
    <p:sldId id="516" r:id="rId26"/>
    <p:sldId id="508" r:id="rId27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70230" indent="-1130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730" indent="-2273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3230" indent="-3416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730" indent="-4559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8" userDrawn="1">
          <p15:clr>
            <a:srgbClr val="A4A3A4"/>
          </p15:clr>
        </p15:guide>
        <p15:guide id="2" pos="3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howGuides="1">
      <p:cViewPr varScale="1">
        <p:scale>
          <a:sx n="81" d="100"/>
          <a:sy n="81" d="100"/>
        </p:scale>
        <p:origin x="830" y="53"/>
      </p:cViewPr>
      <p:guideLst>
        <p:guide orient="horz" pos="2198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1B5A19-615D-4138-9D24-EB78D8484A20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65F8A7A-F48B-42D8-8E76-E90EAFC123A2}" type="slidenum">
              <a:rPr lang="en-US" smtClean="0">
                <a:latin typeface="Arial" panose="020B0604020202020204" pitchFamily="34" charset="0"/>
              </a:rPr>
              <a:t>18</a:t>
            </a:fld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A716B-ABB7-4780-B523-3DFF96F1DAA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AE7F8-996E-4782-B743-D57CDCFA5A1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785DB-E857-4FB2-9ECE-B7075B874CF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8EA61-0082-42E7-BDF6-E3E8C272EAA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20D45-7B91-4FC7-913A-9DF18829CD1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50A3A5-5B5C-4535-9DCD-D196AB6504E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32974-706B-43DD-B360-F2F83EC134A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F6A57-B0F4-4A4C-B34B-E4F6EACD7B8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BC6F1-D821-41EF-95EA-570BFCE54AC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AFD21-56E4-47C7-A279-0B74656A9F4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FDF3A-1041-4AF0-96DA-FE937E034A2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C221F-824D-4CD2-A3DD-B55492C28B1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4D5A5-DE38-41DC-B891-6CF34C2798C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50A3A5-5B5C-4535-9DCD-D196AB6504E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1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30.svg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6.sv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14.png"/><Relationship Id="rId9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30.svg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6.sv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14.png"/><Relationship Id="rId9" Type="http://schemas.openxmlformats.org/officeDocument/2006/relationships/image" Target="../media/image3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3" Type="http://schemas.openxmlformats.org/officeDocument/2006/relationships/image" Target="../media/image13.sv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openxmlformats.org/officeDocument/2006/relationships/image" Target="../media/image56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tags" Target="../tags/tag3.xml"/><Relationship Id="rId7" Type="http://schemas.openxmlformats.org/officeDocument/2006/relationships/image" Target="../media/image29.png"/><Relationship Id="rId12" Type="http://schemas.openxmlformats.org/officeDocument/2006/relationships/image" Target="../media/image17.png"/><Relationship Id="rId17" Type="http://schemas.openxmlformats.org/officeDocument/2006/relationships/image" Target="../media/image37.png"/><Relationship Id="rId2" Type="http://schemas.openxmlformats.org/officeDocument/2006/relationships/tags" Target="../tags/tag2.xml"/><Relationship Id="rId16" Type="http://schemas.openxmlformats.org/officeDocument/2006/relationships/image" Target="../media/image36.sv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2.svg"/><Relationship Id="rId5" Type="http://schemas.openxmlformats.org/officeDocument/2006/relationships/tags" Target="../tags/tag5.xml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tags" Target="../tags/tag4.xml"/><Relationship Id="rId9" Type="http://schemas.openxmlformats.org/officeDocument/2006/relationships/image" Target="../media/image14.png"/><Relationship Id="rId1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4.mp3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84957" y="-712945"/>
            <a:ext cx="2883542" cy="2694801"/>
          </a:xfrm>
          <a:custGeom>
            <a:avLst/>
            <a:gdLst/>
            <a:ahLst/>
            <a:cxnLst/>
            <a:rect l="l" t="t" r="r" b="b"/>
            <a:pathLst>
              <a:path w="4805904" h="4491335">
                <a:moveTo>
                  <a:pt x="0" y="0"/>
                </a:moveTo>
                <a:lnTo>
                  <a:pt x="4805904" y="0"/>
                </a:lnTo>
                <a:lnTo>
                  <a:pt x="4805904" y="4491335"/>
                </a:lnTo>
                <a:lnTo>
                  <a:pt x="0" y="4491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807" y="2081071"/>
            <a:ext cx="10814993" cy="4776929"/>
          </a:xfrm>
          <a:custGeom>
            <a:avLst/>
            <a:gdLst/>
            <a:ahLst/>
            <a:cxnLst/>
            <a:rect l="l" t="t" r="r" b="b"/>
            <a:pathLst>
              <a:path w="19402534" h="7445723">
                <a:moveTo>
                  <a:pt x="0" y="0"/>
                </a:moveTo>
                <a:lnTo>
                  <a:pt x="19402534" y="0"/>
                </a:lnTo>
                <a:lnTo>
                  <a:pt x="19402534" y="7445722"/>
                </a:lnTo>
                <a:lnTo>
                  <a:pt x="0" y="7445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-92959" y="-162152"/>
            <a:ext cx="1967479" cy="1644800"/>
          </a:xfrm>
          <a:custGeom>
            <a:avLst/>
            <a:gdLst/>
            <a:ahLst/>
            <a:cxnLst/>
            <a:rect l="l" t="t" r="r" b="b"/>
            <a:pathLst>
              <a:path w="4264041" h="4114800">
                <a:moveTo>
                  <a:pt x="0" y="0"/>
                </a:moveTo>
                <a:lnTo>
                  <a:pt x="4264041" y="0"/>
                </a:lnTo>
                <a:lnTo>
                  <a:pt x="4264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562490" y="2440968"/>
            <a:ext cx="8967895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200" b="1" dirty="0" err="1">
                <a:solidFill>
                  <a:srgbClr val="F15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VỀ</a:t>
            </a:r>
            <a:r>
              <a:rPr lang="en-US" sz="4200" b="1" dirty="0">
                <a:solidFill>
                  <a:srgbClr val="F15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4200" b="1" dirty="0" err="1">
                <a:solidFill>
                  <a:srgbClr val="F15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DỰ</a:t>
            </a:r>
            <a:r>
              <a:rPr lang="en-US" sz="4200" b="1" dirty="0">
                <a:solidFill>
                  <a:srgbClr val="F15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4200" b="1" dirty="0" err="1">
                <a:solidFill>
                  <a:srgbClr val="F15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GIỜ</a:t>
            </a:r>
            <a:r>
              <a:rPr lang="en-US" sz="4200" b="1" dirty="0">
                <a:solidFill>
                  <a:srgbClr val="F15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4200" b="1" dirty="0" err="1">
                <a:solidFill>
                  <a:srgbClr val="F15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TIẾT</a:t>
            </a:r>
            <a:r>
              <a:rPr lang="en-US" sz="4200" b="1" dirty="0">
                <a:solidFill>
                  <a:srgbClr val="F15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4200" b="1" dirty="0" err="1">
                <a:solidFill>
                  <a:srgbClr val="F15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ÂM</a:t>
            </a:r>
            <a:r>
              <a:rPr lang="en-US" sz="4200" b="1" dirty="0">
                <a:solidFill>
                  <a:srgbClr val="F15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4200" b="1" dirty="0" err="1">
                <a:solidFill>
                  <a:srgbClr val="F15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NHẠC</a:t>
            </a:r>
            <a:endParaRPr lang="en-US" sz="4200" b="1" dirty="0">
              <a:solidFill>
                <a:srgbClr val="F15A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ypen Sans Bold"/>
              <a:ea typeface="Playpen Sans Bold"/>
              <a:cs typeface="Playpen Sans Bold"/>
              <a:sym typeface="Play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77240" y="1684809"/>
            <a:ext cx="905933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 err="1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CHÀO</a:t>
            </a:r>
            <a:r>
              <a:rPr lang="en-US" sz="3600" b="1" dirty="0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3600" b="1" dirty="0" err="1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MỪNG</a:t>
            </a:r>
            <a:r>
              <a:rPr lang="en-US" sz="3600" b="1" dirty="0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 CÁC </a:t>
            </a:r>
            <a:r>
              <a:rPr lang="en-US" sz="3600" b="1" dirty="0" err="1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THẦY</a:t>
            </a:r>
            <a:r>
              <a:rPr lang="en-US" sz="3600" b="1" dirty="0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3600" b="1" dirty="0" err="1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CÔ</a:t>
            </a:r>
            <a:r>
              <a:rPr lang="en-US" sz="3600" b="1" dirty="0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228600" y="485352"/>
            <a:ext cx="10972800" cy="517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80" b="1" dirty="0">
                <a:solidFill>
                  <a:srgbClr val="4466C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UỶ BAN NHÂN DÂN XÃ HÒA XÁ </a:t>
            </a:r>
          </a:p>
          <a:p>
            <a:pPr algn="ctr"/>
            <a:r>
              <a:rPr lang="en-US" sz="1680" b="1" dirty="0">
                <a:solidFill>
                  <a:srgbClr val="4466C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TRƯỜNG TIỂU HỌC HÒA XÁ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03" y="464466"/>
            <a:ext cx="821441" cy="749128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>
            <a:off x="365760" y="3490175"/>
            <a:ext cx="9087152" cy="332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160" b="1" i="1" dirty="0" err="1">
                <a:solidFill>
                  <a:srgbClr val="4466C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Giáo</a:t>
            </a:r>
            <a:r>
              <a:rPr lang="en-US" sz="2160" b="1" i="1" dirty="0">
                <a:solidFill>
                  <a:srgbClr val="4466C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2160" b="1" i="1" dirty="0" err="1">
                <a:solidFill>
                  <a:srgbClr val="4466C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viên</a:t>
            </a:r>
            <a:r>
              <a:rPr lang="en-US" sz="2160" b="1" i="1" dirty="0">
                <a:solidFill>
                  <a:srgbClr val="4466C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: Lê </a:t>
            </a:r>
            <a:r>
              <a:rPr lang="en-US" sz="2160" b="1" i="1" dirty="0" err="1">
                <a:solidFill>
                  <a:srgbClr val="4466C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Thị</a:t>
            </a:r>
            <a:r>
              <a:rPr lang="en-US" sz="2160" b="1" i="1" dirty="0">
                <a:solidFill>
                  <a:srgbClr val="4466C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2160" b="1" i="1" dirty="0" err="1">
                <a:solidFill>
                  <a:srgbClr val="4466C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Hải</a:t>
            </a:r>
            <a:r>
              <a:rPr lang="en-US" sz="2160" b="1" i="1" dirty="0">
                <a:solidFill>
                  <a:srgbClr val="4466C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2160" b="1" i="1" dirty="0" err="1">
                <a:solidFill>
                  <a:srgbClr val="4466C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Yến</a:t>
            </a:r>
            <a:endParaRPr lang="en-US" sz="2160" b="1" i="1" dirty="0">
              <a:solidFill>
                <a:srgbClr val="4466C0"/>
              </a:solidFill>
              <a:latin typeface="Playpen Sans Bold"/>
              <a:ea typeface="Playpen Sans Bold"/>
              <a:cs typeface="Playpen Sans Bold"/>
              <a:sym typeface="Playpen Sans Bold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5401" y="987235"/>
            <a:ext cx="2118419" cy="13148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1577871"/>
            <a:ext cx="1442266" cy="11371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034" b="94670" l="6501" r="58507"/>
                    </a14:imgEffect>
                  </a14:imgLayer>
                </a14:imgProps>
              </a:ext>
            </a:extLst>
          </a:blip>
          <a:srcRect t="46704" r="34992"/>
          <a:stretch>
            <a:fillRect/>
          </a:stretch>
        </p:blipFill>
        <p:spPr>
          <a:xfrm rot="21039240">
            <a:off x="7030875" y="3340804"/>
            <a:ext cx="723582" cy="84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702" b="94386" l="5528" r="57789">
                        <a14:foregroundMark x1="31156" y1="44211" x2="35176" y2="46667"/>
                        <a14:foregroundMark x1="21608" y1="36842" x2="30653" y2="45965"/>
                        <a14:foregroundMark x1="39698" y1="20702" x2="40704" y2="29123"/>
                        <a14:foregroundMark x1="15578" y1="24912" x2="15578" y2="24912"/>
                        <a14:foregroundMark x1="16583" y1="45965" x2="24623" y2="46667"/>
                        <a14:foregroundMark x1="19598" y1="36491" x2="23618" y2="36842"/>
                        <a14:foregroundMark x1="19095" y1="34386" x2="16080" y2="38947"/>
                        <a14:foregroundMark x1="19095" y1="35088" x2="17588" y2="41053"/>
                        <a14:foregroundMark x1="23618" y1="36842" x2="15075" y2="40000"/>
                        <a14:foregroundMark x1="29648" y1="36140" x2="19598" y2="37895"/>
                        <a14:foregroundMark x1="37688" y1="37895" x2="17085" y2="38947"/>
                      </a14:backgroundRemoval>
                    </a14:imgEffect>
                  </a14:imgLayer>
                </a14:imgProps>
              </a:ext>
            </a:extLst>
          </a:blip>
          <a:srcRect l="2510" t="16462" r="32482" b="30242"/>
          <a:stretch>
            <a:fillRect/>
          </a:stretch>
        </p:blipFill>
        <p:spPr>
          <a:xfrm rot="21039240">
            <a:off x="9216715" y="2555927"/>
            <a:ext cx="723582" cy="84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860" b="94386" l="5528" r="91960">
                        <a14:foregroundMark x1="72362" y1="48070" x2="71357" y2="54386"/>
                        <a14:foregroundMark x1="59799" y1="49825" x2="59799" y2="49825"/>
                        <a14:foregroundMark x1="76884" y1="46667" x2="82915" y2="49474"/>
                        <a14:foregroundMark x1="74874" y1="43860" x2="75377" y2="45263"/>
                        <a14:foregroundMark x1="84422" y1="67368" x2="88442" y2="71579"/>
                        <a14:foregroundMark x1="90452" y1="70526" x2="91960" y2="71228"/>
                        <a14:foregroundMark x1="52261" y1="69825" x2="59799" y2="79298"/>
                        <a14:foregroundMark x1="55779" y1="68070" x2="57789" y2="75789"/>
                      </a14:backgroundRemoval>
                    </a14:imgEffect>
                  </a14:imgLayer>
                </a14:imgProps>
              </a:ext>
            </a:extLst>
          </a:blip>
          <a:srcRect l="37325" t="35098" r="-2333" b="11606"/>
          <a:stretch>
            <a:fillRect/>
          </a:stretch>
        </p:blipFill>
        <p:spPr>
          <a:xfrm rot="18964957">
            <a:off x="8145284" y="854534"/>
            <a:ext cx="741429" cy="8705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2392363"/>
            <a:ext cx="807402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53038" y="4112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481513" y="1196975"/>
            <a:ext cx="19526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anose="02040503050406030204" pitchFamily="18" charset="0"/>
            </a:endParaRPr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2492375"/>
            <a:ext cx="8074025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43449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137025" y="1268413"/>
            <a:ext cx="25177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Câu 1+2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4401101"/>
            <a:ext cx="1596462" cy="116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/>
          <a:stretch>
            <a:fillRect/>
          </a:stretch>
        </p:blipFill>
        <p:spPr bwMode="auto">
          <a:xfrm>
            <a:off x="661988" y="2565400"/>
            <a:ext cx="96488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1,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440357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471988" y="1123950"/>
            <a:ext cx="19510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2420938"/>
            <a:ext cx="8909050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45340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71988" y="1052513"/>
            <a:ext cx="19510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2276475"/>
            <a:ext cx="8299450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44065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046538" y="1052513"/>
            <a:ext cx="27320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3+4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2305050"/>
            <a:ext cx="964882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3,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44065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481513" y="1125538"/>
            <a:ext cx="19526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5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2493963"/>
            <a:ext cx="8683625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ÂU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0962" y="45340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478338" y="1125538"/>
            <a:ext cx="195103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6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2627313"/>
            <a:ext cx="88963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6206" y="44065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049713" y="1196975"/>
            <a:ext cx="27320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5+6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2492896"/>
            <a:ext cx="99298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5,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81600" y="45340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622" y="4869160"/>
            <a:ext cx="217217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9263" y="214313"/>
            <a:ext cx="22288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5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Cả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/>
          <p:cNvSpPr/>
          <p:nvPr/>
        </p:nvSpPr>
        <p:spPr>
          <a:xfrm>
            <a:off x="-559059" y="1909729"/>
            <a:ext cx="6431715" cy="6014899"/>
          </a:xfrm>
          <a:custGeom>
            <a:avLst/>
            <a:gdLst/>
            <a:ahLst/>
            <a:cxnLst/>
            <a:rect l="l" t="t" r="r" b="b"/>
            <a:pathLst>
              <a:path w="10563886" h="9872432">
                <a:moveTo>
                  <a:pt x="0" y="0"/>
                </a:moveTo>
                <a:lnTo>
                  <a:pt x="10563886" y="0"/>
                </a:lnTo>
                <a:lnTo>
                  <a:pt x="10563886" y="9872432"/>
                </a:lnTo>
                <a:lnTo>
                  <a:pt x="0" y="987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659965" y="2076796"/>
            <a:ext cx="6431715" cy="1061829"/>
            <a:chOff x="2012450" y="3158186"/>
            <a:chExt cx="9722319" cy="1343814"/>
          </a:xfrm>
        </p:grpSpPr>
        <p:sp>
          <p:nvSpPr>
            <p:cNvPr id="5" name="TextBox 5"/>
            <p:cNvSpPr txBox="1"/>
            <p:nvPr/>
          </p:nvSpPr>
          <p:spPr>
            <a:xfrm>
              <a:off x="2012450" y="3158186"/>
              <a:ext cx="4570017" cy="13438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900" b="1" dirty="0" err="1">
                  <a:solidFill>
                    <a:srgbClr val="F15A2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laypen Sans Bold"/>
                  <a:ea typeface="Playpen Sans Bold"/>
                  <a:cs typeface="Playpen Sans Bold"/>
                  <a:sym typeface="Playpen Sans Bold"/>
                </a:rPr>
                <a:t>KHỞI</a:t>
              </a:r>
              <a:endParaRPr lang="en-US" sz="6900" b="1" dirty="0">
                <a:solidFill>
                  <a:srgbClr val="F15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52951" y="3158186"/>
              <a:ext cx="5581818" cy="13438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900" b="1" dirty="0" err="1">
                  <a:solidFill>
                    <a:srgbClr val="4466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laypen Sans Bold"/>
                  <a:ea typeface="Playpen Sans Bold"/>
                  <a:cs typeface="Playpen Sans Bold"/>
                  <a:sym typeface="Playpen Sans Bold"/>
                </a:rPr>
                <a:t>ĐỘNG</a:t>
              </a:r>
              <a:endParaRPr lang="en-US" sz="6900" b="1" dirty="0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endParaRPr>
            </a:p>
          </p:txBody>
        </p:sp>
      </p:grpSp>
      <p:sp>
        <p:nvSpPr>
          <p:cNvPr id="12" name="Freeform 8"/>
          <p:cNvSpPr/>
          <p:nvPr/>
        </p:nvSpPr>
        <p:spPr>
          <a:xfrm>
            <a:off x="5022613" y="2815487"/>
            <a:ext cx="5830439" cy="3695041"/>
          </a:xfrm>
          <a:custGeom>
            <a:avLst/>
            <a:gdLst/>
            <a:ahLst/>
            <a:cxnLst/>
            <a:rect l="l" t="t" r="r" b="b"/>
            <a:pathLst>
              <a:path w="9717399" h="6158402">
                <a:moveTo>
                  <a:pt x="0" y="0"/>
                </a:moveTo>
                <a:lnTo>
                  <a:pt x="9717399" y="0"/>
                </a:lnTo>
                <a:lnTo>
                  <a:pt x="9717399" y="6158401"/>
                </a:lnTo>
                <a:lnTo>
                  <a:pt x="0" y="61584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4"/>
          <p:cNvSpPr/>
          <p:nvPr/>
        </p:nvSpPr>
        <p:spPr>
          <a:xfrm>
            <a:off x="22860" y="365760"/>
            <a:ext cx="3886200" cy="1460426"/>
          </a:xfrm>
          <a:custGeom>
            <a:avLst/>
            <a:gdLst/>
            <a:ahLst/>
            <a:cxnLst/>
            <a:rect l="l" t="t" r="r" b="b"/>
            <a:pathLst>
              <a:path w="7315200" h="3264408">
                <a:moveTo>
                  <a:pt x="0" y="0"/>
                </a:moveTo>
                <a:lnTo>
                  <a:pt x="7315200" y="0"/>
                </a:lnTo>
                <a:lnTo>
                  <a:pt x="7315200" y="3264408"/>
                </a:lnTo>
                <a:lnTo>
                  <a:pt x="0" y="326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3"/>
          <p:cNvSpPr/>
          <p:nvPr/>
        </p:nvSpPr>
        <p:spPr>
          <a:xfrm>
            <a:off x="510562" y="3819169"/>
            <a:ext cx="2561527" cy="2710611"/>
          </a:xfrm>
          <a:custGeom>
            <a:avLst/>
            <a:gdLst/>
            <a:ahLst/>
            <a:cxnLst/>
            <a:rect l="l" t="t" r="r" b="b"/>
            <a:pathLst>
              <a:path w="4269212" h="4517685">
                <a:moveTo>
                  <a:pt x="0" y="0"/>
                </a:moveTo>
                <a:lnTo>
                  <a:pt x="4269212" y="0"/>
                </a:lnTo>
                <a:lnTo>
                  <a:pt x="4269212" y="4517685"/>
                </a:lnTo>
                <a:lnTo>
                  <a:pt x="0" y="45176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867617" y="3490896"/>
            <a:ext cx="600918" cy="585550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40" y="0"/>
                </a:lnTo>
                <a:lnTo>
                  <a:pt x="1487640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257800" y="758836"/>
            <a:ext cx="958473" cy="897445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40" y="0"/>
                </a:lnTo>
                <a:lnTo>
                  <a:pt x="1487640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Freeform 18"/>
          <p:cNvSpPr/>
          <p:nvPr/>
        </p:nvSpPr>
        <p:spPr>
          <a:xfrm>
            <a:off x="9066942" y="1294868"/>
            <a:ext cx="958473" cy="897445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40" y="0"/>
                </a:lnTo>
                <a:lnTo>
                  <a:pt x="1487640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/>
          <p:cNvSpPr/>
          <p:nvPr/>
        </p:nvSpPr>
        <p:spPr>
          <a:xfrm>
            <a:off x="-559059" y="1909729"/>
            <a:ext cx="6431715" cy="6014899"/>
          </a:xfrm>
          <a:custGeom>
            <a:avLst/>
            <a:gdLst/>
            <a:ahLst/>
            <a:cxnLst/>
            <a:rect l="l" t="t" r="r" b="b"/>
            <a:pathLst>
              <a:path w="10563886" h="9872432">
                <a:moveTo>
                  <a:pt x="0" y="0"/>
                </a:moveTo>
                <a:lnTo>
                  <a:pt x="10563886" y="0"/>
                </a:lnTo>
                <a:lnTo>
                  <a:pt x="10563886" y="9872432"/>
                </a:lnTo>
                <a:lnTo>
                  <a:pt x="0" y="987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34185" y="2076796"/>
            <a:ext cx="6201410" cy="1061720"/>
            <a:chOff x="1217670" y="3158186"/>
            <a:chExt cx="9374185" cy="1343676"/>
          </a:xfrm>
        </p:grpSpPr>
        <p:sp>
          <p:nvSpPr>
            <p:cNvPr id="5" name="TextBox 5"/>
            <p:cNvSpPr txBox="1"/>
            <p:nvPr/>
          </p:nvSpPr>
          <p:spPr>
            <a:xfrm>
              <a:off x="1217670" y="3158186"/>
              <a:ext cx="5364768" cy="13436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900" b="1" dirty="0">
                  <a:solidFill>
                    <a:srgbClr val="F15A2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laypen Sans Bold"/>
                  <a:ea typeface="Playpen Sans Bold"/>
                  <a:cs typeface="Playpen Sans Bold"/>
                  <a:sym typeface="Playpen Sans Bold"/>
                </a:rPr>
                <a:t>LUYỆN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53371" y="3158186"/>
              <a:ext cx="4438484" cy="13436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900" b="1" dirty="0">
                  <a:solidFill>
                    <a:srgbClr val="4466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laypen Sans Bold"/>
                  <a:ea typeface="Playpen Sans Bold"/>
                  <a:cs typeface="Playpen Sans Bold"/>
                  <a:sym typeface="Playpen Sans Bold"/>
                </a:rPr>
                <a:t>TẬP</a:t>
              </a:r>
            </a:p>
          </p:txBody>
        </p:sp>
      </p:grpSp>
      <p:sp>
        <p:nvSpPr>
          <p:cNvPr id="12" name="Freeform 8"/>
          <p:cNvSpPr/>
          <p:nvPr/>
        </p:nvSpPr>
        <p:spPr>
          <a:xfrm>
            <a:off x="5022613" y="2815487"/>
            <a:ext cx="5830439" cy="3695041"/>
          </a:xfrm>
          <a:custGeom>
            <a:avLst/>
            <a:gdLst/>
            <a:ahLst/>
            <a:cxnLst/>
            <a:rect l="l" t="t" r="r" b="b"/>
            <a:pathLst>
              <a:path w="9717399" h="6158402">
                <a:moveTo>
                  <a:pt x="0" y="0"/>
                </a:moveTo>
                <a:lnTo>
                  <a:pt x="9717399" y="0"/>
                </a:lnTo>
                <a:lnTo>
                  <a:pt x="9717399" y="6158401"/>
                </a:lnTo>
                <a:lnTo>
                  <a:pt x="0" y="61584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4"/>
          <p:cNvSpPr/>
          <p:nvPr/>
        </p:nvSpPr>
        <p:spPr>
          <a:xfrm>
            <a:off x="22860" y="365760"/>
            <a:ext cx="3886200" cy="1460426"/>
          </a:xfrm>
          <a:custGeom>
            <a:avLst/>
            <a:gdLst/>
            <a:ahLst/>
            <a:cxnLst/>
            <a:rect l="l" t="t" r="r" b="b"/>
            <a:pathLst>
              <a:path w="7315200" h="3264408">
                <a:moveTo>
                  <a:pt x="0" y="0"/>
                </a:moveTo>
                <a:lnTo>
                  <a:pt x="7315200" y="0"/>
                </a:lnTo>
                <a:lnTo>
                  <a:pt x="7315200" y="3264408"/>
                </a:lnTo>
                <a:lnTo>
                  <a:pt x="0" y="326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3"/>
          <p:cNvSpPr/>
          <p:nvPr/>
        </p:nvSpPr>
        <p:spPr>
          <a:xfrm>
            <a:off x="510562" y="3819169"/>
            <a:ext cx="2561527" cy="2710611"/>
          </a:xfrm>
          <a:custGeom>
            <a:avLst/>
            <a:gdLst/>
            <a:ahLst/>
            <a:cxnLst/>
            <a:rect l="l" t="t" r="r" b="b"/>
            <a:pathLst>
              <a:path w="4269212" h="4517685">
                <a:moveTo>
                  <a:pt x="0" y="0"/>
                </a:moveTo>
                <a:lnTo>
                  <a:pt x="4269212" y="0"/>
                </a:lnTo>
                <a:lnTo>
                  <a:pt x="4269212" y="4517685"/>
                </a:lnTo>
                <a:lnTo>
                  <a:pt x="0" y="45176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867617" y="3490896"/>
            <a:ext cx="600918" cy="585550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40" y="0"/>
                </a:lnTo>
                <a:lnTo>
                  <a:pt x="1487640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257800" y="758836"/>
            <a:ext cx="958473" cy="897445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40" y="0"/>
                </a:lnTo>
                <a:lnTo>
                  <a:pt x="1487640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Freeform 18"/>
          <p:cNvSpPr/>
          <p:nvPr/>
        </p:nvSpPr>
        <p:spPr>
          <a:xfrm>
            <a:off x="9066942" y="1294868"/>
            <a:ext cx="958473" cy="897445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40" y="0"/>
                </a:lnTo>
                <a:lnTo>
                  <a:pt x="1487640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1566654" y="3121025"/>
            <a:ext cx="7950621" cy="21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GÕ ĐỆM THEO NHỊP</a:t>
            </a:r>
          </a:p>
        </p:txBody>
      </p:sp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CON CHIM CHÍCH CHÒE</a:t>
            </a:r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anose="02040503050406030204" pitchFamily="18" charset="0"/>
                <a:cs typeface="Times New Roman" panose="02020603050405020304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anose="02040503050406030204" pitchFamily="18" charset="0"/>
                <a:cs typeface="Times New Roman" panose="02020603050405020304" pitchFamily="18" charset="0"/>
              </a:rPr>
              <a:t>Lời mới: Việt Anh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19585" y="392113"/>
            <a:ext cx="5430837" cy="6232525"/>
            <a:chOff x="5542643" y="220716"/>
            <a:chExt cx="5430157" cy="6232620"/>
          </a:xfrm>
        </p:grpSpPr>
        <p:pic>
          <p:nvPicPr>
            <p:cNvPr id="2049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3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40" y="220716"/>
              <a:ext cx="4804760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2048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15888"/>
            <a:ext cx="7658100" cy="66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568" y="5070301"/>
            <a:ext cx="1907232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7320" y="10101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 THEO NHẠC ĐỆM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CON CHIM CHÍCH CHÒE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anose="02040503050406030204" pitchFamily="18" charset="0"/>
                <a:cs typeface="Times New Roman" panose="02020603050405020304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anose="02040503050406030204" pitchFamily="18" charset="0"/>
                <a:cs typeface="Times New Roman" panose="02020603050405020304" pitchFamily="18" charset="0"/>
              </a:rPr>
              <a:t>Lời mới: Việt Anh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776" y="5070301"/>
            <a:ext cx="2102024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7320" y="10101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/>
          <p:cNvSpPr/>
          <p:nvPr/>
        </p:nvSpPr>
        <p:spPr>
          <a:xfrm>
            <a:off x="-559059" y="1909729"/>
            <a:ext cx="6431715" cy="6014899"/>
          </a:xfrm>
          <a:custGeom>
            <a:avLst/>
            <a:gdLst/>
            <a:ahLst/>
            <a:cxnLst/>
            <a:rect l="l" t="t" r="r" b="b"/>
            <a:pathLst>
              <a:path w="10563886" h="9872432">
                <a:moveTo>
                  <a:pt x="0" y="0"/>
                </a:moveTo>
                <a:lnTo>
                  <a:pt x="10563886" y="0"/>
                </a:lnTo>
                <a:lnTo>
                  <a:pt x="10563886" y="9872432"/>
                </a:lnTo>
                <a:lnTo>
                  <a:pt x="0" y="987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659965" y="2076796"/>
            <a:ext cx="5819775" cy="1061720"/>
            <a:chOff x="2012450" y="3158186"/>
            <a:chExt cx="8797297" cy="1343676"/>
          </a:xfrm>
        </p:grpSpPr>
        <p:sp>
          <p:nvSpPr>
            <p:cNvPr id="5" name="TextBox 5"/>
            <p:cNvSpPr txBox="1"/>
            <p:nvPr/>
          </p:nvSpPr>
          <p:spPr>
            <a:xfrm>
              <a:off x="2012450" y="3158186"/>
              <a:ext cx="4570017" cy="13436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900" b="1" dirty="0">
                  <a:solidFill>
                    <a:srgbClr val="F15A2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laypen Sans Bold"/>
                  <a:ea typeface="Playpen Sans Bold"/>
                  <a:cs typeface="Playpen Sans Bold"/>
                  <a:sym typeface="Playpen Sans Bold"/>
                </a:rPr>
                <a:t>VẬN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53371" y="3158186"/>
              <a:ext cx="4656376" cy="13436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900" b="1" dirty="0" err="1">
                  <a:solidFill>
                    <a:srgbClr val="4466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laypen Sans Bold"/>
                  <a:ea typeface="Playpen Sans Bold"/>
                  <a:cs typeface="Playpen Sans Bold"/>
                  <a:sym typeface="Playpen Sans Bold"/>
                </a:rPr>
                <a:t>DỤNG</a:t>
              </a:r>
              <a:endParaRPr lang="en-US" sz="6900" b="1" dirty="0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endParaRPr>
            </a:p>
          </p:txBody>
        </p:sp>
      </p:grpSp>
      <p:sp>
        <p:nvSpPr>
          <p:cNvPr id="12" name="Freeform 8"/>
          <p:cNvSpPr/>
          <p:nvPr/>
        </p:nvSpPr>
        <p:spPr>
          <a:xfrm>
            <a:off x="5022613" y="2815487"/>
            <a:ext cx="5830439" cy="3695041"/>
          </a:xfrm>
          <a:custGeom>
            <a:avLst/>
            <a:gdLst/>
            <a:ahLst/>
            <a:cxnLst/>
            <a:rect l="l" t="t" r="r" b="b"/>
            <a:pathLst>
              <a:path w="9717399" h="6158402">
                <a:moveTo>
                  <a:pt x="0" y="0"/>
                </a:moveTo>
                <a:lnTo>
                  <a:pt x="9717399" y="0"/>
                </a:lnTo>
                <a:lnTo>
                  <a:pt x="9717399" y="6158401"/>
                </a:lnTo>
                <a:lnTo>
                  <a:pt x="0" y="61584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4"/>
          <p:cNvSpPr/>
          <p:nvPr/>
        </p:nvSpPr>
        <p:spPr>
          <a:xfrm>
            <a:off x="22860" y="365760"/>
            <a:ext cx="3886200" cy="1460426"/>
          </a:xfrm>
          <a:custGeom>
            <a:avLst/>
            <a:gdLst/>
            <a:ahLst/>
            <a:cxnLst/>
            <a:rect l="l" t="t" r="r" b="b"/>
            <a:pathLst>
              <a:path w="7315200" h="3264408">
                <a:moveTo>
                  <a:pt x="0" y="0"/>
                </a:moveTo>
                <a:lnTo>
                  <a:pt x="7315200" y="0"/>
                </a:lnTo>
                <a:lnTo>
                  <a:pt x="7315200" y="3264408"/>
                </a:lnTo>
                <a:lnTo>
                  <a:pt x="0" y="326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3"/>
          <p:cNvSpPr/>
          <p:nvPr/>
        </p:nvSpPr>
        <p:spPr>
          <a:xfrm>
            <a:off x="510562" y="3819169"/>
            <a:ext cx="2561527" cy="2710611"/>
          </a:xfrm>
          <a:custGeom>
            <a:avLst/>
            <a:gdLst/>
            <a:ahLst/>
            <a:cxnLst/>
            <a:rect l="l" t="t" r="r" b="b"/>
            <a:pathLst>
              <a:path w="4269212" h="4517685">
                <a:moveTo>
                  <a:pt x="0" y="0"/>
                </a:moveTo>
                <a:lnTo>
                  <a:pt x="4269212" y="0"/>
                </a:lnTo>
                <a:lnTo>
                  <a:pt x="4269212" y="4517685"/>
                </a:lnTo>
                <a:lnTo>
                  <a:pt x="0" y="45176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867617" y="3490896"/>
            <a:ext cx="600918" cy="585550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40" y="0"/>
                </a:lnTo>
                <a:lnTo>
                  <a:pt x="1487640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257800" y="758836"/>
            <a:ext cx="958473" cy="897445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40" y="0"/>
                </a:lnTo>
                <a:lnTo>
                  <a:pt x="1487640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Freeform 18"/>
          <p:cNvSpPr/>
          <p:nvPr/>
        </p:nvSpPr>
        <p:spPr>
          <a:xfrm>
            <a:off x="9066942" y="1294868"/>
            <a:ext cx="958473" cy="897445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40" y="0"/>
                </a:lnTo>
                <a:lnTo>
                  <a:pt x="1487640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84957" y="-712945"/>
            <a:ext cx="2883542" cy="2694801"/>
          </a:xfrm>
          <a:custGeom>
            <a:avLst/>
            <a:gdLst/>
            <a:ahLst/>
            <a:cxnLst/>
            <a:rect l="l" t="t" r="r" b="b"/>
            <a:pathLst>
              <a:path w="4805904" h="4491335">
                <a:moveTo>
                  <a:pt x="0" y="0"/>
                </a:moveTo>
                <a:lnTo>
                  <a:pt x="4805904" y="0"/>
                </a:lnTo>
                <a:lnTo>
                  <a:pt x="4805904" y="4491335"/>
                </a:lnTo>
                <a:lnTo>
                  <a:pt x="0" y="4491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36428" y="2260771"/>
            <a:ext cx="11641520" cy="4467434"/>
          </a:xfrm>
          <a:custGeom>
            <a:avLst/>
            <a:gdLst/>
            <a:ahLst/>
            <a:cxnLst/>
            <a:rect l="l" t="t" r="r" b="b"/>
            <a:pathLst>
              <a:path w="19402534" h="7445723">
                <a:moveTo>
                  <a:pt x="0" y="0"/>
                </a:moveTo>
                <a:lnTo>
                  <a:pt x="19402534" y="0"/>
                </a:lnTo>
                <a:lnTo>
                  <a:pt x="19402534" y="7445722"/>
                </a:lnTo>
                <a:lnTo>
                  <a:pt x="0" y="7445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73213" y="2632362"/>
            <a:ext cx="9689494" cy="609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960" b="1" dirty="0">
                <a:solidFill>
                  <a:srgbClr val="F15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CÁC EM HỌC SINH </a:t>
            </a:r>
            <a:r>
              <a:rPr lang="en-US" sz="3960" b="1" dirty="0" err="1">
                <a:solidFill>
                  <a:srgbClr val="F15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CHĂM</a:t>
            </a:r>
            <a:r>
              <a:rPr lang="en-US" sz="3960" b="1" dirty="0">
                <a:solidFill>
                  <a:srgbClr val="F15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 NGOAN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4415" y="1878748"/>
            <a:ext cx="978829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 err="1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KÍNH</a:t>
            </a:r>
            <a:r>
              <a:rPr lang="en-US" sz="3600" b="1" dirty="0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3600" b="1" dirty="0" err="1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CHÚC</a:t>
            </a:r>
            <a:r>
              <a:rPr lang="en-US" sz="3600" b="1" dirty="0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 CÁC </a:t>
            </a:r>
            <a:r>
              <a:rPr lang="en-US" sz="3600" b="1" dirty="0" err="1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THẦY</a:t>
            </a:r>
            <a:r>
              <a:rPr lang="en-US" sz="3600" b="1" dirty="0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3600" b="1" dirty="0" err="1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CÔ</a:t>
            </a:r>
            <a:r>
              <a:rPr lang="en-US" sz="3600" b="1" dirty="0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3600" b="1" dirty="0" err="1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SỨC</a:t>
            </a:r>
            <a:r>
              <a:rPr lang="en-US" sz="3600" b="1" dirty="0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3600" b="1" dirty="0" err="1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KHỎE</a:t>
            </a:r>
            <a:r>
              <a:rPr lang="en-US" sz="3600" b="1" dirty="0">
                <a:solidFill>
                  <a:srgbClr val="446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03" y="464466"/>
            <a:ext cx="821441" cy="7491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2693" y="698910"/>
            <a:ext cx="2118419" cy="13148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40817"/>
            <a:ext cx="1845510" cy="14550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704" r="34992"/>
          <a:stretch>
            <a:fillRect/>
          </a:stretch>
        </p:blipFill>
        <p:spPr>
          <a:xfrm rot="21039240">
            <a:off x="7030875" y="3340804"/>
            <a:ext cx="723582" cy="84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0" t="16462" r="32482" b="30242"/>
          <a:stretch>
            <a:fillRect/>
          </a:stretch>
        </p:blipFill>
        <p:spPr>
          <a:xfrm rot="21039240">
            <a:off x="4153029" y="3299473"/>
            <a:ext cx="821171" cy="9641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325" t="35098" r="-2333" b="11606"/>
          <a:stretch>
            <a:fillRect/>
          </a:stretch>
        </p:blipFill>
        <p:spPr>
          <a:xfrm rot="18964957">
            <a:off x="6878969" y="872789"/>
            <a:ext cx="741429" cy="870555"/>
          </a:xfrm>
          <a:prstGeom prst="rect">
            <a:avLst/>
          </a:prstGeom>
        </p:spPr>
      </p:pic>
      <p:sp>
        <p:nvSpPr>
          <p:cNvPr id="7" name="Freeform 4"/>
          <p:cNvSpPr/>
          <p:nvPr/>
        </p:nvSpPr>
        <p:spPr>
          <a:xfrm>
            <a:off x="3292172" y="138307"/>
            <a:ext cx="3886200" cy="1460426"/>
          </a:xfrm>
          <a:custGeom>
            <a:avLst/>
            <a:gdLst/>
            <a:ahLst/>
            <a:cxnLst/>
            <a:rect l="l" t="t" r="r" b="b"/>
            <a:pathLst>
              <a:path w="7315200" h="3264408">
                <a:moveTo>
                  <a:pt x="0" y="0"/>
                </a:moveTo>
                <a:lnTo>
                  <a:pt x="7315200" y="0"/>
                </a:lnTo>
                <a:lnTo>
                  <a:pt x="7315200" y="3264408"/>
                </a:lnTo>
                <a:lnTo>
                  <a:pt x="0" y="32644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3246690"/>
            <a:ext cx="548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https://youtu.be/2c_sfeYIwRk?si=wbQq17x-Wt_Lftuc</a:t>
            </a:r>
          </a:p>
        </p:txBody>
      </p:sp>
      <p:pic>
        <p:nvPicPr>
          <p:cNvPr id="2" name="videoplayback (2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7785" y="0"/>
            <a:ext cx="110655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 Yến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93700" y="-165100"/>
            <a:ext cx="12257405" cy="7584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981575" y="42306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anose="02040503050406030204" pitchFamily="18" charset="0"/>
                <a:cs typeface="Times New Roman" panose="02020603050405020304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anose="02040503050406030204" pitchFamily="18" charset="0"/>
                <a:cs typeface="Times New Roman" panose="02020603050405020304" pitchFamily="18" charset="0"/>
              </a:rPr>
              <a:t>Lời mới: Việt Anh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4290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CON CHIM CHÍCH CHÒE</a:t>
            </a:r>
          </a:p>
        </p:txBody>
      </p:sp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559675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455863"/>
            <a:ext cx="2262188" cy="11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/>
          <p:cNvSpPr/>
          <p:nvPr/>
        </p:nvSpPr>
        <p:spPr>
          <a:xfrm>
            <a:off x="-559059" y="1909729"/>
            <a:ext cx="6431715" cy="6014899"/>
          </a:xfrm>
          <a:custGeom>
            <a:avLst/>
            <a:gdLst/>
            <a:ahLst/>
            <a:cxnLst/>
            <a:rect l="l" t="t" r="r" b="b"/>
            <a:pathLst>
              <a:path w="10563886" h="9872432">
                <a:moveTo>
                  <a:pt x="0" y="0"/>
                </a:moveTo>
                <a:lnTo>
                  <a:pt x="10563886" y="0"/>
                </a:lnTo>
                <a:lnTo>
                  <a:pt x="10563886" y="9872432"/>
                </a:lnTo>
                <a:lnTo>
                  <a:pt x="0" y="98724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>
            <p:custDataLst>
              <p:tags r:id="rId1"/>
            </p:custDataLst>
          </p:nvPr>
        </p:nvGrpSpPr>
        <p:grpSpPr>
          <a:xfrm>
            <a:off x="1659965" y="2076796"/>
            <a:ext cx="6431715" cy="1061720"/>
            <a:chOff x="2012450" y="3158186"/>
            <a:chExt cx="9722319" cy="1343676"/>
          </a:xfrm>
        </p:grpSpPr>
        <p:sp>
          <p:nvSpPr>
            <p:cNvPr id="5" name="TextBox 5"/>
            <p:cNvSpPr txBox="1"/>
            <p:nvPr>
              <p:custDataLst>
                <p:tags r:id="rId4"/>
              </p:custDataLst>
            </p:nvPr>
          </p:nvSpPr>
          <p:spPr>
            <a:xfrm>
              <a:off x="2012450" y="3158186"/>
              <a:ext cx="4570017" cy="13436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900" b="1" dirty="0">
                  <a:solidFill>
                    <a:srgbClr val="F15A2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laypen Sans Bold"/>
                  <a:ea typeface="Playpen Sans Bold"/>
                  <a:cs typeface="Playpen Sans Bold"/>
                  <a:sym typeface="Playpen Sans Bold"/>
                </a:rPr>
                <a:t>KHÁM</a:t>
              </a:r>
            </a:p>
          </p:txBody>
        </p:sp>
        <p:sp>
          <p:nvSpPr>
            <p:cNvPr id="6" name="TextBox 6"/>
            <p:cNvSpPr txBox="1"/>
            <p:nvPr>
              <p:custDataLst>
                <p:tags r:id="rId5"/>
              </p:custDataLst>
            </p:nvPr>
          </p:nvSpPr>
          <p:spPr>
            <a:xfrm>
              <a:off x="6152951" y="3158186"/>
              <a:ext cx="5581818" cy="13436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900" b="1" dirty="0">
                  <a:solidFill>
                    <a:srgbClr val="4466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laypen Sans Bold"/>
                  <a:ea typeface="Playpen Sans Bold"/>
                  <a:cs typeface="Playpen Sans Bold"/>
                  <a:sym typeface="Playpen Sans Bold"/>
                </a:rPr>
                <a:t>PHÁ</a:t>
              </a:r>
            </a:p>
          </p:txBody>
        </p:sp>
      </p:grpSp>
      <p:sp>
        <p:nvSpPr>
          <p:cNvPr id="12" name="Freeform 8"/>
          <p:cNvSpPr/>
          <p:nvPr/>
        </p:nvSpPr>
        <p:spPr>
          <a:xfrm>
            <a:off x="5022613" y="2815487"/>
            <a:ext cx="5830439" cy="3695041"/>
          </a:xfrm>
          <a:custGeom>
            <a:avLst/>
            <a:gdLst/>
            <a:ahLst/>
            <a:cxnLst/>
            <a:rect l="l" t="t" r="r" b="b"/>
            <a:pathLst>
              <a:path w="9717399" h="6158402">
                <a:moveTo>
                  <a:pt x="0" y="0"/>
                </a:moveTo>
                <a:lnTo>
                  <a:pt x="9717399" y="0"/>
                </a:lnTo>
                <a:lnTo>
                  <a:pt x="9717399" y="6158401"/>
                </a:lnTo>
                <a:lnTo>
                  <a:pt x="0" y="61584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4"/>
          <p:cNvSpPr/>
          <p:nvPr/>
        </p:nvSpPr>
        <p:spPr>
          <a:xfrm>
            <a:off x="22860" y="365760"/>
            <a:ext cx="3886200" cy="1460426"/>
          </a:xfrm>
          <a:custGeom>
            <a:avLst/>
            <a:gdLst/>
            <a:ahLst/>
            <a:cxnLst/>
            <a:rect l="l" t="t" r="r" b="b"/>
            <a:pathLst>
              <a:path w="7315200" h="3264408">
                <a:moveTo>
                  <a:pt x="0" y="0"/>
                </a:moveTo>
                <a:lnTo>
                  <a:pt x="7315200" y="0"/>
                </a:lnTo>
                <a:lnTo>
                  <a:pt x="7315200" y="3264408"/>
                </a:lnTo>
                <a:lnTo>
                  <a:pt x="0" y="32644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3"/>
          <p:cNvSpPr/>
          <p:nvPr/>
        </p:nvSpPr>
        <p:spPr>
          <a:xfrm>
            <a:off x="510562" y="3819169"/>
            <a:ext cx="2561527" cy="2710611"/>
          </a:xfrm>
          <a:custGeom>
            <a:avLst/>
            <a:gdLst/>
            <a:ahLst/>
            <a:cxnLst/>
            <a:rect l="l" t="t" r="r" b="b"/>
            <a:pathLst>
              <a:path w="4269212" h="4517685">
                <a:moveTo>
                  <a:pt x="0" y="0"/>
                </a:moveTo>
                <a:lnTo>
                  <a:pt x="4269212" y="0"/>
                </a:lnTo>
                <a:lnTo>
                  <a:pt x="4269212" y="4517685"/>
                </a:lnTo>
                <a:lnTo>
                  <a:pt x="0" y="45176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867617" y="3490896"/>
            <a:ext cx="600918" cy="585550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40" y="0"/>
                </a:lnTo>
                <a:lnTo>
                  <a:pt x="1487640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8"/>
          <p:cNvSpPr/>
          <p:nvPr>
            <p:custDataLst>
              <p:tags r:id="rId2"/>
            </p:custDataLst>
          </p:nvPr>
        </p:nvSpPr>
        <p:spPr>
          <a:xfrm>
            <a:off x="5257800" y="758836"/>
            <a:ext cx="958473" cy="897445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40" y="0"/>
                </a:lnTo>
                <a:lnTo>
                  <a:pt x="1487640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Freeform 18"/>
          <p:cNvSpPr/>
          <p:nvPr>
            <p:custDataLst>
              <p:tags r:id="rId3"/>
            </p:custDataLst>
          </p:nvPr>
        </p:nvSpPr>
        <p:spPr>
          <a:xfrm>
            <a:off x="9066942" y="1294868"/>
            <a:ext cx="958473" cy="897445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40" y="0"/>
                </a:lnTo>
                <a:lnTo>
                  <a:pt x="1487640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824" y="476672"/>
            <a:ext cx="1029714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5470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39" y="61194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2016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mẫu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768" y="5227848"/>
            <a:ext cx="2174032" cy="1585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80984" y="85006"/>
            <a:ext cx="609600" cy="609600"/>
          </a:xfrm>
          <a:prstGeom prst="rect">
            <a:avLst/>
          </a:prstGeom>
        </p:spPr>
      </p:pic>
      <p:pic>
        <p:nvPicPr>
          <p:cNvPr id="3" name="BEAT CON CHIM CHÍCH CHÒ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00034" y="792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utoUpdateAnimBg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anose="02040503050406030204" pitchFamily="18" charset="0"/>
            </a:endParaRPr>
          </a:p>
        </p:txBody>
      </p:sp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2390775" y="836613"/>
            <a:ext cx="62103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CON CHIM CHÍCH CHÒE</a:t>
            </a:r>
            <a:endParaRPr lang="en-US" sz="4400" b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348" y="653538"/>
            <a:ext cx="2171766" cy="1623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17525" y="1809750"/>
            <a:ext cx="9783763" cy="390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chích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chòe</a:t>
            </a:r>
            <a:endParaRPr lang="en-US" sz="36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14000"/>
              </a:lnSpc>
            </a:pP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Ấy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chịu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14000"/>
              </a:lnSpc>
            </a:pP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rên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14000"/>
              </a:lnSpc>
            </a:pP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>
                <a:latin typeface="Cambria" panose="02040503050406030204" pitchFamily="18" charset="0"/>
                <a:cs typeface="Times New Roman" panose="02020603050405020304" pitchFamily="18" charset="0"/>
              </a:rPr>
              <a:t> 5: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Ôi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ôi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đau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nhức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14000"/>
              </a:lnSpc>
            </a:pP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6: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Chích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chòe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đêm</a:t>
            </a:r>
            <a:endParaRPr lang="en-US" sz="36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7.38496062992127,&quot;left&quot;:130.70590551181098,&quot;top&quot;:59.75086614173229,&quot;width&quot;:658.696850393700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7.38496062992127,&quot;left&quot;:130.70590551181098,&quot;top&quot;:59.75086614173229,&quot;width&quot;:658.696850393700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7.38496062992127,&quot;left&quot;:130.70590551181098,&quot;top&quot;:59.75086614173229,&quot;width&quot;:658.696850393700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7.38496062992127,&quot;left&quot;:130.70590551181098,&quot;top&quot;:59.75086614173229,&quot;width&quot;:658.696850393700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7.38496062992127,&quot;left&quot;:130.70590551181098,&quot;top&quot;:59.75086614173229,&quot;width&quot;:658.6968503937009}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264</Words>
  <Application>Microsoft Office PowerPoint</Application>
  <PresentationFormat>Custom</PresentationFormat>
  <Paragraphs>57</Paragraphs>
  <Slides>26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Cambria</vt:lpstr>
      <vt:lpstr>Playpen Sans Bold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DELL</cp:lastModifiedBy>
  <cp:revision>604</cp:revision>
  <dcterms:created xsi:type="dcterms:W3CDTF">2010-04-30T18:19:00Z</dcterms:created>
  <dcterms:modified xsi:type="dcterms:W3CDTF">2025-10-10T13:08:46Z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6FF1FB3942244A67944617B8967C161E</vt:lpwstr>
  </property>
  <property fmtid="{D5CDD505-2E9C-101B-9397-08002B2CF9AE}" pid="3" name="KSOProductBuildVer">
    <vt:lpwstr>1033-12.2.0.22549</vt:lpwstr>
  </property>
</Properties>
</file>