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14"/>
  </p:notesMasterIdLst>
  <p:sldIdLst>
    <p:sldId id="616" r:id="rId2"/>
    <p:sldId id="617" r:id="rId3"/>
    <p:sldId id="543" r:id="rId4"/>
    <p:sldId id="563" r:id="rId5"/>
    <p:sldId id="542" r:id="rId6"/>
    <p:sldId id="496" r:id="rId7"/>
    <p:sldId id="609" r:id="rId8"/>
    <p:sldId id="618" r:id="rId9"/>
    <p:sldId id="614" r:id="rId10"/>
    <p:sldId id="619" r:id="rId11"/>
    <p:sldId id="607" r:id="rId12"/>
    <p:sldId id="620" r:id="rId13"/>
  </p:sldIdLst>
  <p:sldSz cx="12192000" cy="6858000"/>
  <p:notesSz cx="6858000" cy="9144000"/>
  <p:custDataLst>
    <p:tags r:id="rId15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63" d="100"/>
          <a:sy n="63" d="100"/>
        </p:scale>
        <p:origin x="84" y="8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gs" Target="tags/tag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1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29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4413" algn="l" rtl="0" eaLnBrk="0" fontAlgn="base" hangingPunct="0">
      <a:spcBef>
        <a:spcPct val="30000"/>
      </a:spcBef>
      <a:spcAft>
        <a:spcPct val="0"/>
      </a:spcAft>
      <a:defRPr sz="15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7271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3428726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4000180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4571634" algn="l" defTabSz="1142909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openxmlformats.org/officeDocument/2006/relationships/hyperlink" Target="https://www.youtube.com/channel/UCO2d8nr48-iTs8byOJTX9PQ" TargetMode="Externa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2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microsoft.com/office/2007/relationships/hdphoto" Target="../media/hdphoto8.wdp"/><Relationship Id="rId4" Type="http://schemas.openxmlformats.org/officeDocument/2006/relationships/image" Target="../media/image18.png"/><Relationship Id="rId9" Type="http://schemas.microsoft.com/office/2007/relationships/hdphoto" Target="../media/hdphoto10.wdp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microsoft.com/office/2007/relationships/hdphoto" Target="../media/hdphoto6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11" Type="http://schemas.microsoft.com/office/2007/relationships/hdphoto" Target="../media/hdphoto8.wdp"/><Relationship Id="rId5" Type="http://schemas.openxmlformats.org/officeDocument/2006/relationships/image" Target="../media/image12.png"/><Relationship Id="rId10" Type="http://schemas.openxmlformats.org/officeDocument/2006/relationships/image" Target="../media/image18.png"/><Relationship Id="rId4" Type="http://schemas.microsoft.com/office/2007/relationships/hdphoto" Target="../media/hdphoto4.wdp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microsoft.com/office/2007/relationships/hdphoto" Target="../media/hdphoto4.wdp"/><Relationship Id="rId7" Type="http://schemas.openxmlformats.org/officeDocument/2006/relationships/image" Target="../media/image2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microsoft.com/office/2007/relationships/hdphoto" Target="../media/hdphoto7.wdp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3CE8B49-EF59-7025-D047-9173D5C42E4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784" y="180117"/>
            <a:ext cx="3580316" cy="33958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C097DFF-0D78-1FEF-57B8-0D7750D25B68}"/>
              </a:ext>
            </a:extLst>
          </p:cNvPr>
          <p:cNvSpPr txBox="1"/>
          <p:nvPr/>
        </p:nvSpPr>
        <p:spPr>
          <a:xfrm>
            <a:off x="5663952" y="3645024"/>
            <a:ext cx="6237981" cy="138563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THẦY CÔ 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VUI LÒNG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KHÔNG CHIA SẺ TÀI LIỆU CỦA CHƯƠNG TRÌNH ĐỂ CÓ CƠ HỘI GIÚP ĐỠ THÊM NHIỀU HOÀN CẢNH HỌC SINH KHÓ KHĂN NHÉ Ạ!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XIN CHÂN THÀNH CẢM ƠN THẦY C</a:t>
            </a:r>
            <a:r>
              <a:rPr lang="en-US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Ô</a:t>
            </a:r>
            <a:r>
              <a:rPr lang="vi-VN" sz="2000" b="1" spc="20" dirty="0">
                <a:solidFill>
                  <a:srgbClr val="FF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!</a:t>
            </a:r>
            <a:endParaRPr lang="vi-VN" sz="2000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DA7120A-D32B-91CB-F894-5BAA68DF8CAF}"/>
              </a:ext>
            </a:extLst>
          </p:cNvPr>
          <p:cNvSpPr txBox="1"/>
          <p:nvPr/>
        </p:nvSpPr>
        <p:spPr>
          <a:xfrm>
            <a:off x="6023992" y="5517232"/>
            <a:ext cx="5782433" cy="10624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ĐỊA CHỈ KÊNH HỌC LIỆU ÂM NHẠC KẾT NỐI: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  <a:hlinkClick r:id="rId4"/>
              </a:rPr>
              <a:t>https://www.youtube.com/channel/UCO2d8nr48-iTs8byOJTX9PQ</a:t>
            </a:r>
            <a:r>
              <a:rPr lang="en-US" b="1" spc="2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 </a:t>
            </a:r>
            <a:endParaRPr lang="vi-VN" b="1" dirty="0">
              <a:solidFill>
                <a:srgbClr val="FF0000"/>
              </a:solidFill>
              <a:effectLst/>
              <a:latin typeface="Cambria" panose="020405030504060302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E644A7B-E004-2228-7147-E83AD87AF0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589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" y="247"/>
            <a:ext cx="1219200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>
            <a:off x="397696" y="308467"/>
            <a:ext cx="3268489" cy="1032301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1002066" y="5603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3D82598-3E55-3EAA-0885-2B9C3627698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6345" y="351117"/>
            <a:ext cx="1389535" cy="8302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00056" y="361318"/>
            <a:ext cx="4950038" cy="5885727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319100" y="1916832"/>
            <a:ext cx="5639050" cy="4357509"/>
            <a:chOff x="319100" y="1916832"/>
            <a:chExt cx="5639050" cy="4357509"/>
          </a:xfrm>
        </p:grpSpPr>
        <p:grpSp>
          <p:nvGrpSpPr>
            <p:cNvPr id="11" name="Group 10"/>
            <p:cNvGrpSpPr/>
            <p:nvPr/>
          </p:nvGrpSpPr>
          <p:grpSpPr>
            <a:xfrm>
              <a:off x="319100" y="1916832"/>
              <a:ext cx="5639050" cy="4357509"/>
              <a:chOff x="319100" y="1916832"/>
              <a:chExt cx="5639050" cy="4357509"/>
            </a:xfrm>
          </p:grpSpPr>
          <p:pic>
            <p:nvPicPr>
              <p:cNvPr id="12" name="Picture 11"/>
              <p:cNvPicPr>
                <a:picLocks noChangeAspect="1"/>
              </p:cNvPicPr>
              <p:nvPr/>
            </p:nvPicPr>
            <p:blipFill>
              <a:blip r:embed="rId8">
                <a:extLst>
                  <a:ext uri="{BEBA8EAE-BF5A-486C-A8C5-ECC9F3942E4B}">
                    <a14:imgProps xmlns:a14="http://schemas.microsoft.com/office/drawing/2010/main">
                      <a14:imgLayer r:embed="rId9">
                        <a14:imgEffect>
                          <a14:saturation sat="2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19100" y="2047541"/>
                <a:ext cx="5639050" cy="4226800"/>
              </a:xfrm>
              <a:prstGeom prst="rect">
                <a:avLst/>
              </a:prstGeom>
            </p:spPr>
          </p:pic>
          <p:sp>
            <p:nvSpPr>
              <p:cNvPr id="14" name="Rectangle 13"/>
              <p:cNvSpPr/>
              <p:nvPr/>
            </p:nvSpPr>
            <p:spPr>
              <a:xfrm>
                <a:off x="3863752" y="1916832"/>
                <a:ext cx="432048" cy="144016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5" name="Rectangle 14"/>
            <p:cNvSpPr/>
            <p:nvPr/>
          </p:nvSpPr>
          <p:spPr>
            <a:xfrm>
              <a:off x="407528" y="1954986"/>
              <a:ext cx="873768" cy="82594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5438510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1 LẦ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EF94326-9E48-D222-618F-F95CC02253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0"/>
            <a:ext cx="11233248" cy="301467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35A65749-76E2-E0C5-A57E-F634FBD21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52184" y="2237406"/>
            <a:ext cx="1835418" cy="5886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32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4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0C9FA4A-99E9-794E-B134-31FC60BAAC5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384" y="3271359"/>
            <a:ext cx="3600400" cy="115392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3D2B94F-269D-33A2-2EAA-4C891B107943}"/>
              </a:ext>
            </a:extLst>
          </p:cNvPr>
          <p:cNvSpPr/>
          <p:nvPr/>
        </p:nvSpPr>
        <p:spPr>
          <a:xfrm>
            <a:off x="731404" y="4691827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7816B9C-80B0-B96E-E4B9-62637F7FA90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59" y="328073"/>
            <a:ext cx="11314865" cy="2849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3937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0124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782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ED2B21-1171-78DC-7100-D1F9B0B78E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921" y="0"/>
            <a:ext cx="6816079" cy="2107753"/>
          </a:xfrm>
          <a:prstGeom prst="rect">
            <a:avLst/>
          </a:prstGeom>
        </p:spPr>
      </p:pic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9452348" y="1504753"/>
            <a:ext cx="1692387" cy="5270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eaLnBrk="1" hangingPunct="1"/>
            <a:r>
              <a:rPr lang="en-US" sz="28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</a:t>
            </a:r>
            <a:r>
              <a:rPr lang="en-US" sz="2800" b="1" dirty="0" smtClean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en-US" sz="2800" b="1" dirty="0">
              <a:solidFill>
                <a:srgbClr val="1713C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46613" y="1907415"/>
            <a:ext cx="2951928" cy="295192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51F8121-E799-0D50-371D-7765B4D2A6E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7592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ADC6D6F-E0DD-119D-DFEB-C70462486B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13185"/>
          <a:stretch/>
        </p:blipFill>
        <p:spPr>
          <a:xfrm>
            <a:off x="7919060" y="4039354"/>
            <a:ext cx="4104456" cy="2881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00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5A939FF-C85E-C0D5-FDA2-F8E8348D0F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96BE69E-533C-A8AC-83B1-AB379D87DD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colorTemperature colorTemp="4700"/>
                    </a14:imgEffect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1584" y="-235634"/>
            <a:ext cx="7344816" cy="7099025"/>
          </a:xfrm>
          <a:prstGeom prst="rect">
            <a:avLst/>
          </a:prstGeom>
        </p:spPr>
      </p:pic>
      <p:sp>
        <p:nvSpPr>
          <p:cNvPr id="12" name="Rectangle 5">
            <a:extLst>
              <a:ext uri="{FF2B5EF4-FFF2-40B4-BE49-F238E27FC236}">
                <a16:creationId xmlns:a16="http://schemas.microsoft.com/office/drawing/2014/main" id="{E6A93F7D-3019-A40B-5554-1A30A63B03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43472" y="2034685"/>
            <a:ext cx="9361040" cy="25583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243" tIns="47621" rIns="95243" bIns="47621">
            <a:spAutoFit/>
          </a:bodyPr>
          <a:lstStyle/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</a:p>
          <a:p>
            <a:pPr algn="ctr" eaLnBrk="1" hangingPunct="1"/>
            <a:r>
              <a:rPr lang="en-US" sz="80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</a:p>
        </p:txBody>
      </p:sp>
    </p:spTree>
    <p:extLst>
      <p:ext uri="{BB962C8B-B14F-4D97-AF65-F5344CB8AC3E}">
        <p14:creationId xmlns:p14="http://schemas.microsoft.com/office/powerpoint/2010/main" val="4073173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091D9A5-B4E6-FF93-17A8-8EB1BD9225B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FE48B11-135F-7EA8-8E0C-F3B15E03361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95600" y="1433376"/>
            <a:ext cx="8805625" cy="4629561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515103" y="457632"/>
            <a:ext cx="3018726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Dance Monkey - BODY PERCUSSION per bambini e ragazzi - TONES AND 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2629784" y="1628800"/>
            <a:ext cx="8529624" cy="4221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CD42F8-011C-5D74-1710-F7C7DF5B0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479376" y="1268760"/>
            <a:ext cx="11233248" cy="498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13">
            <a:extLst>
              <a:ext uri="{FF2B5EF4-FFF2-40B4-BE49-F238E27FC236}">
                <a16:creationId xmlns:a16="http://schemas.microsoft.com/office/drawing/2014/main" id="{F2ABE2B6-D11B-99AB-9ECA-8097EC1A564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445086" y="351595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C18E78A-3F1B-67B5-D0B1-35413E4C03D4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92" y="3140968"/>
            <a:ext cx="3600400" cy="1081914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678D4D2-8FF0-7562-E055-5F82EA7F901E}"/>
              </a:ext>
            </a:extLst>
          </p:cNvPr>
          <p:cNvSpPr/>
          <p:nvPr/>
        </p:nvSpPr>
        <p:spPr>
          <a:xfrm>
            <a:off x="695400" y="4509120"/>
            <a:ext cx="10729192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TỔ CHỨC CÁC HOẠT ĐỘNG VẬN DỤNG SÁNG TẠO</a:t>
            </a:r>
          </a:p>
        </p:txBody>
      </p:sp>
    </p:spTree>
  </p:cSld>
  <p:clrMapOvr>
    <a:masterClrMapping/>
  </p:clrMapOvr>
  <p:transition spd="slow">
    <p:split orient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1384" y="476672"/>
            <a:ext cx="7172325" cy="952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r="54009" b="48951"/>
          <a:stretch/>
        </p:blipFill>
        <p:spPr>
          <a:xfrm>
            <a:off x="897186" y="1953970"/>
            <a:ext cx="3240360" cy="18831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/>
          <a:srcRect l="53146" b="51301"/>
          <a:stretch/>
        </p:blipFill>
        <p:spPr>
          <a:xfrm>
            <a:off x="8040216" y="1893599"/>
            <a:ext cx="3301151" cy="179651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7"/>
          <a:srcRect l="54400" t="51554"/>
          <a:stretch/>
        </p:blipFill>
        <p:spPr>
          <a:xfrm>
            <a:off x="6339615" y="3995854"/>
            <a:ext cx="3212769" cy="178717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7"/>
          <a:srcRect t="50702" r="53181"/>
          <a:stretch/>
        </p:blipFill>
        <p:spPr>
          <a:xfrm>
            <a:off x="2135560" y="3995854"/>
            <a:ext cx="3298669" cy="18186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55440" y="1480197"/>
            <a:ext cx="7239000" cy="48577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7408" y="3571902"/>
            <a:ext cx="10729192" cy="14859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76320" y="848426"/>
            <a:ext cx="2347958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545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2348880"/>
            <a:ext cx="11233248" cy="36830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/>
          <a:srcRect b="11027"/>
          <a:stretch/>
        </p:blipFill>
        <p:spPr>
          <a:xfrm>
            <a:off x="479376" y="437155"/>
            <a:ext cx="6057900" cy="87289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7448" y="1456384"/>
            <a:ext cx="4552950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5400" y="3295050"/>
            <a:ext cx="10813182" cy="17907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A3D162D-AD33-14AD-55D1-9618CDE13BA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784" t="8649" r="2687" b="74474"/>
          <a:stretch/>
        </p:blipFill>
        <p:spPr>
          <a:xfrm flipH="1">
            <a:off x="8544272" y="596499"/>
            <a:ext cx="3268489" cy="1032301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8EEFEAB9-381F-EC99-933A-8BF8554EECB6}"/>
              </a:ext>
            </a:extLst>
          </p:cNvPr>
          <p:cNvSpPr/>
          <p:nvPr/>
        </p:nvSpPr>
        <p:spPr>
          <a:xfrm>
            <a:off x="8904312" y="848426"/>
            <a:ext cx="2520280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MÁY ĐẾM NHỊP</a:t>
            </a:r>
            <a:endParaRPr lang="vi-VN" sz="24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57180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MÁY ĐẾM NHỊ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C05FC09-0601-4D9A-4B9E-6459293AC8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F42276B-75C8-BAD4-6040-C216AE23398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b="297"/>
          <a:stretch/>
        </p:blipFill>
        <p:spPr>
          <a:xfrm>
            <a:off x="479376" y="1587860"/>
            <a:ext cx="11233248" cy="444406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560" y="404664"/>
            <a:ext cx="11103159" cy="1160748"/>
          </a:xfrm>
          <a:prstGeom prst="rect">
            <a:avLst/>
          </a:prstGeom>
        </p:spPr>
      </p:pic>
      <p:pic>
        <p:nvPicPr>
          <p:cNvPr id="1026" name="Picture 2" descr="image-removebg-preview - 2023-02-18T213243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51" y="1565412"/>
            <a:ext cx="10585176" cy="425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7287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8574</TotalTime>
  <Words>85</Words>
  <Application>Microsoft Office PowerPoint</Application>
  <PresentationFormat>Widescreen</PresentationFormat>
  <Paragraphs>13</Paragraphs>
  <Slides>12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9" baseType="lpstr">
      <vt:lpstr>Arial</vt:lpstr>
      <vt:lpstr>Calibri</vt:lpstr>
      <vt:lpstr>Calibri Light</vt:lpstr>
      <vt:lpstr>Cambria</vt:lpstr>
      <vt:lpstr>Times New Roman</vt:lpstr>
      <vt:lpstr>ZapfChancery-Medium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681</cp:revision>
  <dcterms:created xsi:type="dcterms:W3CDTF">2010-04-30T18:19:48Z</dcterms:created>
  <dcterms:modified xsi:type="dcterms:W3CDTF">2023-06-30T09:55:19Z</dcterms:modified>
</cp:coreProperties>
</file>