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24"/>
  </p:notesMasterIdLst>
  <p:sldIdLst>
    <p:sldId id="273" r:id="rId3"/>
    <p:sldId id="287" r:id="rId4"/>
    <p:sldId id="333" r:id="rId5"/>
    <p:sldId id="283" r:id="rId6"/>
    <p:sldId id="336" r:id="rId7"/>
    <p:sldId id="335" r:id="rId8"/>
    <p:sldId id="324" r:id="rId9"/>
    <p:sldId id="337" r:id="rId10"/>
    <p:sldId id="285" r:id="rId11"/>
    <p:sldId id="325" r:id="rId12"/>
    <p:sldId id="286" r:id="rId13"/>
    <p:sldId id="327" r:id="rId14"/>
    <p:sldId id="326" r:id="rId15"/>
    <p:sldId id="307" r:id="rId16"/>
    <p:sldId id="328" r:id="rId17"/>
    <p:sldId id="329" r:id="rId18"/>
    <p:sldId id="339" r:id="rId19"/>
    <p:sldId id="330" r:id="rId20"/>
    <p:sldId id="331" r:id="rId21"/>
    <p:sldId id="332" r:id="rId22"/>
    <p:sldId id="30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4B9B1-D581-4DBF-B1D6-BABDDB25F6B1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3BBBB-45B5-4101-A992-BD8B4C249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84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3BBBB-45B5-4101-A992-BD8B4C2491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50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3BBBB-45B5-4101-A992-BD8B4C2491F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91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3BBBB-45B5-4101-A992-BD8B4C2491F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05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275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791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61C5A-F1AB-760D-356B-8E0A4EDEB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8FECA3-949C-64E8-6711-94542CD759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E27E75-5A08-BC05-AE5B-093D474956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60D90-9EBE-7A62-B37E-39E47EF9EE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10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765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15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78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63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3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62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74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652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69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4F078-CBCE-4651-BC21-3300480FFF0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29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68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80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88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5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71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82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38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73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/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9835" y="4324168"/>
            <a:ext cx="10337273" cy="23809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1605" y="6265757"/>
            <a:ext cx="5598871" cy="5922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1" y="6265757"/>
            <a:ext cx="5598871" cy="592244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418647" y="1039361"/>
            <a:ext cx="998738" cy="99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606" y="631363"/>
            <a:ext cx="836676" cy="83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B3CD1E-904A-41AA-83DC-9AFF838376B3}"/>
              </a:ext>
            </a:extLst>
          </p:cNvPr>
          <p:cNvSpPr/>
          <p:nvPr/>
        </p:nvSpPr>
        <p:spPr>
          <a:xfrm>
            <a:off x="1710645" y="947554"/>
            <a:ext cx="8770713" cy="2801263"/>
          </a:xfrm>
          <a:prstGeom prst="rect">
            <a:avLst/>
          </a:prstGeom>
          <a:noFill/>
        </p:spPr>
        <p:txBody>
          <a:bodyPr spcFirstLastPara="1" wrap="none" lIns="82296" tIns="41148" rIns="82296" bIns="41148" numCol="1">
            <a:prstTxWarp prst="textArchUp">
              <a:avLst/>
            </a:prstTxWarp>
            <a:spAutoFit/>
          </a:bodyPr>
          <a:lstStyle/>
          <a:p>
            <a:pPr algn="ctr"/>
            <a:r>
              <a:rPr lang="vi-VN" sz="648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Nhiệt liệt chào mừng quý thầy cô về dự giờ </a:t>
            </a:r>
            <a:endParaRPr lang="en-US" sz="648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7301B76A-18A1-4233-BA75-CD9E1D1AE573}"/>
              </a:ext>
            </a:extLst>
          </p:cNvPr>
          <p:cNvSpPr txBox="1"/>
          <p:nvPr/>
        </p:nvSpPr>
        <p:spPr>
          <a:xfrm rot="10800000" flipV="1">
            <a:off x="2982350" y="2090419"/>
            <a:ext cx="5633847" cy="398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11501">
              <a:lnSpc>
                <a:spcPts val="3042"/>
              </a:lnSpc>
            </a:pPr>
            <a:r>
              <a:rPr lang="en-US" sz="3240" b="1" spc="117" dirty="0">
                <a:solidFill>
                  <a:schemeClr val="bg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Môn: </a:t>
            </a:r>
            <a:r>
              <a:rPr lang="en-US" sz="3240" b="1" spc="117" dirty="0" err="1">
                <a:solidFill>
                  <a:schemeClr val="bg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Hoạt</a:t>
            </a:r>
            <a:r>
              <a:rPr lang="en-US" sz="3240" b="1" spc="117" dirty="0">
                <a:solidFill>
                  <a:schemeClr val="bg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40" b="1" spc="117" dirty="0" err="1">
                <a:solidFill>
                  <a:schemeClr val="bg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40" b="1" spc="117" dirty="0">
                <a:solidFill>
                  <a:schemeClr val="bg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40" b="1" spc="117" dirty="0" err="1">
                <a:solidFill>
                  <a:schemeClr val="bg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trải</a:t>
            </a:r>
            <a:r>
              <a:rPr lang="en-US" sz="3240" b="1" spc="117" dirty="0">
                <a:solidFill>
                  <a:schemeClr val="bg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40" b="1" spc="117" dirty="0" err="1">
                <a:solidFill>
                  <a:schemeClr val="bg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nghiệm</a:t>
            </a:r>
            <a:endParaRPr lang="en-US" sz="3240" b="1" spc="117" dirty="0">
              <a:solidFill>
                <a:schemeClr val="bg1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6FC651-361C-4DD8-8FFE-05623A9BADEF}"/>
              </a:ext>
            </a:extLst>
          </p:cNvPr>
          <p:cNvSpPr/>
          <p:nvPr/>
        </p:nvSpPr>
        <p:spPr>
          <a:xfrm>
            <a:off x="5676194" y="3386675"/>
            <a:ext cx="557472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17220">
              <a:defRPr/>
            </a:pPr>
            <a:r>
              <a:rPr lang="en-US" sz="2880" b="1" i="1" dirty="0">
                <a:solidFill>
                  <a:srgbClr val="FF0000"/>
                </a:solidFill>
                <a:cs typeface="Times New Roman" pitchFamily="18" charset="0"/>
              </a:rPr>
              <a:t>Giáo viên: </a:t>
            </a:r>
            <a:r>
              <a:rPr lang="vi-VN" sz="2880" b="1" i="1" dirty="0">
                <a:solidFill>
                  <a:srgbClr val="FF0000"/>
                </a:solidFill>
                <a:cs typeface="Times New Roman" pitchFamily="18" charset="0"/>
              </a:rPr>
              <a:t>Lê Thị Hải Yến</a:t>
            </a:r>
            <a:endParaRPr lang="en-US" sz="3240" b="1" i="1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04798ED-2DF9-4DD7-B9AB-5068021275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0"/>
            <a:ext cx="6858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8F2835C-9C52-49DE-94E7-4443B34779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"/>
            <a:ext cx="8083606" cy="570863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0C27E58-E091-44CC-8914-1A0A84231556}"/>
              </a:ext>
            </a:extLst>
          </p:cNvPr>
          <p:cNvSpPr txBox="1"/>
          <p:nvPr/>
        </p:nvSpPr>
        <p:spPr>
          <a:xfrm>
            <a:off x="6446521" y="1751827"/>
            <a:ext cx="42976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Khám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phá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49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38C9316E-28E3-4172-BFB8-F86F00E4FE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2" y="137160"/>
            <a:ext cx="6858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B1C8C4B-C06B-41F6-BAC3-DF4601B3400B}"/>
              </a:ext>
            </a:extLst>
          </p:cNvPr>
          <p:cNvSpPr txBox="1"/>
          <p:nvPr/>
        </p:nvSpPr>
        <p:spPr>
          <a:xfrm>
            <a:off x="1536705" y="2006382"/>
            <a:ext cx="50836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altLang="zh-CN" sz="4400" b="1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Viết điều em muốn nói thể hiện lòng biết ơn thầy cô.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DE50358-EF6E-43D4-913A-02E1DAEBF4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t="3674" r="12227" b="16771"/>
          <a:stretch/>
        </p:blipFill>
        <p:spPr>
          <a:xfrm>
            <a:off x="5049535" y="1402080"/>
            <a:ext cx="7142466" cy="54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32346FC-D9C3-49A0-BCB9-192E3BC8CF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51" y="0"/>
            <a:ext cx="8988358" cy="70866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CF8C1BC-CA56-4EFE-BD0C-A0719A2D0D4C}"/>
              </a:ext>
            </a:extLst>
          </p:cNvPr>
          <p:cNvSpPr txBox="1"/>
          <p:nvPr/>
        </p:nvSpPr>
        <p:spPr>
          <a:xfrm>
            <a:off x="3866743" y="438626"/>
            <a:ext cx="6955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Gợi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ý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759E39C-EF03-46F1-BB73-D97A69ED41AF}"/>
              </a:ext>
            </a:extLst>
          </p:cNvPr>
          <p:cNvSpPr txBox="1"/>
          <p:nvPr/>
        </p:nvSpPr>
        <p:spPr>
          <a:xfrm>
            <a:off x="4429093" y="1654937"/>
            <a:ext cx="66020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+ Em muốn viết thư cho thầy cô nào?</a:t>
            </a:r>
            <a:endParaRPr lang="en-US" altLang="zh-CN" sz="3200" dirty="0">
              <a:solidFill>
                <a:prstClr val="white"/>
              </a:solidFill>
              <a:latin typeface="Calibri" panose="020F0502020204030204" pitchFamily="34" charset="0"/>
              <a:ea typeface="字魂7号-温暖童稚体" panose="00000500000000000000" pitchFamily="2" charset="-122"/>
              <a:cs typeface="Calibri" panose="020F0502020204030204" pitchFamily="34" charset="0"/>
            </a:endParaRPr>
          </a:p>
          <a:p>
            <a:pPr lvl="0" algn="ctr" defTabSz="457200"/>
            <a:r>
              <a:rPr lang="vi-VN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+ Em đã có kỉ niệm gì với thầy cô</a:t>
            </a:r>
            <a:r>
              <a:rPr lang="en-US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?</a:t>
            </a:r>
            <a:endParaRPr lang="vi-VN" altLang="zh-CN" sz="3200" dirty="0">
              <a:solidFill>
                <a:prstClr val="white"/>
              </a:solidFill>
              <a:latin typeface="Calibri" panose="020F0502020204030204" pitchFamily="34" charset="0"/>
              <a:ea typeface="字魂7号-温暖童稚体" panose="00000500000000000000" pitchFamily="2" charset="-122"/>
              <a:cs typeface="Calibri" panose="020F0502020204030204" pitchFamily="34" charset="0"/>
            </a:endParaRPr>
          </a:p>
          <a:p>
            <a:pPr lvl="0" algn="ctr" defTabSz="457200"/>
            <a:r>
              <a:rPr lang="vi-VN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+ Em muốn nói với thầy cô điều gì? Một lời cảm ơn? Một lời xin lỗi? Một lời chúc? Một </a:t>
            </a:r>
            <a:r>
              <a:rPr lang="en-US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vi-VN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nỗi ấm ức? ...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7号-温暖童稚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4C842C4-8325-4E6D-8D8A-A9AF08FC6E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8" y="1980427"/>
            <a:ext cx="6451700" cy="45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774FDE-457A-42B1-A8D5-72F449E75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978" y="1978819"/>
            <a:ext cx="9190447" cy="290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2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电子产品&#10;&#10;描述已自动生成">
            <a:extLst>
              <a:ext uri="{FF2B5EF4-FFF2-40B4-BE49-F238E27FC236}">
                <a16:creationId xmlns:a16="http://schemas.microsoft.com/office/drawing/2014/main" id="{E6399BFA-C98A-4D94-9354-1AC665F619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 b="10931"/>
          <a:stretch/>
        </p:blipFill>
        <p:spPr>
          <a:xfrm>
            <a:off x="612494" y="0"/>
            <a:ext cx="10967012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5DB4764-12F5-4C90-A049-6D71A52D78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3112" r="40905"/>
          <a:stretch/>
        </p:blipFill>
        <p:spPr>
          <a:xfrm>
            <a:off x="1743511" y="1187917"/>
            <a:ext cx="2958745" cy="448216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169B737-EC30-47B3-AC31-F13656B96046}"/>
              </a:ext>
            </a:extLst>
          </p:cNvPr>
          <p:cNvSpPr txBox="1"/>
          <p:nvPr/>
        </p:nvSpPr>
        <p:spPr>
          <a:xfrm>
            <a:off x="4306132" y="1970559"/>
            <a:ext cx="65250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altLang="zh-CN" sz="36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Mỗi lá thư đều gửi gắm tình cảm của các em với thầy cô</a:t>
            </a:r>
            <a:r>
              <a:rPr lang="en-US" altLang="zh-CN" sz="36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 </a:t>
            </a:r>
            <a:r>
              <a:rPr lang="vi-VN" altLang="zh-CN" sz="36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của mình. Lá thư là cầu nối giúp thầy cô và các em hiểu</a:t>
            </a:r>
            <a:r>
              <a:rPr lang="en-US" altLang="zh-CN" sz="36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 </a:t>
            </a:r>
            <a:r>
              <a:rPr lang="vi-VN" altLang="zh-CN" sz="36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nhau hơn.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40BBE4-ACF4-4F9A-AC18-86E677E27B1C}"/>
              </a:ext>
            </a:extLst>
          </p:cNvPr>
          <p:cNvSpPr txBox="1"/>
          <p:nvPr/>
        </p:nvSpPr>
        <p:spPr>
          <a:xfrm>
            <a:off x="1920535" y="232382"/>
            <a:ext cx="9658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50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04798ED-2DF9-4DD7-B9AB-5068021275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0"/>
            <a:ext cx="6858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8F2835C-9C52-49DE-94E7-4443B34779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"/>
            <a:ext cx="8083606" cy="570863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0C27E58-E091-44CC-8914-1A0A84231556}"/>
              </a:ext>
            </a:extLst>
          </p:cNvPr>
          <p:cNvSpPr txBox="1"/>
          <p:nvPr/>
        </p:nvSpPr>
        <p:spPr>
          <a:xfrm>
            <a:off x="6456046" y="1885177"/>
            <a:ext cx="4297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Mở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rộng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tổng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kết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47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1BBA21-1FC4-4BBE-8DC3-62E6D8490FA5}"/>
              </a:ext>
            </a:extLst>
          </p:cNvPr>
          <p:cNvSpPr/>
          <p:nvPr/>
        </p:nvSpPr>
        <p:spPr>
          <a:xfrm>
            <a:off x="781050" y="1314449"/>
            <a:ext cx="10629900" cy="11715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hia sẻ với nhau về tình cảm của các em với thầy cô giáo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42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B3098-25AC-6613-F844-4F0A855A8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A9E92A5A-1BC5-D2C0-824C-4F43F404DF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51" y="0"/>
            <a:ext cx="8988358" cy="70866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F6B246D-F26E-0569-6A1D-E30B01A986CB}"/>
              </a:ext>
            </a:extLst>
          </p:cNvPr>
          <p:cNvSpPr txBox="1"/>
          <p:nvPr/>
        </p:nvSpPr>
        <p:spPr>
          <a:xfrm>
            <a:off x="3866743" y="438626"/>
            <a:ext cx="6955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Gợi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ý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2AC6F5C-AE18-28D0-EC27-258447B0690B}"/>
              </a:ext>
            </a:extLst>
          </p:cNvPr>
          <p:cNvSpPr txBox="1"/>
          <p:nvPr/>
        </p:nvSpPr>
        <p:spPr>
          <a:xfrm>
            <a:off x="4822988" y="1980427"/>
            <a:ext cx="66020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+ </a:t>
            </a:r>
            <a:r>
              <a:rPr lang="en-US" altLang="zh-CN" sz="3200" dirty="0" err="1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Vì</a:t>
            </a:r>
            <a:r>
              <a:rPr lang="en-US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sao</a:t>
            </a:r>
            <a:r>
              <a:rPr lang="en-US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em</a:t>
            </a:r>
            <a:r>
              <a:rPr lang="en-US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biết</a:t>
            </a:r>
            <a:r>
              <a:rPr lang="en-US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ơn</a:t>
            </a:r>
            <a:r>
              <a:rPr lang="en-US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thầy</a:t>
            </a:r>
            <a:r>
              <a:rPr lang="en-US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cô</a:t>
            </a:r>
            <a:r>
              <a:rPr lang="vi-VN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?</a:t>
            </a:r>
            <a:endParaRPr lang="en-US" altLang="zh-CN" sz="3200" dirty="0">
              <a:solidFill>
                <a:prstClr val="white"/>
              </a:solidFill>
              <a:latin typeface="Calibri" panose="020F0502020204030204" pitchFamily="34" charset="0"/>
              <a:ea typeface="字魂7号-温暖童稚体" panose="00000500000000000000" pitchFamily="2" charset="-122"/>
              <a:cs typeface="Calibri" panose="020F0502020204030204" pitchFamily="34" charset="0"/>
            </a:endParaRPr>
          </a:p>
          <a:p>
            <a:pPr lvl="0" algn="ctr" defTabSz="457200"/>
            <a:r>
              <a:rPr lang="vi-VN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+ </a:t>
            </a:r>
            <a:r>
              <a:rPr lang="en-US" altLang="zh-CN" sz="3200" dirty="0" err="1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Kể</a:t>
            </a:r>
            <a:r>
              <a:rPr lang="en-US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cho</a:t>
            </a:r>
            <a:r>
              <a:rPr lang="en-US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các</a:t>
            </a:r>
            <a:r>
              <a:rPr lang="en-US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bạn</a:t>
            </a:r>
            <a:r>
              <a:rPr lang="en-US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nghe</a:t>
            </a:r>
            <a:r>
              <a:rPr lang="en-US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lang="en-US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những</a:t>
            </a:r>
            <a:r>
              <a:rPr lang="en-US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việc</a:t>
            </a:r>
            <a:r>
              <a:rPr lang="en-US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em</a:t>
            </a:r>
            <a:r>
              <a:rPr lang="en-US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làm</a:t>
            </a:r>
            <a:r>
              <a:rPr lang="en-US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để</a:t>
            </a:r>
            <a:r>
              <a:rPr lang="en-US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bày</a:t>
            </a:r>
            <a:r>
              <a:rPr lang="en-US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tỏ</a:t>
            </a:r>
            <a:r>
              <a:rPr lang="en-US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lòng</a:t>
            </a:r>
            <a:r>
              <a:rPr lang="en-US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biết</a:t>
            </a:r>
            <a:r>
              <a:rPr lang="en-US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ơn</a:t>
            </a:r>
            <a:r>
              <a:rPr lang="en-US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của</a:t>
            </a:r>
            <a:r>
              <a:rPr lang="en-US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mình</a:t>
            </a:r>
            <a:r>
              <a:rPr lang="en-US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bằng</a:t>
            </a:r>
            <a:r>
              <a:rPr lang="en-US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lời</a:t>
            </a:r>
            <a:r>
              <a:rPr lang="en-US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nói</a:t>
            </a:r>
            <a:r>
              <a:rPr lang="en-US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hoặc</a:t>
            </a:r>
            <a:r>
              <a:rPr lang="en-US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hành</a:t>
            </a:r>
            <a:r>
              <a:rPr lang="en-US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động</a:t>
            </a:r>
            <a:r>
              <a:rPr lang="en-US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 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7号-温暖童稚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1776A44-FA9B-C029-CBF0-B20830D742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8" y="1980427"/>
            <a:ext cx="6451700" cy="45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2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电子产品&#10;&#10;描述已自动生成">
            <a:extLst>
              <a:ext uri="{FF2B5EF4-FFF2-40B4-BE49-F238E27FC236}">
                <a16:creationId xmlns:a16="http://schemas.microsoft.com/office/drawing/2014/main" id="{E6399BFA-C98A-4D94-9354-1AC665F619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 b="10931"/>
          <a:stretch/>
        </p:blipFill>
        <p:spPr>
          <a:xfrm>
            <a:off x="612494" y="0"/>
            <a:ext cx="10967012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5DB4764-12F5-4C90-A049-6D71A52D78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3112" r="40905"/>
          <a:stretch/>
        </p:blipFill>
        <p:spPr>
          <a:xfrm>
            <a:off x="1743511" y="1187917"/>
            <a:ext cx="2958745" cy="448216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169B737-EC30-47B3-AC31-F13656B96046}"/>
              </a:ext>
            </a:extLst>
          </p:cNvPr>
          <p:cNvSpPr txBox="1"/>
          <p:nvPr/>
        </p:nvSpPr>
        <p:spPr>
          <a:xfrm>
            <a:off x="4068007" y="1970559"/>
            <a:ext cx="65250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altLang="zh-CN" sz="36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Thầy cô là người dạy em điều hay, là người bạn lớn sẵn sàng</a:t>
            </a:r>
            <a:r>
              <a:rPr lang="en-US" altLang="zh-CN" sz="36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 </a:t>
            </a:r>
            <a:r>
              <a:rPr lang="vi-VN" altLang="zh-CN" sz="36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chia sẻ, giúp đỡ em </a:t>
            </a:r>
            <a:r>
              <a:rPr lang="en-US" altLang="zh-CN" sz="36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 </a:t>
            </a:r>
            <a:r>
              <a:rPr lang="vi-VN" altLang="zh-CN" sz="36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trong cuộc sống, trong học tập.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40BBE4-ACF4-4F9A-AC18-86E677E27B1C}"/>
              </a:ext>
            </a:extLst>
          </p:cNvPr>
          <p:cNvSpPr txBox="1"/>
          <p:nvPr/>
        </p:nvSpPr>
        <p:spPr>
          <a:xfrm>
            <a:off x="1920535" y="232382"/>
            <a:ext cx="9658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44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04798ED-2DF9-4DD7-B9AB-5068021275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0"/>
            <a:ext cx="6858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8F2835C-9C52-49DE-94E7-4443B34779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"/>
            <a:ext cx="8083606" cy="570863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0C27E58-E091-44CC-8914-1A0A84231556}"/>
              </a:ext>
            </a:extLst>
          </p:cNvPr>
          <p:cNvSpPr txBox="1"/>
          <p:nvPr/>
        </p:nvSpPr>
        <p:spPr>
          <a:xfrm>
            <a:off x="6456046" y="1885177"/>
            <a:ext cx="4297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tập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về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nhà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8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04798ED-2DF9-4DD7-B9AB-5068021275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0"/>
            <a:ext cx="6858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8F2835C-9C52-49DE-94E7-4443B34779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"/>
            <a:ext cx="8083606" cy="570863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0C27E58-E091-44CC-8914-1A0A84231556}"/>
              </a:ext>
            </a:extLst>
          </p:cNvPr>
          <p:cNvSpPr txBox="1"/>
          <p:nvPr/>
        </p:nvSpPr>
        <p:spPr>
          <a:xfrm>
            <a:off x="6446521" y="1751827"/>
            <a:ext cx="42976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Khởi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4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1BBA21-1FC4-4BBE-8DC3-62E6D8490FA5}"/>
              </a:ext>
            </a:extLst>
          </p:cNvPr>
          <p:cNvSpPr/>
          <p:nvPr/>
        </p:nvSpPr>
        <p:spPr>
          <a:xfrm>
            <a:off x="266700" y="904875"/>
            <a:ext cx="11144250" cy="158114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vê</a:t>
            </a:r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̀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85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33DFE6B-DC5C-4F0F-B734-11A4C3D1DD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r="71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6A1BE35-9D62-434D-AAE2-5E57C40B9B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41" y="4226362"/>
            <a:ext cx="3480085" cy="24576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B40848-12C0-4601-B556-37B900709B55}"/>
              </a:ext>
            </a:extLst>
          </p:cNvPr>
          <p:cNvSpPr txBox="1"/>
          <p:nvPr/>
        </p:nvSpPr>
        <p:spPr>
          <a:xfrm>
            <a:off x="3572523" y="2297812"/>
            <a:ext cx="60945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7号-温暖童稚体" panose="00000500000000000000" pitchFamily="2" charset="-122"/>
                <a:cs typeface="+mn-cs"/>
              </a:rPr>
              <a:t>Củng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7号-温暖童稚体" panose="00000500000000000000" pitchFamily="2" charset="-122"/>
                <a:cs typeface="+mn-cs"/>
              </a:rPr>
              <a:t>cố</a:t>
            </a:r>
            <a:r>
              <a:rPr lang="en-US" altLang="zh-CN" sz="6000" b="1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, </a:t>
            </a:r>
            <a:r>
              <a:rPr lang="en-US" altLang="zh-CN" sz="6000" b="1" dirty="0" err="1">
                <a:solidFill>
                  <a:prstClr val="white"/>
                </a:solidFill>
                <a:ea typeface="字魂7号-温暖童稚体" panose="00000500000000000000" pitchFamily="2" charset="-122"/>
              </a:rPr>
              <a:t>dặn</a:t>
            </a:r>
            <a:r>
              <a:rPr lang="en-US" altLang="zh-CN" sz="6000" b="1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ea typeface="字魂7号-温暖童稚体" panose="00000500000000000000" pitchFamily="2" charset="-122"/>
              </a:rPr>
              <a:t>dò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CF25B0-BFEF-4532-9D06-C6E53F3B27F9}"/>
              </a:ext>
            </a:extLst>
          </p:cNvPr>
          <p:cNvSpPr txBox="1"/>
          <p:nvPr/>
        </p:nvSpPr>
        <p:spPr>
          <a:xfrm>
            <a:off x="2088266" y="4052356"/>
            <a:ext cx="9348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Bài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giảng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thiết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kế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bởi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dirty="0" err="1">
                <a:solidFill>
                  <a:schemeClr val="bg1"/>
                </a:solidFill>
              </a:rPr>
              <a:t>Hương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Thảo</a:t>
            </a:r>
            <a:r>
              <a:rPr lang="en-US" dirty="0">
                <a:solidFill>
                  <a:schemeClr val="bg1"/>
                </a:solidFill>
              </a:rPr>
              <a:t> – tranthao121004@gmail.com</a:t>
            </a:r>
            <a:endParaRPr lang="vi-V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19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- Nhóm Hoa Tay - Nhạc Thiếu Nhi Sôi Động Remix">
            <a:hlinkClick r:id="" action="ppaction://media"/>
            <a:extLst>
              <a:ext uri="{FF2B5EF4-FFF2-40B4-BE49-F238E27FC236}">
                <a16:creationId xmlns:a16="http://schemas.microsoft.com/office/drawing/2014/main" id="{BBE95A96-A324-1037-95E1-7AB7A77CC3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422" y="393895"/>
            <a:ext cx="11648049" cy="532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3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33DFE6B-DC5C-4F0F-B734-11A4C3D1DD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r="71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5cd2f624bc915">
            <a:hlinkClick r:id="" action="ppaction://media"/>
            <a:extLst>
              <a:ext uri="{FF2B5EF4-FFF2-40B4-BE49-F238E27FC236}">
                <a16:creationId xmlns:a16="http://schemas.microsoft.com/office/drawing/2014/main" id="{FA20A58D-B25F-4887-9A1C-B8F8ECC403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37995" y="-1433195"/>
            <a:ext cx="487363" cy="48736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26A0242-FE36-4597-8067-383070936161}"/>
              </a:ext>
            </a:extLst>
          </p:cNvPr>
          <p:cNvSpPr txBox="1"/>
          <p:nvPr/>
        </p:nvSpPr>
        <p:spPr>
          <a:xfrm>
            <a:off x="2898658" y="2095410"/>
            <a:ext cx="7656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7号-温暖童稚体" panose="00000500000000000000" pitchFamily="2" charset="-122"/>
                <a:cs typeface="+mn-cs"/>
              </a:rPr>
              <a:t>Bài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7号-温暖童稚体" panose="00000500000000000000" pitchFamily="2" charset="-122"/>
                <a:cs typeface="+mn-cs"/>
              </a:rPr>
              <a:t> 12: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7号-温暖童稚体" panose="00000500000000000000" pitchFamily="2" charset="-122"/>
                <a:cs typeface="+mn-cs"/>
              </a:rPr>
              <a:t>Biết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7号-温暖童稚体" panose="00000500000000000000" pitchFamily="2" charset="-122"/>
                <a:cs typeface="+mn-cs"/>
              </a:rPr>
              <a:t>ơn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7号-温暖童稚体" panose="00000500000000000000" pitchFamily="2" charset="-122"/>
                <a:cs typeface="+mn-cs"/>
              </a:rPr>
              <a:t>thầy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7号-温暖童稚体" panose="00000500000000000000" pitchFamily="2" charset="-122"/>
                <a:cs typeface="+mn-cs"/>
              </a:rPr>
              <a:t>cô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7号-温暖童稚体" panose="000005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6A1BE35-9D62-434D-AAE2-5E57C40B9B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41" y="4226362"/>
            <a:ext cx="3480085" cy="24576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CD2E46-CFAE-402E-9F12-585C440E7902}"/>
              </a:ext>
            </a:extLst>
          </p:cNvPr>
          <p:cNvSpPr txBox="1"/>
          <p:nvPr/>
        </p:nvSpPr>
        <p:spPr>
          <a:xfrm>
            <a:off x="2958276" y="477133"/>
            <a:ext cx="7537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Chủ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đề</a:t>
            </a:r>
            <a:r>
              <a:rPr lang="en-US" sz="3200" b="1" dirty="0">
                <a:solidFill>
                  <a:srgbClr val="FF0000"/>
                </a:solidFill>
              </a:rPr>
              <a:t>: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yêu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trường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B1AA7F-292C-4BAB-9BAD-F9BF38A114B3}"/>
              </a:ext>
            </a:extLst>
          </p:cNvPr>
          <p:cNvSpPr txBox="1"/>
          <p:nvPr/>
        </p:nvSpPr>
        <p:spPr>
          <a:xfrm>
            <a:off x="2372350" y="6488658"/>
            <a:ext cx="9348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chemeClr val="bg1"/>
                </a:solidFill>
              </a:rPr>
              <a:t>Bản quyền thuộc về: FB Hương Thảo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EA740-9BFE-2CA8-C4DF-99F6AC45D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69EEC3A-4832-FABC-39FF-024AE61A59E5}"/>
              </a:ext>
            </a:extLst>
          </p:cNvPr>
          <p:cNvSpPr/>
          <p:nvPr/>
        </p:nvSpPr>
        <p:spPr>
          <a:xfrm>
            <a:off x="2181226" y="257175"/>
            <a:ext cx="6972300" cy="838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: Ai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BCF9E828-2BBA-40D4-F3FD-D4570F2717F1}"/>
              </a:ext>
            </a:extLst>
          </p:cNvPr>
          <p:cNvSpPr/>
          <p:nvPr/>
        </p:nvSpPr>
        <p:spPr>
          <a:xfrm>
            <a:off x="4076701" y="1552575"/>
            <a:ext cx="5295900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́ </a:t>
            </a:r>
            <a:r>
              <a:rPr lang="en-US" sz="4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các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thích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nhất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en-US" sz="4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48F51DF0-73E1-6CDB-EF04-A35E3E58BCA5}"/>
              </a:ext>
            </a:extLst>
          </p:cNvPr>
          <p:cNvSpPr/>
          <p:nvPr/>
        </p:nvSpPr>
        <p:spPr>
          <a:xfrm>
            <a:off x="4076701" y="1552575"/>
            <a:ext cx="5295900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Cô có thói quen làm gì khi đến lớp?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13F4BC63-E225-D76F-18B7-D59D4A23953D}"/>
              </a:ext>
            </a:extLst>
          </p:cNvPr>
          <p:cNvSpPr/>
          <p:nvPr/>
        </p:nvSpPr>
        <p:spPr>
          <a:xfrm>
            <a:off x="4076701" y="1552574"/>
            <a:ext cx="5295900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Loài hoa cô thích nhất là gì?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1014E3-29FB-640A-5252-AB57ECF3D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4635116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1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556C6-8D80-0424-A26C-1C3C6F866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167F24-A63A-F450-2478-DDDF4659681E}"/>
              </a:ext>
            </a:extLst>
          </p:cNvPr>
          <p:cNvSpPr/>
          <p:nvPr/>
        </p:nvSpPr>
        <p:spPr>
          <a:xfrm>
            <a:off x="2181226" y="257175"/>
            <a:ext cx="6972300" cy="838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: Ai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1CD2BE27-B055-3214-6CAC-BBAB26CDC8E8}"/>
              </a:ext>
            </a:extLst>
          </p:cNvPr>
          <p:cNvSpPr/>
          <p:nvPr/>
        </p:nvSpPr>
        <p:spPr>
          <a:xfrm>
            <a:off x="4076701" y="1552575"/>
            <a:ext cx="5295900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́ </a:t>
            </a:r>
            <a:r>
              <a:rPr lang="en-US" sz="4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các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thích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nhất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en-US" sz="4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C43EC70F-890A-43A8-B9F3-9F9C2DD817F6}"/>
              </a:ext>
            </a:extLst>
          </p:cNvPr>
          <p:cNvSpPr/>
          <p:nvPr/>
        </p:nvSpPr>
        <p:spPr>
          <a:xfrm>
            <a:off x="4076701" y="1552575"/>
            <a:ext cx="5295900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Cô có thói quen làm gì khi đến lớp?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ACFE9246-B39A-7212-6930-657E4FB511DA}"/>
              </a:ext>
            </a:extLst>
          </p:cNvPr>
          <p:cNvSpPr/>
          <p:nvPr/>
        </p:nvSpPr>
        <p:spPr>
          <a:xfrm>
            <a:off x="4076701" y="1552574"/>
            <a:ext cx="5295900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AD1482-ECEE-3A01-8954-0FD020F7A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3" y="3165231"/>
            <a:ext cx="4164036" cy="343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9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1BBA21-1FC4-4BBE-8DC3-62E6D8490FA5}"/>
              </a:ext>
            </a:extLst>
          </p:cNvPr>
          <p:cNvSpPr/>
          <p:nvPr/>
        </p:nvSpPr>
        <p:spPr>
          <a:xfrm>
            <a:off x="2181226" y="257175"/>
            <a:ext cx="6972300" cy="838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: Ai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620ED01B-3F37-410E-B3D4-61B3899F076B}"/>
              </a:ext>
            </a:extLst>
          </p:cNvPr>
          <p:cNvSpPr/>
          <p:nvPr/>
        </p:nvSpPr>
        <p:spPr>
          <a:xfrm>
            <a:off x="4076701" y="1552575"/>
            <a:ext cx="5295900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́ </a:t>
            </a:r>
            <a:r>
              <a:rPr lang="en-US" sz="4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các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thích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nhất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en-US" sz="4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102138D5-9631-4EB0-9A76-5A515FCE135F}"/>
              </a:ext>
            </a:extLst>
          </p:cNvPr>
          <p:cNvSpPr/>
          <p:nvPr/>
        </p:nvSpPr>
        <p:spPr>
          <a:xfrm>
            <a:off x="4076701" y="1552575"/>
            <a:ext cx="5295900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Cô có thói quen làm gì khi đến lớp?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0C327EDB-D53A-420C-89C7-C3CEB1DA3239}"/>
              </a:ext>
            </a:extLst>
          </p:cNvPr>
          <p:cNvSpPr/>
          <p:nvPr/>
        </p:nvSpPr>
        <p:spPr>
          <a:xfrm>
            <a:off x="4076701" y="1552574"/>
            <a:ext cx="5295900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nhạc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76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03934-3A41-8577-B687-924D8C609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5953830-AFBE-7FCA-B925-ECE4A61D4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850085-DF83-6968-6E8A-9D3DCF091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4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32346FC-D9C3-49A0-BCB9-192E3BC8CF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51" y="0"/>
            <a:ext cx="8988358" cy="70866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CF8C1BC-CA56-4EFE-BD0C-A0719A2D0D4C}"/>
              </a:ext>
            </a:extLst>
          </p:cNvPr>
          <p:cNvSpPr txBox="1"/>
          <p:nvPr/>
        </p:nvSpPr>
        <p:spPr>
          <a:xfrm>
            <a:off x="4129390" y="1649550"/>
            <a:ext cx="6955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luận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759E39C-EF03-46F1-BB73-D97A69ED41AF}"/>
              </a:ext>
            </a:extLst>
          </p:cNvPr>
          <p:cNvSpPr txBox="1"/>
          <p:nvPr/>
        </p:nvSpPr>
        <p:spPr>
          <a:xfrm>
            <a:off x="4604191" y="2413694"/>
            <a:ext cx="660207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altLang="zh-CN" sz="38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Nếu chúng ta luôn quan tâm, biết quan sát thầy cô của mình, em sẽ có thể hiểu </a:t>
            </a:r>
          </a:p>
          <a:p>
            <a:pPr lvl="0" algn="ctr" defTabSz="457200"/>
            <a:r>
              <a:rPr lang="vi-VN" altLang="zh-CN" sz="38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được thầy cô của mình</a:t>
            </a:r>
            <a:r>
              <a:rPr lang="en-US" altLang="zh-CN" sz="38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.</a:t>
            </a:r>
            <a:endParaRPr kumimoji="0" lang="zh-CN" altLang="en-US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7号-温暖童稚体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4C842C4-8325-4E6D-8D8A-A9AF08FC6E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8" y="1980427"/>
            <a:ext cx="6451700" cy="45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531</Words>
  <Application>Microsoft Office PowerPoint</Application>
  <PresentationFormat>Widescreen</PresentationFormat>
  <Paragraphs>56</Paragraphs>
  <Slides>21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等线</vt:lpstr>
      <vt:lpstr>等线 Light</vt:lpstr>
      <vt:lpstr>Arial</vt:lpstr>
      <vt:lpstr>Calibri</vt:lpstr>
      <vt:lpstr>Times New Roman</vt:lpstr>
      <vt:lpstr>Verdana</vt:lpstr>
      <vt:lpstr>字魂7号-温暖童稚体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PC</cp:lastModifiedBy>
  <cp:revision>34</cp:revision>
  <dcterms:created xsi:type="dcterms:W3CDTF">2021-06-12T03:03:09Z</dcterms:created>
  <dcterms:modified xsi:type="dcterms:W3CDTF">2024-11-27T13:06:30Z</dcterms:modified>
</cp:coreProperties>
</file>