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19" r:id="rId4"/>
    <p:sldMasterId id="2147483732" r:id="rId5"/>
  </p:sldMasterIdLst>
  <p:notesMasterIdLst>
    <p:notesMasterId r:id="rId24"/>
  </p:notesMasterIdLst>
  <p:handoutMasterIdLst>
    <p:handoutMasterId r:id="rId25"/>
  </p:handoutMasterIdLst>
  <p:sldIdLst>
    <p:sldId id="2007577126" r:id="rId6"/>
    <p:sldId id="2007577149" r:id="rId7"/>
    <p:sldId id="2007577148" r:id="rId8"/>
    <p:sldId id="2007577095" r:id="rId9"/>
    <p:sldId id="2007577151" r:id="rId10"/>
    <p:sldId id="2007577150" r:id="rId11"/>
    <p:sldId id="2007577153" r:id="rId12"/>
    <p:sldId id="2007577111" r:id="rId13"/>
    <p:sldId id="2007577113" r:id="rId14"/>
    <p:sldId id="2007577114" r:id="rId15"/>
    <p:sldId id="2007577115" r:id="rId16"/>
    <p:sldId id="2007577117" r:id="rId17"/>
    <p:sldId id="2007577118" r:id="rId18"/>
    <p:sldId id="2007577130" r:id="rId19"/>
    <p:sldId id="2007577129" r:id="rId20"/>
    <p:sldId id="2007577131" r:id="rId21"/>
    <p:sldId id="2007577154" r:id="rId22"/>
    <p:sldId id="200757712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E3ABFF"/>
    <a:srgbClr val="DB93FF"/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501F3C07-11BF-45A0-A3ED-57CF51980D5F}" type="slidenum">
              <a:rPr lang="zh-CN" altLang="en-US" sz="1200">
                <a:solidFill>
                  <a:srgbClr val="000000"/>
                </a:solidFill>
              </a:rPr>
              <a:pPr/>
              <a:t>5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9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501F3C07-11BF-45A0-A3ED-57CF51980D5F}" type="slidenum">
              <a:rPr lang="zh-CN" altLang="en-US" sz="1200">
                <a:solidFill>
                  <a:srgbClr val="000000"/>
                </a:solidFill>
              </a:rPr>
              <a:pPr/>
              <a:t>7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9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311929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156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4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2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1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5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8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75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75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8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41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34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77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06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59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05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7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50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339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8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40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4706B-4EC2-4241-A08F-856E1DF1720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CA0B7-17DD-491B-8152-B34799E506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8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svg"/><Relationship Id="rId18" Type="http://schemas.openxmlformats.org/officeDocument/2006/relationships/image" Target="../media/image48.sv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3.emf"/><Relationship Id="rId7" Type="http://schemas.openxmlformats.org/officeDocument/2006/relationships/image" Target="../media/image37.sv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microsoft.com/office/2007/relationships/media" Target="../media/media1.m4a"/><Relationship Id="rId16" Type="http://schemas.openxmlformats.org/officeDocument/2006/relationships/image" Target="../media/image39.png"/><Relationship Id="rId20" Type="http://schemas.openxmlformats.org/officeDocument/2006/relationships/image" Target="../media/image42.emf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9.svg"/><Relationship Id="rId1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86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10" Type="http://schemas.openxmlformats.org/officeDocument/2006/relationships/image" Target="../media/image48.svg"/><Relationship Id="rId4" Type="http://schemas.openxmlformats.org/officeDocument/2006/relationships/image" Target="../media/image99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71990">
            <a:off x="2985430" y="-3667893"/>
            <a:ext cx="6058010" cy="12653672"/>
            <a:chOff x="0" y="0"/>
            <a:chExt cx="3374390" cy="4436110"/>
          </a:xfrm>
        </p:grpSpPr>
        <p:sp>
          <p:nvSpPr>
            <p:cNvPr id="3" name="Freeform 3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41981">
            <a:off x="198047" y="232968"/>
            <a:ext cx="1955824" cy="16355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6231"/>
          <a:stretch>
            <a:fillRect/>
          </a:stretch>
        </p:blipFill>
        <p:spPr>
          <a:xfrm rot="-10800000">
            <a:off x="0" y="2663415"/>
            <a:ext cx="1108500" cy="2061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1127223" y="2121316"/>
            <a:ext cx="1309488" cy="8200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532" r="3001" b="64850"/>
          <a:stretch>
            <a:fillRect/>
          </a:stretch>
        </p:blipFill>
        <p:spPr>
          <a:xfrm>
            <a:off x="2734221" y="4915841"/>
            <a:ext cx="6585012" cy="10710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37194" y="5713220"/>
            <a:ext cx="1192493" cy="2319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5369" y="1681670"/>
            <a:ext cx="602596" cy="5916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265715" y="2741354"/>
            <a:ext cx="5564777" cy="32677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807513" y="194136"/>
            <a:ext cx="1857455" cy="179941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800000" flipV="1">
            <a:off x="4296736" y="1507054"/>
            <a:ext cx="3752755" cy="44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380"/>
              </a:lnSpc>
              <a:spcBef>
                <a:spcPct val="0"/>
              </a:spcBef>
            </a:pPr>
            <a:r>
              <a:rPr lang="en-US" sz="3200" b="1" spc="130">
                <a:solidFill>
                  <a:prstClr val="black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B7A7-47BA-444F-B230-548FD5434E39}"/>
              </a:ext>
            </a:extLst>
          </p:cNvPr>
          <p:cNvSpPr/>
          <p:nvPr/>
        </p:nvSpPr>
        <p:spPr>
          <a:xfrm>
            <a:off x="2435235" y="833605"/>
            <a:ext cx="7543800" cy="3573952"/>
          </a:xfrm>
          <a:prstGeom prst="rect">
            <a:avLst/>
          </a:prstGeom>
          <a:noFill/>
        </p:spPr>
        <p:txBody>
          <a:bodyPr spcFirstLastPara="1" wrap="none" lIns="45720" tIns="22860" rIns="45720" bIns="22860" numCol="1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23"/>
            <a:r>
              <a:rPr lang="en-US" sz="72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Chào </a:t>
            </a:r>
            <a:r>
              <a:rPr lang="en-US" sz="7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 các thầy cô về dự giờ lớp 1A</a:t>
            </a:r>
            <a:endParaRPr lang="en-US" sz="72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6-轻音乐-钢琴弦乐铃-欢快可爱配乐-mp3">
            <a:hlinkClick r:id="" action="ppaction://media"/>
            <a:extLst>
              <a:ext uri="{FF2B5EF4-FFF2-40B4-BE49-F238E27FC236}">
                <a16:creationId xmlns:a16="http://schemas.microsoft.com/office/drawing/2014/main" id="{7452D7EF-7E2D-4841-9B01-79E9F53F7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637586" cy="637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5770" y="2077788"/>
            <a:ext cx="4878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Liên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4283" y="4728755"/>
            <a:ext cx="2339890" cy="1894115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93479" y="5660053"/>
            <a:ext cx="6398521" cy="11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6" y="393766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5275206" y="4203226"/>
            <a:ext cx="878609" cy="43701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68390" y="4131630"/>
            <a:ext cx="772349" cy="567329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71192" y="4063390"/>
            <a:ext cx="869217" cy="604144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352294" y="4090686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68042" y="4104333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74319" y="2079427"/>
            <a:ext cx="762504" cy="560097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3039" y="1610435"/>
            <a:ext cx="1828719" cy="15488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5974" y="1613839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120309" y="2437747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8264" y="192736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052618" y="1893268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575147" y="2444117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9622412" y="2185275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3212044" y="4055160"/>
            <a:ext cx="991465" cy="912625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6428096" y="3981634"/>
            <a:ext cx="914400" cy="822378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681175" y="4004208"/>
            <a:ext cx="800305" cy="772508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14901" y="2012831"/>
            <a:ext cx="812913" cy="798608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9504501" y="1924334"/>
            <a:ext cx="908741" cy="93210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3196541" y="4068807"/>
            <a:ext cx="993322" cy="885329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6367629" y="3967985"/>
            <a:ext cx="1043105" cy="904265"/>
            <a:chOff x="5569605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69605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640232" y="3922321"/>
            <a:ext cx="868543" cy="922633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270813" y="5396503"/>
            <a:ext cx="476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4 được 7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2" y="260640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4417723" y="4467064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6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740542" y="4603540"/>
            <a:ext cx="872813" cy="37789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31314" y="4545835"/>
            <a:ext cx="785440" cy="340064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7192370" y="4430547"/>
            <a:ext cx="1141208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540995" y="4492461"/>
            <a:ext cx="845672" cy="366142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2190" y="1286413"/>
            <a:ext cx="2092538" cy="1961754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8573" y="1831589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806873" y="2512536"/>
            <a:ext cx="788047" cy="380789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509212" y="2127263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08879" y="235248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9482" y="1310185"/>
            <a:ext cx="2153814" cy="2020573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103" y="1928540"/>
            <a:ext cx="944362" cy="377932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6" y="2388358"/>
            <a:ext cx="956571" cy="452957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183978" y="1752408"/>
            <a:ext cx="651083" cy="31482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4240686" y="2236634"/>
            <a:ext cx="781567" cy="370088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4088018" y="2767243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6" y="2384684"/>
            <a:ext cx="796535" cy="344868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700753" y="1501352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9880809" y="2108135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  <a:endParaRPr lang="en-GB" sz="3600" b="1" dirty="0"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2446065" y="4256465"/>
            <a:ext cx="938580" cy="834150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5491004" y="4316301"/>
            <a:ext cx="827908" cy="78796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8643869" y="4391043"/>
            <a:ext cx="650256" cy="672275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310185" y="2276812"/>
            <a:ext cx="675524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198492" y="2181277"/>
            <a:ext cx="848671" cy="916764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2442948" y="4242816"/>
            <a:ext cx="1091821" cy="902389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5491004" y="4302652"/>
            <a:ext cx="868851" cy="815258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8534687" y="4199975"/>
            <a:ext cx="868620" cy="945230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9594205" y="1944362"/>
            <a:ext cx="941865" cy="935316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258041" y="5599590"/>
            <a:ext cx="476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3 được 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1433015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877803" y="2797905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3493827" y="95603"/>
            <a:ext cx="7042245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1" y="-163773"/>
            <a:ext cx="2425159" cy="1212581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5402" y="1501254"/>
            <a:ext cx="4697570" cy="3780187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603137" y="1972650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9133439" y="1997978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606433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109867" y="2851794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43768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66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6" y="167203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782268" y="3139099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3439237" y="95603"/>
            <a:ext cx="7492620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325644" cy="38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Calibri" panose="020F0502020204030204" pitchFamily="34" charset="0"/>
                </a:rPr>
                <a:t>7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9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" y="1179648"/>
            <a:ext cx="3214252" cy="965677"/>
          </a:xfrm>
          <a:prstGeom prst="rect">
            <a:avLst/>
          </a:prstGeom>
        </p:spPr>
      </p:pic>
      <p:sp>
        <p:nvSpPr>
          <p:cNvPr id="10242" name="Rectangle 8"/>
          <p:cNvSpPr>
            <a:spLocks noChangeArrowheads="1"/>
          </p:cNvSpPr>
          <p:nvPr/>
        </p:nvSpPr>
        <p:spPr bwMode="auto">
          <a:xfrm>
            <a:off x="2133602" y="31724"/>
            <a:ext cx="7309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24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4950352" y="454101"/>
            <a:ext cx="11558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Toán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244" name="Rectangle 39"/>
          <p:cNvSpPr>
            <a:spLocks noChangeArrowheads="1"/>
          </p:cNvSpPr>
          <p:nvPr/>
        </p:nvSpPr>
        <p:spPr bwMode="auto">
          <a:xfrm>
            <a:off x="5795963" y="2921001"/>
            <a:ext cx="6463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3323" y="921644"/>
            <a:ext cx="9378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18:  ÔN TẬP PHÉP CỘNG, PHÉP TRỪ TRONG PHẠM VI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" y="2157048"/>
            <a:ext cx="11942947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802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+, -, =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" y="3212122"/>
            <a:ext cx="7135552" cy="364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073067" y="3441679"/>
            <a:ext cx="4118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 + 7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 + 2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 – 2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 – 7 =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" y="-40805"/>
            <a:ext cx="12192000" cy="6858000"/>
          </a:xfrm>
          <a:prstGeom prst="rect">
            <a:avLst/>
          </a:prstGeom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423140" y="639945"/>
            <a:ext cx="5838092" cy="1654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0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5ECCF3">
                    <a:lumMod val="75000"/>
                  </a:srgbClr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Trò chơi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2433" y="2372502"/>
            <a:ext cx="54906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7974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7">
            <a:extLst>
              <a:ext uri="{FF2B5EF4-FFF2-40B4-BE49-F238E27FC236}">
                <a16:creationId xmlns:a16="http://schemas.microsoft.com/office/drawing/2014/main" id="{3BC7002F-0828-423A-B3C3-767D266DA0E7}"/>
              </a:ext>
            </a:extLst>
          </p:cNvPr>
          <p:cNvSpPr/>
          <p:nvPr/>
        </p:nvSpPr>
        <p:spPr>
          <a:xfrm>
            <a:off x="-109182" y="5117911"/>
            <a:ext cx="12446757" cy="1740090"/>
          </a:xfrm>
          <a:prstGeom prst="rect">
            <a:avLst/>
          </a:prstGeom>
          <a:solidFill>
            <a:srgbClr val="92D050">
              <a:alpha val="66667"/>
            </a:srgbClr>
          </a:solidFill>
        </p:spPr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A7EFE85-FAA7-48D1-B013-8B162EF013AE}"/>
              </a:ext>
            </a:extLst>
          </p:cNvPr>
          <p:cNvGrpSpPr/>
          <p:nvPr/>
        </p:nvGrpSpPr>
        <p:grpSpPr>
          <a:xfrm rot="-5471990">
            <a:off x="2346342" y="-4750390"/>
            <a:ext cx="7545492" cy="12316988"/>
            <a:chOff x="0" y="0"/>
            <a:chExt cx="3374390" cy="44361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D5393DB-1034-498B-8A78-8431256D3704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0F5F277-6970-4BE5-A787-E0A582F01B42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3B251EB-0084-4A16-9F13-4E217E82B405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0715" y="2716474"/>
            <a:ext cx="7418127" cy="34957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D9BB-8B99-4C5D-9C69-62E2DC44E90F}"/>
              </a:ext>
            </a:extLst>
          </p:cNvPr>
          <p:cNvSpPr/>
          <p:nvPr/>
        </p:nvSpPr>
        <p:spPr>
          <a:xfrm>
            <a:off x="3657600" y="900545"/>
            <a:ext cx="3942505" cy="1277273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cố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B2876-7C6C-4218-ABFE-1451F4AD2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0080" y="1141587"/>
            <a:ext cx="1505949" cy="149277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9AC619F-54A8-427C-8657-D0BF9E41C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46231"/>
          <a:stretch>
            <a:fillRect/>
          </a:stretch>
        </p:blipFill>
        <p:spPr>
          <a:xfrm rot="-10800000">
            <a:off x="0" y="2932634"/>
            <a:ext cx="943036" cy="1753874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100E1E9E-13B1-43CC-9574-30E50C5785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1138" y="5486400"/>
            <a:ext cx="1192493" cy="231994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53E100F-FC35-4085-A65B-100AC457E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1602" y="662280"/>
            <a:ext cx="2035789" cy="19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21203360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2833" y="2955"/>
            <a:ext cx="13148506" cy="73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62ED437-335D-6165-374E-9FFD2F48E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7937" y="2002755"/>
            <a:ext cx="6236129" cy="465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CAC69-D5BC-7672-B084-AEB66F01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8" y="695622"/>
            <a:ext cx="1140050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2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7039" y="2173322"/>
            <a:ext cx="7656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9600" b="1">
                <a:solidFill>
                  <a:srgbClr val="FF0000"/>
                </a:solidFill>
                <a:latin typeface="Tw Cen MT Condensed Extra Bold" panose="020B0803020202020204" pitchFamily="34" charset="0"/>
                <a:cs typeface="Times New Roman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Tw Cen MT Condensed Extra Bold" panose="020B0803020202020204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16657" y="3985338"/>
            <a:ext cx="5500048" cy="23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1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 - Chun Chin - Nhạc thiếu nhi sôi động 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56412" y="2383096"/>
            <a:ext cx="8813492" cy="2206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</a:t>
            </a:r>
            <a:r>
              <a:rPr lang="en-US" sz="6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VÀ MẤY </a:t>
            </a:r>
          </a:p>
          <a:p>
            <a:pPr algn="ctr">
              <a:lnSpc>
                <a:spcPct val="120000"/>
              </a:lnSpc>
            </a:pPr>
            <a:r>
              <a:rPr lang="en-US" sz="6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 Tiết 1)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247174" cy="1043895"/>
            <a:chOff x="1523997" y="0"/>
            <a:chExt cx="2274996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2274996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343701" y="964086"/>
            <a:ext cx="549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1292" y="1307042"/>
            <a:ext cx="5336117" cy="465243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 defTabSz="914354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3119968" y="2355851"/>
            <a:ext cx="2377017" cy="115993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353" y="2154082"/>
              <a:ext cx="909952" cy="18909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5092700" y="5236634"/>
            <a:ext cx="1794933" cy="878417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369" y="4251636"/>
              <a:ext cx="687546" cy="14428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8333318" y="4614333"/>
            <a:ext cx="563033" cy="1026584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7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175" y="3856227"/>
              <a:ext cx="392195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8540751" y="5420785"/>
            <a:ext cx="950383" cy="46778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427" y="4215692"/>
              <a:ext cx="363379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6824134" y="2817285"/>
            <a:ext cx="563033" cy="1026583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606" y="2503605"/>
              <a:ext cx="392197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7118352" y="3543300"/>
            <a:ext cx="969433" cy="467784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016" y="2846610"/>
              <a:ext cx="371083" cy="7775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10117668" y="1667933"/>
            <a:ext cx="563033" cy="1026584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9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29758" y="1605795"/>
              <a:ext cx="393783" cy="9369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9493251" y="1657352"/>
            <a:ext cx="467783" cy="969433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982" y="1628259"/>
              <a:ext cx="369496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10176933" y="2389717"/>
            <a:ext cx="2717800" cy="139700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4227" y="2266890"/>
              <a:ext cx="1039817" cy="23043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>
            <a:grpSpLocks/>
          </p:cNvGrpSpPr>
          <p:nvPr/>
        </p:nvGrpSpPr>
        <p:grpSpPr bwMode="auto">
          <a:xfrm rot="2799594" flipH="1">
            <a:off x="6935259" y="47625"/>
            <a:ext cx="1399117" cy="271780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26083" y="-2144666"/>
              <a:ext cx="1252488" cy="2300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21283" y="25253"/>
            <a:ext cx="6949017" cy="6411384"/>
            <a:chOff x="1001374" y="-370703"/>
            <a:chExt cx="6695744" cy="6175701"/>
          </a:xfrm>
        </p:grpSpPr>
        <p:pic>
          <p:nvPicPr>
            <p:cNvPr id="78865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2516738" y="893389"/>
              <a:ext cx="3648701" cy="3649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17" y="605368"/>
            <a:ext cx="2997200" cy="100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1" y="3270251"/>
            <a:ext cx="1500716" cy="347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461;p28"/>
          <p:cNvSpPr txBox="1">
            <a:spLocks/>
          </p:cNvSpPr>
          <p:nvPr/>
        </p:nvSpPr>
        <p:spPr>
          <a:xfrm>
            <a:off x="1654494" y="1796769"/>
            <a:ext cx="4866217" cy="1045633"/>
          </a:xfrm>
          <a:prstGeom prst="rect">
            <a:avLst/>
          </a:prstGeom>
          <a:noFill/>
          <a:ln>
            <a:noFill/>
          </a:ln>
        </p:spPr>
        <p:txBody>
          <a:bodyPr spcFirstLastPara="1" lIns="121812" tIns="121812" rIns="121812" bIns="12181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3629">
              <a:buClr>
                <a:srgbClr val="5B9BD5"/>
              </a:buClr>
              <a:buNone/>
              <a:defRPr/>
            </a:pPr>
            <a:r>
              <a:rPr lang="en-US" sz="80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769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 txBox="1">
            <a:spLocks/>
          </p:cNvSpPr>
          <p:nvPr/>
        </p:nvSpPr>
        <p:spPr bwMode="auto">
          <a:xfrm>
            <a:off x="1219200" y="254000"/>
            <a:ext cx="97451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000" b="1">
                <a:solidFill>
                  <a:srgbClr val="0000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Đếm số cá ở mỗi bể và ở cả hai bể.</a:t>
            </a:r>
            <a:endParaRPr lang="vi-VN" altLang="en-US" sz="4000" b="1">
              <a:solidFill>
                <a:srgbClr val="0000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776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377953"/>
            <a:ext cx="4586513" cy="214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024468"/>
            <a:ext cx="4195353" cy="242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09" y="3934432"/>
            <a:ext cx="711200" cy="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2" name="Title 1"/>
          <p:cNvSpPr txBox="1">
            <a:spLocks/>
          </p:cNvSpPr>
          <p:nvPr/>
        </p:nvSpPr>
        <p:spPr bwMode="auto">
          <a:xfrm>
            <a:off x="1306377" y="3740617"/>
            <a:ext cx="3374388" cy="78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267" dirty="0">
                <a:latin typeface="Tahoma" panose="020B0604030504040204" pitchFamily="34" charset="0"/>
                <a:cs typeface="Tahoma" panose="020B0604030504040204" pitchFamily="34" charset="0"/>
              </a:rPr>
              <a:t>Mai có:</a:t>
            </a:r>
            <a:endParaRPr lang="vi-VN" altLang="en-US" sz="4267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81344" y="3913236"/>
            <a:ext cx="630767" cy="6138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algn="ctr" defTabSz="913856">
              <a:defRPr/>
            </a:pPr>
            <a:r>
              <a:rPr lang="en-US" sz="4267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vi-VN" sz="4267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90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33652"/>
            <a:ext cx="711200" cy="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5" name="Title 1"/>
          <p:cNvSpPr txBox="1">
            <a:spLocks/>
          </p:cNvSpPr>
          <p:nvPr/>
        </p:nvSpPr>
        <p:spPr bwMode="auto">
          <a:xfrm>
            <a:off x="6629401" y="3572196"/>
            <a:ext cx="3826266" cy="9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267" dirty="0">
                <a:latin typeface="Tahoma" panose="020B0604030504040204" pitchFamily="34" charset="0"/>
                <a:cs typeface="Tahoma" panose="020B0604030504040204" pitchFamily="34" charset="0"/>
              </a:rPr>
              <a:t>Nam có:</a:t>
            </a:r>
            <a:endParaRPr lang="vi-VN" altLang="en-US" sz="4267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40800" y="3674313"/>
            <a:ext cx="584200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algn="ctr" defTabSz="913856">
              <a:defRPr/>
            </a:pPr>
            <a:r>
              <a:rPr lang="en-US" sz="4267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vi-VN" sz="4267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70200" y="4999568"/>
            <a:ext cx="584200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algn="ctr" defTabSz="913856">
              <a:defRPr/>
            </a:pPr>
            <a:r>
              <a:rPr lang="en-US" sz="4267" b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vi-VN" sz="4267" b="1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90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09" y="4950885"/>
            <a:ext cx="711200" cy="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9" name="Title 1"/>
          <p:cNvSpPr txBox="1">
            <a:spLocks/>
          </p:cNvSpPr>
          <p:nvPr/>
        </p:nvSpPr>
        <p:spPr bwMode="auto">
          <a:xfrm>
            <a:off x="4653552" y="4880188"/>
            <a:ext cx="1238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733" dirty="0"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endParaRPr lang="vi-VN" altLang="en-US" sz="3733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80651" y="4905588"/>
            <a:ext cx="584200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algn="ctr" defTabSz="913856">
              <a:defRPr/>
            </a:pPr>
            <a:r>
              <a:rPr lang="en-US" sz="4267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vi-VN" sz="4267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91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4" y="4944294"/>
            <a:ext cx="711200" cy="45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12" name="Title 1"/>
          <p:cNvSpPr txBox="1">
            <a:spLocks/>
          </p:cNvSpPr>
          <p:nvPr/>
        </p:nvSpPr>
        <p:spPr bwMode="auto">
          <a:xfrm>
            <a:off x="7133014" y="4776494"/>
            <a:ext cx="15790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/>
          <a:lstStyle>
            <a:lvl1pPr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4267" dirty="0"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endParaRPr lang="vi-VN" altLang="en-US" sz="4267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680631" y="4933652"/>
            <a:ext cx="584200" cy="546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19" rIns="91395" bIns="45719" anchor="ctr"/>
          <a:lstStyle/>
          <a:p>
            <a:pPr algn="ctr" defTabSz="913856">
              <a:defRPr/>
            </a:pPr>
            <a:r>
              <a:rPr lang="en-US" sz="4267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vi-VN" sz="4267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9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33" y="3572196"/>
            <a:ext cx="711200" cy="46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85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80902" grpId="0"/>
      <p:bldP spid="22" grpId="0" animBg="1"/>
      <p:bldP spid="80905" grpId="0"/>
      <p:bldP spid="25" grpId="0" animBg="1"/>
      <p:bldP spid="27" grpId="0" animBg="1"/>
      <p:bldP spid="80909" grpId="0"/>
      <p:bldP spid="30" grpId="0" animBg="1"/>
      <p:bldP spid="80912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1292" y="1307042"/>
            <a:ext cx="5336117" cy="465243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 defTabSz="914354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3119968" y="2355851"/>
            <a:ext cx="2377017" cy="115993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353" y="2154082"/>
              <a:ext cx="909952" cy="18909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5092700" y="5236634"/>
            <a:ext cx="1794933" cy="878417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369" y="4251636"/>
              <a:ext cx="687546" cy="14428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8333318" y="4614333"/>
            <a:ext cx="563033" cy="1026584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7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175" y="3856227"/>
              <a:ext cx="392195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8540751" y="5420785"/>
            <a:ext cx="950383" cy="46778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427" y="4215692"/>
              <a:ext cx="363379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6824134" y="2817285"/>
            <a:ext cx="563033" cy="1026583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606" y="2503605"/>
              <a:ext cx="392197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7118352" y="3543300"/>
            <a:ext cx="969433" cy="467784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016" y="2846610"/>
              <a:ext cx="371083" cy="7775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10117668" y="1667933"/>
            <a:ext cx="563033" cy="1026584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9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29758" y="1605795"/>
              <a:ext cx="393783" cy="9369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9493251" y="1657352"/>
            <a:ext cx="467783" cy="969433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982" y="1628259"/>
              <a:ext cx="369496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10176933" y="2389717"/>
            <a:ext cx="2717800" cy="1397000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4227" y="2266890"/>
              <a:ext cx="1039817" cy="23043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>
            <a:grpSpLocks/>
          </p:cNvGrpSpPr>
          <p:nvPr/>
        </p:nvGrpSpPr>
        <p:grpSpPr bwMode="auto">
          <a:xfrm rot="2799594" flipH="1">
            <a:off x="6935259" y="47625"/>
            <a:ext cx="1399117" cy="271780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26083" y="-2144666"/>
              <a:ext cx="1252488" cy="2300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21283" y="25253"/>
            <a:ext cx="6949017" cy="6411384"/>
            <a:chOff x="1001374" y="-370703"/>
            <a:chExt cx="6695744" cy="6175701"/>
          </a:xfrm>
        </p:grpSpPr>
        <p:pic>
          <p:nvPicPr>
            <p:cNvPr id="78865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/>
            <p:cNvSpPr/>
            <p:nvPr/>
          </p:nvSpPr>
          <p:spPr>
            <a:xfrm>
              <a:off x="2516738" y="893389"/>
              <a:ext cx="3648701" cy="3649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endParaRPr lang="zh-CN" altLang="en-US" sz="1867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17" y="605368"/>
            <a:ext cx="2997200" cy="100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1" y="3270251"/>
            <a:ext cx="1500716" cy="347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461;p28"/>
          <p:cNvSpPr txBox="1">
            <a:spLocks/>
          </p:cNvSpPr>
          <p:nvPr/>
        </p:nvSpPr>
        <p:spPr>
          <a:xfrm>
            <a:off x="1654494" y="1796769"/>
            <a:ext cx="4866217" cy="1045633"/>
          </a:xfrm>
          <a:prstGeom prst="rect">
            <a:avLst/>
          </a:prstGeom>
          <a:noFill/>
          <a:ln>
            <a:noFill/>
          </a:ln>
        </p:spPr>
        <p:txBody>
          <a:bodyPr spcFirstLastPara="1" lIns="121812" tIns="121812" rIns="121812" bIns="121812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3629">
              <a:buClr>
                <a:srgbClr val="5B9BD5"/>
              </a:buClr>
              <a:buNone/>
              <a:defRPr/>
            </a:pPr>
            <a:r>
              <a:rPr lang="en-US" sz="8000" b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</a:t>
            </a:r>
          </a:p>
          <a:p>
            <a:pPr marL="0" indent="0" algn="ctr" defTabSz="913629">
              <a:buClr>
                <a:srgbClr val="5B9BD5"/>
              </a:buClr>
              <a:buNone/>
              <a:defRPr/>
            </a:pPr>
            <a:r>
              <a:rPr lang="en-US" sz="8000" b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80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" y="225343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068605" y="373516"/>
            <a:ext cx="8830255" cy="5252221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651788" y="1767445"/>
            <a:ext cx="1878437" cy="892552"/>
            <a:chOff x="148926" y="612779"/>
            <a:chExt cx="1359263" cy="8925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17111" y="674334"/>
              <a:ext cx="8910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8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6" y="0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150125" y="1159634"/>
            <a:ext cx="859809" cy="5463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52301" y="1798174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594" y="843512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4992" y="823862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023132" y="1159988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3519" y="1805018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776031" y="1406439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2468" y="2343865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928258" y="1915122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3887969" y="4079442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44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074455" y="4062883"/>
            <a:ext cx="1105235" cy="509117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334247" y="4150873"/>
            <a:ext cx="1121612" cy="516661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7356237" y="4113258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6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648035" y="4138479"/>
            <a:ext cx="1237403" cy="569999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9954360" y="1841914"/>
            <a:ext cx="690894" cy="778455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1919120" y="3850946"/>
            <a:ext cx="946910" cy="994009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5273242" y="3953701"/>
            <a:ext cx="731773" cy="768424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8703191" y="3930555"/>
            <a:ext cx="863889" cy="854349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559559" y="1571120"/>
            <a:ext cx="1009934" cy="926421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9842647" y="1827489"/>
            <a:ext cx="925435" cy="751938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1869745" y="3854162"/>
            <a:ext cx="1023582" cy="963497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5191355" y="3903260"/>
            <a:ext cx="1004729" cy="102358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8648603" y="3821372"/>
            <a:ext cx="932128" cy="982639"/>
            <a:chOff x="7510523" y="2496161"/>
            <a:chExt cx="693404" cy="74715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510523" y="2496161"/>
              <a:ext cx="693404" cy="747150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258041" y="5599590"/>
            <a:ext cx="476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và 4 được 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258</Words>
  <Application>Microsoft Office PowerPoint</Application>
  <PresentationFormat>Widescreen</PresentationFormat>
  <Paragraphs>111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微软雅黑</vt:lpstr>
      <vt:lpstr>.VnArial</vt:lpstr>
      <vt:lpstr>Aharoni</vt:lpstr>
      <vt:lpstr>Arial</vt:lpstr>
      <vt:lpstr>Arial Rounded MT Bold</vt:lpstr>
      <vt:lpstr>Arial-Rounded</vt:lpstr>
      <vt:lpstr>Calibri</vt:lpstr>
      <vt:lpstr>Calibri Light</vt:lpstr>
      <vt:lpstr>Chivo Light</vt:lpstr>
      <vt:lpstr>等线</vt:lpstr>
      <vt:lpstr>Lato</vt:lpstr>
      <vt:lpstr>Tahoma</vt:lpstr>
      <vt:lpstr>Times New Roman</vt:lpstr>
      <vt:lpstr>Tw Cen MT Condensed Extra Bold</vt:lpstr>
      <vt:lpstr>UTM Avo</vt:lpstr>
      <vt:lpstr>Verdana</vt:lpstr>
      <vt:lpstr>VNI-Avo</vt:lpstr>
      <vt:lpstr>VNI-Times</vt:lpstr>
      <vt:lpstr>Office Theme</vt:lpstr>
      <vt:lpstr>自定义设计方案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Phung Thanh Ha</cp:lastModifiedBy>
  <cp:revision>87</cp:revision>
  <dcterms:created xsi:type="dcterms:W3CDTF">2021-07-24T01:07:49Z</dcterms:created>
  <dcterms:modified xsi:type="dcterms:W3CDTF">2024-10-12T00:19:20Z</dcterms:modified>
  <cp:contentStatus/>
</cp:coreProperties>
</file>