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775" r:id="rId2"/>
  </p:sldMasterIdLst>
  <p:notesMasterIdLst>
    <p:notesMasterId r:id="rId29"/>
  </p:notesMasterIdLst>
  <p:sldIdLst>
    <p:sldId id="274" r:id="rId3"/>
    <p:sldId id="2007577137" r:id="rId4"/>
    <p:sldId id="2007577190" r:id="rId5"/>
    <p:sldId id="2007577185" r:id="rId6"/>
    <p:sldId id="333" r:id="rId7"/>
    <p:sldId id="2007577189" r:id="rId8"/>
    <p:sldId id="2007577147" r:id="rId9"/>
    <p:sldId id="2007577188" r:id="rId10"/>
    <p:sldId id="340" r:id="rId11"/>
    <p:sldId id="365" r:id="rId12"/>
    <p:sldId id="2007577191" r:id="rId13"/>
    <p:sldId id="366" r:id="rId14"/>
    <p:sldId id="364" r:id="rId15"/>
    <p:sldId id="2007577196" r:id="rId16"/>
    <p:sldId id="2007577193" r:id="rId17"/>
    <p:sldId id="384" r:id="rId18"/>
    <p:sldId id="2007577195" r:id="rId19"/>
    <p:sldId id="2007577138" r:id="rId20"/>
    <p:sldId id="2007577184" r:id="rId21"/>
    <p:sldId id="378" r:id="rId22"/>
    <p:sldId id="268" r:id="rId23"/>
    <p:sldId id="355" r:id="rId24"/>
    <p:sldId id="2007577192" r:id="rId25"/>
    <p:sldId id="2007577194" r:id="rId26"/>
    <p:sldId id="2007577183" r:id="rId27"/>
    <p:sldId id="65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1" autoAdjust="0"/>
    <p:restoredTop sz="88785" autoAdjust="0"/>
  </p:normalViewPr>
  <p:slideViewPr>
    <p:cSldViewPr snapToGrid="0">
      <p:cViewPr varScale="1">
        <p:scale>
          <a:sx n="75" d="100"/>
          <a:sy n="75" d="100"/>
        </p:scale>
        <p:origin x="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31024-A18C-4F9C-8644-69C6B5BC37C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5B736-C83E-46C1-9A55-3A01A71C8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2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5B736-C83E-46C1-9A55-3A01A71C8D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024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31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51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5B736-C83E-46C1-9A55-3A01A71C8D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61576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16099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646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66865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53367951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98717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2887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63705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6689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058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61027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81250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729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36746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6783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51028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6326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8961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77839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76244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65133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15550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58739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4580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72200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7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88" r:id="rId14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981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wmf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2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10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>
            <a:extLst>
              <a:ext uri="{FF2B5EF4-FFF2-40B4-BE49-F238E27FC236}">
                <a16:creationId xmlns:a16="http://schemas.microsoft.com/office/drawing/2014/main" id="{9FF7AF77-1BD9-41DE-AF48-DF8BB4C19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57201"/>
            <a:ext cx="411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9939" name="Picture 11">
            <a:extLst>
              <a:ext uri="{FF2B5EF4-FFF2-40B4-BE49-F238E27FC236}">
                <a16:creationId xmlns:a16="http://schemas.microsoft.com/office/drawing/2014/main" id="{421A7DC0-3A4F-4A5E-9535-4432A076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9704"/>
            <a:ext cx="12142467" cy="1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4">
            <a:extLst>
              <a:ext uri="{FF2B5EF4-FFF2-40B4-BE49-F238E27FC236}">
                <a16:creationId xmlns:a16="http://schemas.microsoft.com/office/drawing/2014/main" id="{5EB5A150-049D-43E5-9CE3-CD7AA5B03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988"/>
            <a:ext cx="12013560" cy="11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8" descr="Nen 11">
            <a:extLst>
              <a:ext uri="{FF2B5EF4-FFF2-40B4-BE49-F238E27FC236}">
                <a16:creationId xmlns:a16="http://schemas.microsoft.com/office/drawing/2014/main" id="{0DE59F14-3DE7-4869-9774-550E5F743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6" y="139606"/>
            <a:ext cx="11862653" cy="651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WordArt 9">
            <a:extLst>
              <a:ext uri="{FF2B5EF4-FFF2-40B4-BE49-F238E27FC236}">
                <a16:creationId xmlns:a16="http://schemas.microsoft.com/office/drawing/2014/main" id="{17193781-EA07-492A-B1AE-AF5D0ADA3F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2314" y="3100389"/>
            <a:ext cx="8294687" cy="688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9944" name="Group 15">
            <a:extLst>
              <a:ext uri="{FF2B5EF4-FFF2-40B4-BE49-F238E27FC236}">
                <a16:creationId xmlns:a16="http://schemas.microsoft.com/office/drawing/2014/main" id="{C4A08BE5-4149-43B2-B7FE-D659936A8F13}"/>
              </a:ext>
            </a:extLst>
          </p:cNvPr>
          <p:cNvGrpSpPr>
            <a:grpSpLocks/>
          </p:cNvGrpSpPr>
          <p:nvPr/>
        </p:nvGrpSpPr>
        <p:grpSpPr bwMode="auto">
          <a:xfrm rot="10652065" flipH="1">
            <a:off x="301589" y="226667"/>
            <a:ext cx="1571625" cy="1676400"/>
            <a:chOff x="2332" y="1554"/>
            <a:chExt cx="1105" cy="1218"/>
          </a:xfrm>
        </p:grpSpPr>
        <p:sp>
          <p:nvSpPr>
            <p:cNvPr id="40096" name="Freeform 16">
              <a:extLst>
                <a:ext uri="{FF2B5EF4-FFF2-40B4-BE49-F238E27FC236}">
                  <a16:creationId xmlns:a16="http://schemas.microsoft.com/office/drawing/2014/main" id="{B45B4A0C-47D8-498B-82C6-B5091CC82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97" name="Freeform 17">
              <a:extLst>
                <a:ext uri="{FF2B5EF4-FFF2-40B4-BE49-F238E27FC236}">
                  <a16:creationId xmlns:a16="http://schemas.microsoft.com/office/drawing/2014/main" id="{8071EAB9-04C3-49C8-9D82-FC6C26840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98" name="Freeform 18">
              <a:extLst>
                <a:ext uri="{FF2B5EF4-FFF2-40B4-BE49-F238E27FC236}">
                  <a16:creationId xmlns:a16="http://schemas.microsoft.com/office/drawing/2014/main" id="{957F13B6-BF96-45CA-8548-DCC95EA14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99" name="Freeform 19">
              <a:extLst>
                <a:ext uri="{FF2B5EF4-FFF2-40B4-BE49-F238E27FC236}">
                  <a16:creationId xmlns:a16="http://schemas.microsoft.com/office/drawing/2014/main" id="{A0CFCF3D-C1E0-4806-A27B-967981070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00" name="Freeform 20">
              <a:extLst>
                <a:ext uri="{FF2B5EF4-FFF2-40B4-BE49-F238E27FC236}">
                  <a16:creationId xmlns:a16="http://schemas.microsoft.com/office/drawing/2014/main" id="{21153689-6546-4029-9213-6D4CF93BD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01" name="Freeform 21">
              <a:extLst>
                <a:ext uri="{FF2B5EF4-FFF2-40B4-BE49-F238E27FC236}">
                  <a16:creationId xmlns:a16="http://schemas.microsoft.com/office/drawing/2014/main" id="{78DE4DDF-EE65-47DF-80C4-1636DD356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02" name="Freeform 22">
              <a:extLst>
                <a:ext uri="{FF2B5EF4-FFF2-40B4-BE49-F238E27FC236}">
                  <a16:creationId xmlns:a16="http://schemas.microsoft.com/office/drawing/2014/main" id="{94D808A3-3946-4DE6-9A0D-A9C977BCE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03" name="Freeform 23">
              <a:extLst>
                <a:ext uri="{FF2B5EF4-FFF2-40B4-BE49-F238E27FC236}">
                  <a16:creationId xmlns:a16="http://schemas.microsoft.com/office/drawing/2014/main" id="{5DFCBE3D-0263-4263-95DE-4C63CE47E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04" name="Freeform 24">
              <a:extLst>
                <a:ext uri="{FF2B5EF4-FFF2-40B4-BE49-F238E27FC236}">
                  <a16:creationId xmlns:a16="http://schemas.microsoft.com/office/drawing/2014/main" id="{E1707FC7-5A85-441D-97FA-767E3C6E8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05" name="Freeform 25">
              <a:extLst>
                <a:ext uri="{FF2B5EF4-FFF2-40B4-BE49-F238E27FC236}">
                  <a16:creationId xmlns:a16="http://schemas.microsoft.com/office/drawing/2014/main" id="{6E81B6B7-340C-45F1-BC4D-A56F8EBB2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06" name="Freeform 26">
              <a:extLst>
                <a:ext uri="{FF2B5EF4-FFF2-40B4-BE49-F238E27FC236}">
                  <a16:creationId xmlns:a16="http://schemas.microsoft.com/office/drawing/2014/main" id="{B3B741BA-9C2B-41C8-BE0E-C6C7CB364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07" name="Freeform 27">
              <a:extLst>
                <a:ext uri="{FF2B5EF4-FFF2-40B4-BE49-F238E27FC236}">
                  <a16:creationId xmlns:a16="http://schemas.microsoft.com/office/drawing/2014/main" id="{5FCEE0D5-9618-4165-A4EC-0871D8093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08" name="Freeform 28">
              <a:extLst>
                <a:ext uri="{FF2B5EF4-FFF2-40B4-BE49-F238E27FC236}">
                  <a16:creationId xmlns:a16="http://schemas.microsoft.com/office/drawing/2014/main" id="{FAE921CC-E9B0-49F0-8DA7-606AF366A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09" name="Freeform 29">
              <a:extLst>
                <a:ext uri="{FF2B5EF4-FFF2-40B4-BE49-F238E27FC236}">
                  <a16:creationId xmlns:a16="http://schemas.microsoft.com/office/drawing/2014/main" id="{9D1DBBF5-6C09-4A99-8CE3-FF7B17ACD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10" name="Freeform 30">
              <a:extLst>
                <a:ext uri="{FF2B5EF4-FFF2-40B4-BE49-F238E27FC236}">
                  <a16:creationId xmlns:a16="http://schemas.microsoft.com/office/drawing/2014/main" id="{6A7F2E90-8A23-4AE4-A7F7-BD5F0DCC7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11" name="Freeform 31">
              <a:extLst>
                <a:ext uri="{FF2B5EF4-FFF2-40B4-BE49-F238E27FC236}">
                  <a16:creationId xmlns:a16="http://schemas.microsoft.com/office/drawing/2014/main" id="{1695F101-1A63-48F8-8605-28E8F0E54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12" name="Freeform 32">
              <a:extLst>
                <a:ext uri="{FF2B5EF4-FFF2-40B4-BE49-F238E27FC236}">
                  <a16:creationId xmlns:a16="http://schemas.microsoft.com/office/drawing/2014/main" id="{39DD1992-F6AE-413B-A9CD-A612728E0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13" name="Freeform 33">
              <a:extLst>
                <a:ext uri="{FF2B5EF4-FFF2-40B4-BE49-F238E27FC236}">
                  <a16:creationId xmlns:a16="http://schemas.microsoft.com/office/drawing/2014/main" id="{12AEA5CC-E786-4742-8619-2D7DD360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14" name="Freeform 34">
              <a:extLst>
                <a:ext uri="{FF2B5EF4-FFF2-40B4-BE49-F238E27FC236}">
                  <a16:creationId xmlns:a16="http://schemas.microsoft.com/office/drawing/2014/main" id="{F22C30C9-E0B3-4C77-B59A-07C3EBE9E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15" name="Freeform 35">
              <a:extLst>
                <a:ext uri="{FF2B5EF4-FFF2-40B4-BE49-F238E27FC236}">
                  <a16:creationId xmlns:a16="http://schemas.microsoft.com/office/drawing/2014/main" id="{84F9D016-608C-4032-AC95-ACFEB3F40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16" name="Freeform 36">
              <a:extLst>
                <a:ext uri="{FF2B5EF4-FFF2-40B4-BE49-F238E27FC236}">
                  <a16:creationId xmlns:a16="http://schemas.microsoft.com/office/drawing/2014/main" id="{78D18D2A-6AAD-4EAF-8618-5F2E236F9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17" name="Freeform 37">
              <a:extLst>
                <a:ext uri="{FF2B5EF4-FFF2-40B4-BE49-F238E27FC236}">
                  <a16:creationId xmlns:a16="http://schemas.microsoft.com/office/drawing/2014/main" id="{61078080-7287-4DC5-9314-627EA1338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18" name="Freeform 38">
              <a:extLst>
                <a:ext uri="{FF2B5EF4-FFF2-40B4-BE49-F238E27FC236}">
                  <a16:creationId xmlns:a16="http://schemas.microsoft.com/office/drawing/2014/main" id="{62517CED-80E0-45EA-83FD-48A66E4D3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19" name="Freeform 39">
              <a:extLst>
                <a:ext uri="{FF2B5EF4-FFF2-40B4-BE49-F238E27FC236}">
                  <a16:creationId xmlns:a16="http://schemas.microsoft.com/office/drawing/2014/main" id="{2421A467-12CC-47A9-9528-1A8EC9D6E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20" name="Freeform 40">
              <a:extLst>
                <a:ext uri="{FF2B5EF4-FFF2-40B4-BE49-F238E27FC236}">
                  <a16:creationId xmlns:a16="http://schemas.microsoft.com/office/drawing/2014/main" id="{0D6BF422-81FE-44F2-A7D8-CC415D14C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21" name="Freeform 41">
              <a:extLst>
                <a:ext uri="{FF2B5EF4-FFF2-40B4-BE49-F238E27FC236}">
                  <a16:creationId xmlns:a16="http://schemas.microsoft.com/office/drawing/2014/main" id="{A437BA44-A485-426E-A65F-829124098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22" name="Freeform 42">
              <a:extLst>
                <a:ext uri="{FF2B5EF4-FFF2-40B4-BE49-F238E27FC236}">
                  <a16:creationId xmlns:a16="http://schemas.microsoft.com/office/drawing/2014/main" id="{E0161531-E550-41D2-B566-66BEA43B0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23" name="Freeform 43">
              <a:extLst>
                <a:ext uri="{FF2B5EF4-FFF2-40B4-BE49-F238E27FC236}">
                  <a16:creationId xmlns:a16="http://schemas.microsoft.com/office/drawing/2014/main" id="{AA66316E-8916-440C-A4B9-48E9BB4DA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24" name="Freeform 44">
              <a:extLst>
                <a:ext uri="{FF2B5EF4-FFF2-40B4-BE49-F238E27FC236}">
                  <a16:creationId xmlns:a16="http://schemas.microsoft.com/office/drawing/2014/main" id="{16585F71-F7C4-4C39-B37A-ACB5145B0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25" name="Freeform 45">
              <a:extLst>
                <a:ext uri="{FF2B5EF4-FFF2-40B4-BE49-F238E27FC236}">
                  <a16:creationId xmlns:a16="http://schemas.microsoft.com/office/drawing/2014/main" id="{613EA474-30B8-4CFF-9D7F-197438557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26" name="Freeform 46">
              <a:extLst>
                <a:ext uri="{FF2B5EF4-FFF2-40B4-BE49-F238E27FC236}">
                  <a16:creationId xmlns:a16="http://schemas.microsoft.com/office/drawing/2014/main" id="{B97196AD-5FCC-43DD-8AAD-1FACFD82D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27" name="Freeform 47">
              <a:extLst>
                <a:ext uri="{FF2B5EF4-FFF2-40B4-BE49-F238E27FC236}">
                  <a16:creationId xmlns:a16="http://schemas.microsoft.com/office/drawing/2014/main" id="{DA987CD4-60F8-40D6-82BC-70C458541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28" name="Freeform 48">
              <a:extLst>
                <a:ext uri="{FF2B5EF4-FFF2-40B4-BE49-F238E27FC236}">
                  <a16:creationId xmlns:a16="http://schemas.microsoft.com/office/drawing/2014/main" id="{E2B91878-5445-4A9D-97ED-742D1C3BB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29" name="Freeform 49">
              <a:extLst>
                <a:ext uri="{FF2B5EF4-FFF2-40B4-BE49-F238E27FC236}">
                  <a16:creationId xmlns:a16="http://schemas.microsoft.com/office/drawing/2014/main" id="{683C5FB4-B995-4136-9249-EECEA1ED6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30" name="Freeform 50">
              <a:extLst>
                <a:ext uri="{FF2B5EF4-FFF2-40B4-BE49-F238E27FC236}">
                  <a16:creationId xmlns:a16="http://schemas.microsoft.com/office/drawing/2014/main" id="{FA2C4EA8-7BA0-4F2A-A31C-EFF8D7104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31" name="Freeform 51">
              <a:extLst>
                <a:ext uri="{FF2B5EF4-FFF2-40B4-BE49-F238E27FC236}">
                  <a16:creationId xmlns:a16="http://schemas.microsoft.com/office/drawing/2014/main" id="{21AEE96B-A4C7-479D-BC07-D6A1A1CC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32" name="Freeform 52">
              <a:extLst>
                <a:ext uri="{FF2B5EF4-FFF2-40B4-BE49-F238E27FC236}">
                  <a16:creationId xmlns:a16="http://schemas.microsoft.com/office/drawing/2014/main" id="{992D4B46-F826-439A-9439-FB924647E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33" name="Freeform 53">
              <a:extLst>
                <a:ext uri="{FF2B5EF4-FFF2-40B4-BE49-F238E27FC236}">
                  <a16:creationId xmlns:a16="http://schemas.microsoft.com/office/drawing/2014/main" id="{B1412144-121B-4020-8D3C-E1B1A2931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34" name="Freeform 54">
              <a:extLst>
                <a:ext uri="{FF2B5EF4-FFF2-40B4-BE49-F238E27FC236}">
                  <a16:creationId xmlns:a16="http://schemas.microsoft.com/office/drawing/2014/main" id="{DC7EA3C1-AFD0-4C95-880A-C952BFD5A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35" name="Freeform 55">
              <a:extLst>
                <a:ext uri="{FF2B5EF4-FFF2-40B4-BE49-F238E27FC236}">
                  <a16:creationId xmlns:a16="http://schemas.microsoft.com/office/drawing/2014/main" id="{BFB2F25F-AE1F-4E7F-A6A8-7DD440C0E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36" name="Freeform 56">
              <a:extLst>
                <a:ext uri="{FF2B5EF4-FFF2-40B4-BE49-F238E27FC236}">
                  <a16:creationId xmlns:a16="http://schemas.microsoft.com/office/drawing/2014/main" id="{A15B3208-D01A-4774-80BF-3E33CD8CE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37" name="Freeform 57">
              <a:extLst>
                <a:ext uri="{FF2B5EF4-FFF2-40B4-BE49-F238E27FC236}">
                  <a16:creationId xmlns:a16="http://schemas.microsoft.com/office/drawing/2014/main" id="{277F4D31-3878-425A-B657-06BDAD0B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38" name="Freeform 58">
              <a:extLst>
                <a:ext uri="{FF2B5EF4-FFF2-40B4-BE49-F238E27FC236}">
                  <a16:creationId xmlns:a16="http://schemas.microsoft.com/office/drawing/2014/main" id="{9EA3F867-F3B1-4736-A553-B0E2C067B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39" name="Freeform 59">
              <a:extLst>
                <a:ext uri="{FF2B5EF4-FFF2-40B4-BE49-F238E27FC236}">
                  <a16:creationId xmlns:a16="http://schemas.microsoft.com/office/drawing/2014/main" id="{62498911-5DF1-412E-B723-7EF3A9980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40" name="Freeform 60">
              <a:extLst>
                <a:ext uri="{FF2B5EF4-FFF2-40B4-BE49-F238E27FC236}">
                  <a16:creationId xmlns:a16="http://schemas.microsoft.com/office/drawing/2014/main" id="{54AAAF5A-1E49-472F-BC01-51BEC5B2C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41" name="Freeform 61">
              <a:extLst>
                <a:ext uri="{FF2B5EF4-FFF2-40B4-BE49-F238E27FC236}">
                  <a16:creationId xmlns:a16="http://schemas.microsoft.com/office/drawing/2014/main" id="{CB588E20-F7C4-4009-A4E1-C3D2E6D21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42" name="Freeform 62">
              <a:extLst>
                <a:ext uri="{FF2B5EF4-FFF2-40B4-BE49-F238E27FC236}">
                  <a16:creationId xmlns:a16="http://schemas.microsoft.com/office/drawing/2014/main" id="{EF302143-903F-43B6-BB77-F48E7D83B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43" name="Freeform 63">
              <a:extLst>
                <a:ext uri="{FF2B5EF4-FFF2-40B4-BE49-F238E27FC236}">
                  <a16:creationId xmlns:a16="http://schemas.microsoft.com/office/drawing/2014/main" id="{27C193E6-7B08-48BE-9A0E-8E4F6559B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44" name="Freeform 64">
              <a:extLst>
                <a:ext uri="{FF2B5EF4-FFF2-40B4-BE49-F238E27FC236}">
                  <a16:creationId xmlns:a16="http://schemas.microsoft.com/office/drawing/2014/main" id="{FBC8279B-34A4-4D0D-A563-DDE4F6898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45" name="Freeform 65">
              <a:extLst>
                <a:ext uri="{FF2B5EF4-FFF2-40B4-BE49-F238E27FC236}">
                  <a16:creationId xmlns:a16="http://schemas.microsoft.com/office/drawing/2014/main" id="{045D96E9-6617-4D25-B670-C5397F49C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46" name="Freeform 66">
              <a:extLst>
                <a:ext uri="{FF2B5EF4-FFF2-40B4-BE49-F238E27FC236}">
                  <a16:creationId xmlns:a16="http://schemas.microsoft.com/office/drawing/2014/main" id="{4E7C5FCF-D2F2-4575-B085-B00DF94F0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47" name="Freeform 67">
              <a:extLst>
                <a:ext uri="{FF2B5EF4-FFF2-40B4-BE49-F238E27FC236}">
                  <a16:creationId xmlns:a16="http://schemas.microsoft.com/office/drawing/2014/main" id="{4F14E0C0-E568-4379-A71E-4270FE474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48" name="Freeform 68">
              <a:extLst>
                <a:ext uri="{FF2B5EF4-FFF2-40B4-BE49-F238E27FC236}">
                  <a16:creationId xmlns:a16="http://schemas.microsoft.com/office/drawing/2014/main" id="{E97EA56F-433A-47C4-9312-5929CFF07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49" name="Freeform 69">
              <a:extLst>
                <a:ext uri="{FF2B5EF4-FFF2-40B4-BE49-F238E27FC236}">
                  <a16:creationId xmlns:a16="http://schemas.microsoft.com/office/drawing/2014/main" id="{E0A5673D-9826-402B-AAEB-1ED75CE24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50" name="Freeform 70">
              <a:extLst>
                <a:ext uri="{FF2B5EF4-FFF2-40B4-BE49-F238E27FC236}">
                  <a16:creationId xmlns:a16="http://schemas.microsoft.com/office/drawing/2014/main" id="{4E697580-BBBB-42BA-8927-591EAB251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51" name="Freeform 71">
              <a:extLst>
                <a:ext uri="{FF2B5EF4-FFF2-40B4-BE49-F238E27FC236}">
                  <a16:creationId xmlns:a16="http://schemas.microsoft.com/office/drawing/2014/main" id="{5B5A82A6-89A6-4BBF-BCC4-9F11F8009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52" name="Freeform 72">
              <a:extLst>
                <a:ext uri="{FF2B5EF4-FFF2-40B4-BE49-F238E27FC236}">
                  <a16:creationId xmlns:a16="http://schemas.microsoft.com/office/drawing/2014/main" id="{A319E3BD-E7C6-4AB3-8C30-C2B27057F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53" name="Freeform 73">
              <a:extLst>
                <a:ext uri="{FF2B5EF4-FFF2-40B4-BE49-F238E27FC236}">
                  <a16:creationId xmlns:a16="http://schemas.microsoft.com/office/drawing/2014/main" id="{428C1C37-3105-43FF-925C-6C878AEFB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54" name="Freeform 74">
              <a:extLst>
                <a:ext uri="{FF2B5EF4-FFF2-40B4-BE49-F238E27FC236}">
                  <a16:creationId xmlns:a16="http://schemas.microsoft.com/office/drawing/2014/main" id="{DAFABCB4-3489-478C-9117-3DC14AF26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55" name="Freeform 75">
              <a:extLst>
                <a:ext uri="{FF2B5EF4-FFF2-40B4-BE49-F238E27FC236}">
                  <a16:creationId xmlns:a16="http://schemas.microsoft.com/office/drawing/2014/main" id="{F53776D2-9011-4B4A-B01A-73715AF4C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56" name="Freeform 76">
              <a:extLst>
                <a:ext uri="{FF2B5EF4-FFF2-40B4-BE49-F238E27FC236}">
                  <a16:creationId xmlns:a16="http://schemas.microsoft.com/office/drawing/2014/main" id="{A1398AEC-5946-4651-9898-B92011212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57" name="Freeform 77">
              <a:extLst>
                <a:ext uri="{FF2B5EF4-FFF2-40B4-BE49-F238E27FC236}">
                  <a16:creationId xmlns:a16="http://schemas.microsoft.com/office/drawing/2014/main" id="{991E6B78-435D-4918-9B5A-63187AB9F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58" name="Freeform 78">
              <a:extLst>
                <a:ext uri="{FF2B5EF4-FFF2-40B4-BE49-F238E27FC236}">
                  <a16:creationId xmlns:a16="http://schemas.microsoft.com/office/drawing/2014/main" id="{6BC8FFAC-F13A-4ECF-91B8-BF0F97EAE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59" name="Freeform 79">
              <a:extLst>
                <a:ext uri="{FF2B5EF4-FFF2-40B4-BE49-F238E27FC236}">
                  <a16:creationId xmlns:a16="http://schemas.microsoft.com/office/drawing/2014/main" id="{A33BAF93-3C52-41DD-A358-1CC92D9F0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60" name="Freeform 80">
              <a:extLst>
                <a:ext uri="{FF2B5EF4-FFF2-40B4-BE49-F238E27FC236}">
                  <a16:creationId xmlns:a16="http://schemas.microsoft.com/office/drawing/2014/main" id="{3E4E4537-336D-4453-B561-D6DCE6C16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61" name="Freeform 81">
              <a:extLst>
                <a:ext uri="{FF2B5EF4-FFF2-40B4-BE49-F238E27FC236}">
                  <a16:creationId xmlns:a16="http://schemas.microsoft.com/office/drawing/2014/main" id="{224CE0B5-777E-494F-959C-8978F1A74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62" name="Freeform 82">
              <a:extLst>
                <a:ext uri="{FF2B5EF4-FFF2-40B4-BE49-F238E27FC236}">
                  <a16:creationId xmlns:a16="http://schemas.microsoft.com/office/drawing/2014/main" id="{DF07B3D2-852C-4C4B-A961-26A8450EA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63" name="Freeform 83">
              <a:extLst>
                <a:ext uri="{FF2B5EF4-FFF2-40B4-BE49-F238E27FC236}">
                  <a16:creationId xmlns:a16="http://schemas.microsoft.com/office/drawing/2014/main" id="{BE34107F-F72E-45E3-BE81-F58BF4FA8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64" name="Freeform 84">
              <a:extLst>
                <a:ext uri="{FF2B5EF4-FFF2-40B4-BE49-F238E27FC236}">
                  <a16:creationId xmlns:a16="http://schemas.microsoft.com/office/drawing/2014/main" id="{3C33C1F3-846A-4210-8290-7B0955472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65" name="Freeform 85">
              <a:extLst>
                <a:ext uri="{FF2B5EF4-FFF2-40B4-BE49-F238E27FC236}">
                  <a16:creationId xmlns:a16="http://schemas.microsoft.com/office/drawing/2014/main" id="{750156C2-0398-4D0D-82A2-1EC38E4DE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66" name="Freeform 86">
              <a:extLst>
                <a:ext uri="{FF2B5EF4-FFF2-40B4-BE49-F238E27FC236}">
                  <a16:creationId xmlns:a16="http://schemas.microsoft.com/office/drawing/2014/main" id="{7A7743F4-59EF-45DF-8693-D29B38131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67" name="Freeform 87">
              <a:extLst>
                <a:ext uri="{FF2B5EF4-FFF2-40B4-BE49-F238E27FC236}">
                  <a16:creationId xmlns:a16="http://schemas.microsoft.com/office/drawing/2014/main" id="{F922E0D3-8F2E-4F4C-BF53-E74AFBE6C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68" name="Freeform 88">
              <a:extLst>
                <a:ext uri="{FF2B5EF4-FFF2-40B4-BE49-F238E27FC236}">
                  <a16:creationId xmlns:a16="http://schemas.microsoft.com/office/drawing/2014/main" id="{AF22BCBB-AF95-4F10-B611-4133F0D7A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69" name="Freeform 89">
              <a:extLst>
                <a:ext uri="{FF2B5EF4-FFF2-40B4-BE49-F238E27FC236}">
                  <a16:creationId xmlns:a16="http://schemas.microsoft.com/office/drawing/2014/main" id="{33B70C7F-30FF-4C1C-9D86-1C6C4701F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70" name="Freeform 90">
              <a:extLst>
                <a:ext uri="{FF2B5EF4-FFF2-40B4-BE49-F238E27FC236}">
                  <a16:creationId xmlns:a16="http://schemas.microsoft.com/office/drawing/2014/main" id="{C3703571-8124-44A0-BAAC-6CB7C936A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71" name="Freeform 91">
              <a:extLst>
                <a:ext uri="{FF2B5EF4-FFF2-40B4-BE49-F238E27FC236}">
                  <a16:creationId xmlns:a16="http://schemas.microsoft.com/office/drawing/2014/main" id="{C8362487-3917-4DDB-BBC3-D8E6F5A55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72" name="Freeform 92">
              <a:extLst>
                <a:ext uri="{FF2B5EF4-FFF2-40B4-BE49-F238E27FC236}">
                  <a16:creationId xmlns:a16="http://schemas.microsoft.com/office/drawing/2014/main" id="{F9EF7808-6DDF-4156-B05A-0361DA3CE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73" name="Freeform 93">
              <a:extLst>
                <a:ext uri="{FF2B5EF4-FFF2-40B4-BE49-F238E27FC236}">
                  <a16:creationId xmlns:a16="http://schemas.microsoft.com/office/drawing/2014/main" id="{FA2AF8BF-47C4-4892-A4C5-1E7FE2D7D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74" name="Freeform 94">
              <a:extLst>
                <a:ext uri="{FF2B5EF4-FFF2-40B4-BE49-F238E27FC236}">
                  <a16:creationId xmlns:a16="http://schemas.microsoft.com/office/drawing/2014/main" id="{1F1A38BF-E4ED-4280-A38E-BEA03F9D1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75" name="Freeform 95">
              <a:extLst>
                <a:ext uri="{FF2B5EF4-FFF2-40B4-BE49-F238E27FC236}">
                  <a16:creationId xmlns:a16="http://schemas.microsoft.com/office/drawing/2014/main" id="{1CCE9A1C-30FC-44F5-9D7F-270F1C6F6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76" name="Freeform 96">
              <a:extLst>
                <a:ext uri="{FF2B5EF4-FFF2-40B4-BE49-F238E27FC236}">
                  <a16:creationId xmlns:a16="http://schemas.microsoft.com/office/drawing/2014/main" id="{F49682B1-0CE6-4CEE-8DA3-E8932F74E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77" name="Freeform 97">
              <a:extLst>
                <a:ext uri="{FF2B5EF4-FFF2-40B4-BE49-F238E27FC236}">
                  <a16:creationId xmlns:a16="http://schemas.microsoft.com/office/drawing/2014/main" id="{4FE6E63A-057B-498E-B02F-551DFFB9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78" name="Freeform 98">
              <a:extLst>
                <a:ext uri="{FF2B5EF4-FFF2-40B4-BE49-F238E27FC236}">
                  <a16:creationId xmlns:a16="http://schemas.microsoft.com/office/drawing/2014/main" id="{8EB7D1EF-733E-4DD5-A873-F61D54816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79" name="Freeform 99">
              <a:extLst>
                <a:ext uri="{FF2B5EF4-FFF2-40B4-BE49-F238E27FC236}">
                  <a16:creationId xmlns:a16="http://schemas.microsoft.com/office/drawing/2014/main" id="{FBB9AF58-17FC-4986-87DF-0FC13BADB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80" name="Freeform 100">
              <a:extLst>
                <a:ext uri="{FF2B5EF4-FFF2-40B4-BE49-F238E27FC236}">
                  <a16:creationId xmlns:a16="http://schemas.microsoft.com/office/drawing/2014/main" id="{458D415A-D2C0-4650-A83D-AD2C9187B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81" name="Freeform 101">
              <a:extLst>
                <a:ext uri="{FF2B5EF4-FFF2-40B4-BE49-F238E27FC236}">
                  <a16:creationId xmlns:a16="http://schemas.microsoft.com/office/drawing/2014/main" id="{812819B2-75C0-4F20-9A3E-0CB5DA3E2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82" name="Freeform 102">
              <a:extLst>
                <a:ext uri="{FF2B5EF4-FFF2-40B4-BE49-F238E27FC236}">
                  <a16:creationId xmlns:a16="http://schemas.microsoft.com/office/drawing/2014/main" id="{B6085A4E-659C-4E19-9084-DF557540B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83" name="Freeform 103">
              <a:extLst>
                <a:ext uri="{FF2B5EF4-FFF2-40B4-BE49-F238E27FC236}">
                  <a16:creationId xmlns:a16="http://schemas.microsoft.com/office/drawing/2014/main" id="{2D3FF804-F89C-421B-83BE-457CC1671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84" name="Freeform 104">
              <a:extLst>
                <a:ext uri="{FF2B5EF4-FFF2-40B4-BE49-F238E27FC236}">
                  <a16:creationId xmlns:a16="http://schemas.microsoft.com/office/drawing/2014/main" id="{9099B368-E52F-4C0C-8DDC-385F8E8AC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85" name="Freeform 105">
              <a:extLst>
                <a:ext uri="{FF2B5EF4-FFF2-40B4-BE49-F238E27FC236}">
                  <a16:creationId xmlns:a16="http://schemas.microsoft.com/office/drawing/2014/main" id="{00F0F8CF-80FC-4E78-BB42-9D3C8DB5A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86" name="Freeform 106">
              <a:extLst>
                <a:ext uri="{FF2B5EF4-FFF2-40B4-BE49-F238E27FC236}">
                  <a16:creationId xmlns:a16="http://schemas.microsoft.com/office/drawing/2014/main" id="{3B57A562-D492-4663-8524-1D15FD283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87" name="Freeform 107">
              <a:extLst>
                <a:ext uri="{FF2B5EF4-FFF2-40B4-BE49-F238E27FC236}">
                  <a16:creationId xmlns:a16="http://schemas.microsoft.com/office/drawing/2014/main" id="{AE82D929-5A95-4F11-95CB-7898116B0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88" name="Freeform 108">
              <a:extLst>
                <a:ext uri="{FF2B5EF4-FFF2-40B4-BE49-F238E27FC236}">
                  <a16:creationId xmlns:a16="http://schemas.microsoft.com/office/drawing/2014/main" id="{F3DDD7E1-4400-457A-ADA0-43FF73356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89" name="Freeform 109">
              <a:extLst>
                <a:ext uri="{FF2B5EF4-FFF2-40B4-BE49-F238E27FC236}">
                  <a16:creationId xmlns:a16="http://schemas.microsoft.com/office/drawing/2014/main" id="{06879385-8E92-47A6-9578-BB7B0B903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90" name="Freeform 110">
              <a:extLst>
                <a:ext uri="{FF2B5EF4-FFF2-40B4-BE49-F238E27FC236}">
                  <a16:creationId xmlns:a16="http://schemas.microsoft.com/office/drawing/2014/main" id="{040BC17B-32E8-4BE8-BFA8-35602DC6C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91" name="Freeform 111">
              <a:extLst>
                <a:ext uri="{FF2B5EF4-FFF2-40B4-BE49-F238E27FC236}">
                  <a16:creationId xmlns:a16="http://schemas.microsoft.com/office/drawing/2014/main" id="{3AD629A6-A00E-4631-95C3-69B40EC50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92" name="Freeform 112">
              <a:extLst>
                <a:ext uri="{FF2B5EF4-FFF2-40B4-BE49-F238E27FC236}">
                  <a16:creationId xmlns:a16="http://schemas.microsoft.com/office/drawing/2014/main" id="{9247C3DC-DFC5-450B-9169-E6A75A218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93" name="Freeform 113">
              <a:extLst>
                <a:ext uri="{FF2B5EF4-FFF2-40B4-BE49-F238E27FC236}">
                  <a16:creationId xmlns:a16="http://schemas.microsoft.com/office/drawing/2014/main" id="{DC46AEC4-3F71-424F-A193-A7672A40A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94" name="Freeform 114">
              <a:extLst>
                <a:ext uri="{FF2B5EF4-FFF2-40B4-BE49-F238E27FC236}">
                  <a16:creationId xmlns:a16="http://schemas.microsoft.com/office/drawing/2014/main" id="{ED13F259-1FE0-4C4C-95E1-F7D25ECA3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95" name="Freeform 115">
              <a:extLst>
                <a:ext uri="{FF2B5EF4-FFF2-40B4-BE49-F238E27FC236}">
                  <a16:creationId xmlns:a16="http://schemas.microsoft.com/office/drawing/2014/main" id="{2242E92E-D5A0-4723-8B1A-71D06CDB6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96" name="Freeform 116">
              <a:extLst>
                <a:ext uri="{FF2B5EF4-FFF2-40B4-BE49-F238E27FC236}">
                  <a16:creationId xmlns:a16="http://schemas.microsoft.com/office/drawing/2014/main" id="{AF35424F-EB04-4336-AB1A-18A636DB1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97" name="Freeform 117">
              <a:extLst>
                <a:ext uri="{FF2B5EF4-FFF2-40B4-BE49-F238E27FC236}">
                  <a16:creationId xmlns:a16="http://schemas.microsoft.com/office/drawing/2014/main" id="{A9CF0099-AC02-471F-A200-867C8C8DE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98" name="Freeform 118">
              <a:extLst>
                <a:ext uri="{FF2B5EF4-FFF2-40B4-BE49-F238E27FC236}">
                  <a16:creationId xmlns:a16="http://schemas.microsoft.com/office/drawing/2014/main" id="{A7B6F6B1-F403-433F-B596-FE8617959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199" name="Freeform 119">
              <a:extLst>
                <a:ext uri="{FF2B5EF4-FFF2-40B4-BE49-F238E27FC236}">
                  <a16:creationId xmlns:a16="http://schemas.microsoft.com/office/drawing/2014/main" id="{4A6CF5F7-6090-458C-8D95-8E80A20BF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00" name="Freeform 120">
              <a:extLst>
                <a:ext uri="{FF2B5EF4-FFF2-40B4-BE49-F238E27FC236}">
                  <a16:creationId xmlns:a16="http://schemas.microsoft.com/office/drawing/2014/main" id="{CC72BEBA-6411-4E07-BE09-46196CAE4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01" name="Freeform 121">
              <a:extLst>
                <a:ext uri="{FF2B5EF4-FFF2-40B4-BE49-F238E27FC236}">
                  <a16:creationId xmlns:a16="http://schemas.microsoft.com/office/drawing/2014/main" id="{816791C6-03E0-4F8E-AE1A-06FA10A02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02" name="Freeform 122">
              <a:extLst>
                <a:ext uri="{FF2B5EF4-FFF2-40B4-BE49-F238E27FC236}">
                  <a16:creationId xmlns:a16="http://schemas.microsoft.com/office/drawing/2014/main" id="{05D1E9E5-115A-4382-AA62-AF0F4B3A6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03" name="Freeform 123">
              <a:extLst>
                <a:ext uri="{FF2B5EF4-FFF2-40B4-BE49-F238E27FC236}">
                  <a16:creationId xmlns:a16="http://schemas.microsoft.com/office/drawing/2014/main" id="{68EF197E-046A-4011-8A0F-7BE1CC950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04" name="Freeform 124">
              <a:extLst>
                <a:ext uri="{FF2B5EF4-FFF2-40B4-BE49-F238E27FC236}">
                  <a16:creationId xmlns:a16="http://schemas.microsoft.com/office/drawing/2014/main" id="{756BDD7A-B803-4A40-83FD-09BCDD733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05" name="Freeform 125">
              <a:extLst>
                <a:ext uri="{FF2B5EF4-FFF2-40B4-BE49-F238E27FC236}">
                  <a16:creationId xmlns:a16="http://schemas.microsoft.com/office/drawing/2014/main" id="{895893AB-2817-4C74-84E5-3ECD97F58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06" name="Freeform 126">
              <a:extLst>
                <a:ext uri="{FF2B5EF4-FFF2-40B4-BE49-F238E27FC236}">
                  <a16:creationId xmlns:a16="http://schemas.microsoft.com/office/drawing/2014/main" id="{A5644988-40D6-4B57-83BC-F11FB1024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07" name="Freeform 127">
              <a:extLst>
                <a:ext uri="{FF2B5EF4-FFF2-40B4-BE49-F238E27FC236}">
                  <a16:creationId xmlns:a16="http://schemas.microsoft.com/office/drawing/2014/main" id="{271378B2-9A1E-4711-AFC9-0F1F85460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08" name="Freeform 128">
              <a:extLst>
                <a:ext uri="{FF2B5EF4-FFF2-40B4-BE49-F238E27FC236}">
                  <a16:creationId xmlns:a16="http://schemas.microsoft.com/office/drawing/2014/main" id="{4B15756D-B204-4710-A2DB-F22B47422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09" name="Freeform 129">
              <a:extLst>
                <a:ext uri="{FF2B5EF4-FFF2-40B4-BE49-F238E27FC236}">
                  <a16:creationId xmlns:a16="http://schemas.microsoft.com/office/drawing/2014/main" id="{035FAAFC-8B0E-408A-8784-263453458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10" name="Freeform 130">
              <a:extLst>
                <a:ext uri="{FF2B5EF4-FFF2-40B4-BE49-F238E27FC236}">
                  <a16:creationId xmlns:a16="http://schemas.microsoft.com/office/drawing/2014/main" id="{68DCCCBE-26E2-40A6-9F23-3FFA2E89A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11" name="Freeform 131">
              <a:extLst>
                <a:ext uri="{FF2B5EF4-FFF2-40B4-BE49-F238E27FC236}">
                  <a16:creationId xmlns:a16="http://schemas.microsoft.com/office/drawing/2014/main" id="{6FE923CB-5EA1-4990-8BAC-EC68231E8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12" name="Freeform 132">
              <a:extLst>
                <a:ext uri="{FF2B5EF4-FFF2-40B4-BE49-F238E27FC236}">
                  <a16:creationId xmlns:a16="http://schemas.microsoft.com/office/drawing/2014/main" id="{63603BAC-CDA2-4F44-A5CF-B5B488701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13" name="Freeform 133">
              <a:extLst>
                <a:ext uri="{FF2B5EF4-FFF2-40B4-BE49-F238E27FC236}">
                  <a16:creationId xmlns:a16="http://schemas.microsoft.com/office/drawing/2014/main" id="{D7B7CDF2-4800-4111-9848-7017C6C28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14" name="Freeform 134">
              <a:extLst>
                <a:ext uri="{FF2B5EF4-FFF2-40B4-BE49-F238E27FC236}">
                  <a16:creationId xmlns:a16="http://schemas.microsoft.com/office/drawing/2014/main" id="{87905A92-8B20-46D8-8D81-79E03DA47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15" name="Freeform 135">
              <a:extLst>
                <a:ext uri="{FF2B5EF4-FFF2-40B4-BE49-F238E27FC236}">
                  <a16:creationId xmlns:a16="http://schemas.microsoft.com/office/drawing/2014/main" id="{27D85E9A-ECD2-45BC-A0E2-51544F835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16" name="Freeform 136">
              <a:extLst>
                <a:ext uri="{FF2B5EF4-FFF2-40B4-BE49-F238E27FC236}">
                  <a16:creationId xmlns:a16="http://schemas.microsoft.com/office/drawing/2014/main" id="{8DB122B8-B428-4174-A787-07B190647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17" name="Freeform 137">
              <a:extLst>
                <a:ext uri="{FF2B5EF4-FFF2-40B4-BE49-F238E27FC236}">
                  <a16:creationId xmlns:a16="http://schemas.microsoft.com/office/drawing/2014/main" id="{85566F23-79EA-4654-8136-33CDE955C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18" name="Freeform 138">
              <a:extLst>
                <a:ext uri="{FF2B5EF4-FFF2-40B4-BE49-F238E27FC236}">
                  <a16:creationId xmlns:a16="http://schemas.microsoft.com/office/drawing/2014/main" id="{01DCF3B4-DF20-4D8E-808A-C0ABF36E1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19" name="Freeform 139">
              <a:extLst>
                <a:ext uri="{FF2B5EF4-FFF2-40B4-BE49-F238E27FC236}">
                  <a16:creationId xmlns:a16="http://schemas.microsoft.com/office/drawing/2014/main" id="{9B8F107D-336C-4A6D-88C4-CA50EE48F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20" name="Freeform 140">
              <a:extLst>
                <a:ext uri="{FF2B5EF4-FFF2-40B4-BE49-F238E27FC236}">
                  <a16:creationId xmlns:a16="http://schemas.microsoft.com/office/drawing/2014/main" id="{1CA92139-68E1-4D50-A23F-1EE7DC23B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21" name="Freeform 141">
              <a:extLst>
                <a:ext uri="{FF2B5EF4-FFF2-40B4-BE49-F238E27FC236}">
                  <a16:creationId xmlns:a16="http://schemas.microsoft.com/office/drawing/2014/main" id="{1640098D-917C-44F2-8A6E-824CE1CB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22" name="Freeform 142">
              <a:extLst>
                <a:ext uri="{FF2B5EF4-FFF2-40B4-BE49-F238E27FC236}">
                  <a16:creationId xmlns:a16="http://schemas.microsoft.com/office/drawing/2014/main" id="{41F542A7-ACD1-4BB4-B0CF-68FF814B8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23" name="Freeform 143">
              <a:extLst>
                <a:ext uri="{FF2B5EF4-FFF2-40B4-BE49-F238E27FC236}">
                  <a16:creationId xmlns:a16="http://schemas.microsoft.com/office/drawing/2014/main" id="{AC8E0F4E-6923-4AE6-BD36-79DEE730A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24" name="Freeform 144">
              <a:extLst>
                <a:ext uri="{FF2B5EF4-FFF2-40B4-BE49-F238E27FC236}">
                  <a16:creationId xmlns:a16="http://schemas.microsoft.com/office/drawing/2014/main" id="{8A02E63C-59DD-45ED-A217-0707F1C43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25" name="Freeform 145">
              <a:extLst>
                <a:ext uri="{FF2B5EF4-FFF2-40B4-BE49-F238E27FC236}">
                  <a16:creationId xmlns:a16="http://schemas.microsoft.com/office/drawing/2014/main" id="{3BFE0216-1366-4309-8B1D-9A860D881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26" name="Freeform 146">
              <a:extLst>
                <a:ext uri="{FF2B5EF4-FFF2-40B4-BE49-F238E27FC236}">
                  <a16:creationId xmlns:a16="http://schemas.microsoft.com/office/drawing/2014/main" id="{4DAA60DF-3049-4427-B6F2-0020346B7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27" name="Freeform 147">
              <a:extLst>
                <a:ext uri="{FF2B5EF4-FFF2-40B4-BE49-F238E27FC236}">
                  <a16:creationId xmlns:a16="http://schemas.microsoft.com/office/drawing/2014/main" id="{3A416B81-11BF-4906-9E3E-53108974E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28" name="Freeform 148">
              <a:extLst>
                <a:ext uri="{FF2B5EF4-FFF2-40B4-BE49-F238E27FC236}">
                  <a16:creationId xmlns:a16="http://schemas.microsoft.com/office/drawing/2014/main" id="{5B27537E-AA48-42F2-8DF2-6CBB63F75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29" name="Freeform 149">
              <a:extLst>
                <a:ext uri="{FF2B5EF4-FFF2-40B4-BE49-F238E27FC236}">
                  <a16:creationId xmlns:a16="http://schemas.microsoft.com/office/drawing/2014/main" id="{0F83E056-3E64-4671-B30D-F786AFAEA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30" name="Freeform 150">
              <a:extLst>
                <a:ext uri="{FF2B5EF4-FFF2-40B4-BE49-F238E27FC236}">
                  <a16:creationId xmlns:a16="http://schemas.microsoft.com/office/drawing/2014/main" id="{5F995B07-9532-4AF2-8327-80F55E4A4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31" name="Freeform 151">
              <a:extLst>
                <a:ext uri="{FF2B5EF4-FFF2-40B4-BE49-F238E27FC236}">
                  <a16:creationId xmlns:a16="http://schemas.microsoft.com/office/drawing/2014/main" id="{85887A9C-A78E-4F6F-9D43-A7E630A2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32" name="Freeform 152">
              <a:extLst>
                <a:ext uri="{FF2B5EF4-FFF2-40B4-BE49-F238E27FC236}">
                  <a16:creationId xmlns:a16="http://schemas.microsoft.com/office/drawing/2014/main" id="{4BEBD31A-C578-44D3-B0AB-B440475EB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33" name="Freeform 153">
              <a:extLst>
                <a:ext uri="{FF2B5EF4-FFF2-40B4-BE49-F238E27FC236}">
                  <a16:creationId xmlns:a16="http://schemas.microsoft.com/office/drawing/2014/main" id="{6ED1002B-AD9C-4DDF-AB05-B94944E15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234" name="Freeform 154">
              <a:extLst>
                <a:ext uri="{FF2B5EF4-FFF2-40B4-BE49-F238E27FC236}">
                  <a16:creationId xmlns:a16="http://schemas.microsoft.com/office/drawing/2014/main" id="{8185E9F1-42AF-4810-9458-6D34CF888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9945" name="Picture 301" descr="POINSET2">
            <a:extLst>
              <a:ext uri="{FF2B5EF4-FFF2-40B4-BE49-F238E27FC236}">
                <a16:creationId xmlns:a16="http://schemas.microsoft.com/office/drawing/2014/main" id="{E2B8E4E7-FEC2-4097-9841-1F9D33B7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10087426" y="77415"/>
            <a:ext cx="170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6" name="Group 155">
            <a:extLst>
              <a:ext uri="{FF2B5EF4-FFF2-40B4-BE49-F238E27FC236}">
                <a16:creationId xmlns:a16="http://schemas.microsoft.com/office/drawing/2014/main" id="{2B5D8947-8C96-45E8-A3EF-17DF4C636AD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195767" y="5052257"/>
            <a:ext cx="1703387" cy="1606550"/>
            <a:chOff x="2332" y="1554"/>
            <a:chExt cx="1105" cy="1218"/>
          </a:xfrm>
        </p:grpSpPr>
        <p:sp>
          <p:nvSpPr>
            <p:cNvPr id="39957" name="Freeform 156">
              <a:extLst>
                <a:ext uri="{FF2B5EF4-FFF2-40B4-BE49-F238E27FC236}">
                  <a16:creationId xmlns:a16="http://schemas.microsoft.com/office/drawing/2014/main" id="{87023007-4919-450C-918A-FFE5002A8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58" name="Freeform 157">
              <a:extLst>
                <a:ext uri="{FF2B5EF4-FFF2-40B4-BE49-F238E27FC236}">
                  <a16:creationId xmlns:a16="http://schemas.microsoft.com/office/drawing/2014/main" id="{22E188A1-D2BD-40E5-81D7-66D89F0CA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59" name="Freeform 158">
              <a:extLst>
                <a:ext uri="{FF2B5EF4-FFF2-40B4-BE49-F238E27FC236}">
                  <a16:creationId xmlns:a16="http://schemas.microsoft.com/office/drawing/2014/main" id="{11EEAA7D-A596-4206-9A27-82E2F6F50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60" name="Freeform 159">
              <a:extLst>
                <a:ext uri="{FF2B5EF4-FFF2-40B4-BE49-F238E27FC236}">
                  <a16:creationId xmlns:a16="http://schemas.microsoft.com/office/drawing/2014/main" id="{0A2DB8F0-A202-4055-9A98-348211A8F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61" name="Freeform 160">
              <a:extLst>
                <a:ext uri="{FF2B5EF4-FFF2-40B4-BE49-F238E27FC236}">
                  <a16:creationId xmlns:a16="http://schemas.microsoft.com/office/drawing/2014/main" id="{2ED4F250-02B3-48B0-9012-72A63CDF7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62" name="Freeform 161">
              <a:extLst>
                <a:ext uri="{FF2B5EF4-FFF2-40B4-BE49-F238E27FC236}">
                  <a16:creationId xmlns:a16="http://schemas.microsoft.com/office/drawing/2014/main" id="{3A2F9DDF-7A66-4036-BF40-6889305B3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63" name="Freeform 162">
              <a:extLst>
                <a:ext uri="{FF2B5EF4-FFF2-40B4-BE49-F238E27FC236}">
                  <a16:creationId xmlns:a16="http://schemas.microsoft.com/office/drawing/2014/main" id="{5A75C8D0-D951-43C0-91C7-6E124F2A1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64" name="Freeform 163">
              <a:extLst>
                <a:ext uri="{FF2B5EF4-FFF2-40B4-BE49-F238E27FC236}">
                  <a16:creationId xmlns:a16="http://schemas.microsoft.com/office/drawing/2014/main" id="{C082397E-8EDC-4BB4-A595-FBF14012B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65" name="Freeform 164">
              <a:extLst>
                <a:ext uri="{FF2B5EF4-FFF2-40B4-BE49-F238E27FC236}">
                  <a16:creationId xmlns:a16="http://schemas.microsoft.com/office/drawing/2014/main" id="{257928A6-F854-4684-92B6-958B34099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66" name="Freeform 165">
              <a:extLst>
                <a:ext uri="{FF2B5EF4-FFF2-40B4-BE49-F238E27FC236}">
                  <a16:creationId xmlns:a16="http://schemas.microsoft.com/office/drawing/2014/main" id="{FB069B87-1FE6-4CDC-A6EC-CCDBD9D68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67" name="Freeform 166">
              <a:extLst>
                <a:ext uri="{FF2B5EF4-FFF2-40B4-BE49-F238E27FC236}">
                  <a16:creationId xmlns:a16="http://schemas.microsoft.com/office/drawing/2014/main" id="{AF6A2F70-2729-4727-BE55-6DF543797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68" name="Freeform 167">
              <a:extLst>
                <a:ext uri="{FF2B5EF4-FFF2-40B4-BE49-F238E27FC236}">
                  <a16:creationId xmlns:a16="http://schemas.microsoft.com/office/drawing/2014/main" id="{43B51C58-7AAE-45C1-A624-22C620DA4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69" name="Freeform 168">
              <a:extLst>
                <a:ext uri="{FF2B5EF4-FFF2-40B4-BE49-F238E27FC236}">
                  <a16:creationId xmlns:a16="http://schemas.microsoft.com/office/drawing/2014/main" id="{823869A6-C087-417E-B35E-2D8D455D0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70" name="Freeform 169">
              <a:extLst>
                <a:ext uri="{FF2B5EF4-FFF2-40B4-BE49-F238E27FC236}">
                  <a16:creationId xmlns:a16="http://schemas.microsoft.com/office/drawing/2014/main" id="{924A1B47-7C9F-4ADA-9D14-CB59FA70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71" name="Freeform 170">
              <a:extLst>
                <a:ext uri="{FF2B5EF4-FFF2-40B4-BE49-F238E27FC236}">
                  <a16:creationId xmlns:a16="http://schemas.microsoft.com/office/drawing/2014/main" id="{42D9CE1F-21D2-421C-81D2-E4648471D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72" name="Freeform 171">
              <a:extLst>
                <a:ext uri="{FF2B5EF4-FFF2-40B4-BE49-F238E27FC236}">
                  <a16:creationId xmlns:a16="http://schemas.microsoft.com/office/drawing/2014/main" id="{BE736435-C9CB-4EFA-A5FF-F70C5421C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73" name="Freeform 172">
              <a:extLst>
                <a:ext uri="{FF2B5EF4-FFF2-40B4-BE49-F238E27FC236}">
                  <a16:creationId xmlns:a16="http://schemas.microsoft.com/office/drawing/2014/main" id="{F81915E5-1053-4138-9DC4-45E6210EA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74" name="Freeform 173">
              <a:extLst>
                <a:ext uri="{FF2B5EF4-FFF2-40B4-BE49-F238E27FC236}">
                  <a16:creationId xmlns:a16="http://schemas.microsoft.com/office/drawing/2014/main" id="{D3434540-E8CA-434D-8AB5-3F9F0330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75" name="Freeform 174">
              <a:extLst>
                <a:ext uri="{FF2B5EF4-FFF2-40B4-BE49-F238E27FC236}">
                  <a16:creationId xmlns:a16="http://schemas.microsoft.com/office/drawing/2014/main" id="{FAB3921D-DEE5-4DD8-BBBF-3E5BB8433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76" name="Freeform 175">
              <a:extLst>
                <a:ext uri="{FF2B5EF4-FFF2-40B4-BE49-F238E27FC236}">
                  <a16:creationId xmlns:a16="http://schemas.microsoft.com/office/drawing/2014/main" id="{C372526B-80AA-431B-B6E1-C9C28F30A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77" name="Freeform 176">
              <a:extLst>
                <a:ext uri="{FF2B5EF4-FFF2-40B4-BE49-F238E27FC236}">
                  <a16:creationId xmlns:a16="http://schemas.microsoft.com/office/drawing/2014/main" id="{2D80E347-2F0D-49F8-A1A4-C183A58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78" name="Freeform 177">
              <a:extLst>
                <a:ext uri="{FF2B5EF4-FFF2-40B4-BE49-F238E27FC236}">
                  <a16:creationId xmlns:a16="http://schemas.microsoft.com/office/drawing/2014/main" id="{BB1993AA-0339-4528-B130-C3B7FF84F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79" name="Freeform 178">
              <a:extLst>
                <a:ext uri="{FF2B5EF4-FFF2-40B4-BE49-F238E27FC236}">
                  <a16:creationId xmlns:a16="http://schemas.microsoft.com/office/drawing/2014/main" id="{4C26BA07-28A3-40DC-896D-D79E5BD50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80" name="Freeform 179">
              <a:extLst>
                <a:ext uri="{FF2B5EF4-FFF2-40B4-BE49-F238E27FC236}">
                  <a16:creationId xmlns:a16="http://schemas.microsoft.com/office/drawing/2014/main" id="{1A817BA5-4825-4F04-B9AE-726FE0139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81" name="Freeform 180">
              <a:extLst>
                <a:ext uri="{FF2B5EF4-FFF2-40B4-BE49-F238E27FC236}">
                  <a16:creationId xmlns:a16="http://schemas.microsoft.com/office/drawing/2014/main" id="{0C3B7F41-2A5C-49AE-B21B-2F805A00F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82" name="Freeform 181">
              <a:extLst>
                <a:ext uri="{FF2B5EF4-FFF2-40B4-BE49-F238E27FC236}">
                  <a16:creationId xmlns:a16="http://schemas.microsoft.com/office/drawing/2014/main" id="{29D4F871-DE05-4DF6-A53C-8E979A621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83" name="Freeform 182">
              <a:extLst>
                <a:ext uri="{FF2B5EF4-FFF2-40B4-BE49-F238E27FC236}">
                  <a16:creationId xmlns:a16="http://schemas.microsoft.com/office/drawing/2014/main" id="{0C6379CD-FFD2-4BEC-B7E6-FC143A40A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84" name="Freeform 183">
              <a:extLst>
                <a:ext uri="{FF2B5EF4-FFF2-40B4-BE49-F238E27FC236}">
                  <a16:creationId xmlns:a16="http://schemas.microsoft.com/office/drawing/2014/main" id="{7BE96AD4-E903-422F-A66B-DD9956C17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85" name="Freeform 184">
              <a:extLst>
                <a:ext uri="{FF2B5EF4-FFF2-40B4-BE49-F238E27FC236}">
                  <a16:creationId xmlns:a16="http://schemas.microsoft.com/office/drawing/2014/main" id="{E7613F64-CC3D-48A9-933A-0370AC0A6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86" name="Freeform 185">
              <a:extLst>
                <a:ext uri="{FF2B5EF4-FFF2-40B4-BE49-F238E27FC236}">
                  <a16:creationId xmlns:a16="http://schemas.microsoft.com/office/drawing/2014/main" id="{22C75998-1589-4BDE-B52B-39CF988B0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87" name="Freeform 186">
              <a:extLst>
                <a:ext uri="{FF2B5EF4-FFF2-40B4-BE49-F238E27FC236}">
                  <a16:creationId xmlns:a16="http://schemas.microsoft.com/office/drawing/2014/main" id="{B9BB0FA3-8E1B-4F58-997D-76449513B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88" name="Freeform 187">
              <a:extLst>
                <a:ext uri="{FF2B5EF4-FFF2-40B4-BE49-F238E27FC236}">
                  <a16:creationId xmlns:a16="http://schemas.microsoft.com/office/drawing/2014/main" id="{9BD6CDCC-8863-4A1C-A5F3-E5AFDA932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89" name="Freeform 188">
              <a:extLst>
                <a:ext uri="{FF2B5EF4-FFF2-40B4-BE49-F238E27FC236}">
                  <a16:creationId xmlns:a16="http://schemas.microsoft.com/office/drawing/2014/main" id="{9EE98EE2-7AE8-4681-89BD-8E3E35B83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90" name="Freeform 189">
              <a:extLst>
                <a:ext uri="{FF2B5EF4-FFF2-40B4-BE49-F238E27FC236}">
                  <a16:creationId xmlns:a16="http://schemas.microsoft.com/office/drawing/2014/main" id="{D5C7D08F-0240-48C1-9B7C-22BBE2E54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91" name="Freeform 190">
              <a:extLst>
                <a:ext uri="{FF2B5EF4-FFF2-40B4-BE49-F238E27FC236}">
                  <a16:creationId xmlns:a16="http://schemas.microsoft.com/office/drawing/2014/main" id="{D36BE158-E79C-4ED7-B56B-46BF73495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92" name="Freeform 191">
              <a:extLst>
                <a:ext uri="{FF2B5EF4-FFF2-40B4-BE49-F238E27FC236}">
                  <a16:creationId xmlns:a16="http://schemas.microsoft.com/office/drawing/2014/main" id="{4F70817D-6ECC-4CC1-8458-7C9F41DFA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93" name="Freeform 192">
              <a:extLst>
                <a:ext uri="{FF2B5EF4-FFF2-40B4-BE49-F238E27FC236}">
                  <a16:creationId xmlns:a16="http://schemas.microsoft.com/office/drawing/2014/main" id="{1DC5BE2A-F5D0-4BA9-B264-1BF1B7762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94" name="Freeform 193">
              <a:extLst>
                <a:ext uri="{FF2B5EF4-FFF2-40B4-BE49-F238E27FC236}">
                  <a16:creationId xmlns:a16="http://schemas.microsoft.com/office/drawing/2014/main" id="{82794D9E-1965-4E4E-AA9C-723EFA6E7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95" name="Freeform 194">
              <a:extLst>
                <a:ext uri="{FF2B5EF4-FFF2-40B4-BE49-F238E27FC236}">
                  <a16:creationId xmlns:a16="http://schemas.microsoft.com/office/drawing/2014/main" id="{048F2B30-2EDA-4067-8F82-9B8FC0C8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96" name="Freeform 195">
              <a:extLst>
                <a:ext uri="{FF2B5EF4-FFF2-40B4-BE49-F238E27FC236}">
                  <a16:creationId xmlns:a16="http://schemas.microsoft.com/office/drawing/2014/main" id="{68D182EF-F25E-4FCC-A8EA-EE0764A8F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97" name="Freeform 196">
              <a:extLst>
                <a:ext uri="{FF2B5EF4-FFF2-40B4-BE49-F238E27FC236}">
                  <a16:creationId xmlns:a16="http://schemas.microsoft.com/office/drawing/2014/main" id="{FD76D6AC-6E4D-4533-8D26-F4C57B83D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98" name="Freeform 197">
              <a:extLst>
                <a:ext uri="{FF2B5EF4-FFF2-40B4-BE49-F238E27FC236}">
                  <a16:creationId xmlns:a16="http://schemas.microsoft.com/office/drawing/2014/main" id="{0F54BA5D-1011-42B3-82DD-F5BCFBFD5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999" name="Freeform 198">
              <a:extLst>
                <a:ext uri="{FF2B5EF4-FFF2-40B4-BE49-F238E27FC236}">
                  <a16:creationId xmlns:a16="http://schemas.microsoft.com/office/drawing/2014/main" id="{E574D0E0-2509-4EBE-8992-C1FD2A104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00" name="Freeform 199">
              <a:extLst>
                <a:ext uri="{FF2B5EF4-FFF2-40B4-BE49-F238E27FC236}">
                  <a16:creationId xmlns:a16="http://schemas.microsoft.com/office/drawing/2014/main" id="{D489212C-056B-4BDB-A676-D67767B57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01" name="Freeform 200">
              <a:extLst>
                <a:ext uri="{FF2B5EF4-FFF2-40B4-BE49-F238E27FC236}">
                  <a16:creationId xmlns:a16="http://schemas.microsoft.com/office/drawing/2014/main" id="{54CD68E7-46B2-4501-8D9E-FC6E14677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02" name="Freeform 201">
              <a:extLst>
                <a:ext uri="{FF2B5EF4-FFF2-40B4-BE49-F238E27FC236}">
                  <a16:creationId xmlns:a16="http://schemas.microsoft.com/office/drawing/2014/main" id="{B8E27C43-6960-43DD-8DEA-B9CF927E3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03" name="Freeform 202">
              <a:extLst>
                <a:ext uri="{FF2B5EF4-FFF2-40B4-BE49-F238E27FC236}">
                  <a16:creationId xmlns:a16="http://schemas.microsoft.com/office/drawing/2014/main" id="{0190464C-D817-4A64-B790-8B47AECD8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04" name="Freeform 203">
              <a:extLst>
                <a:ext uri="{FF2B5EF4-FFF2-40B4-BE49-F238E27FC236}">
                  <a16:creationId xmlns:a16="http://schemas.microsoft.com/office/drawing/2014/main" id="{A215B06B-BD1E-47C5-99E7-9984471BB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05" name="Freeform 204">
              <a:extLst>
                <a:ext uri="{FF2B5EF4-FFF2-40B4-BE49-F238E27FC236}">
                  <a16:creationId xmlns:a16="http://schemas.microsoft.com/office/drawing/2014/main" id="{CD91AA9B-1434-4DC6-9C9D-2DD8DA394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06" name="Freeform 205">
              <a:extLst>
                <a:ext uri="{FF2B5EF4-FFF2-40B4-BE49-F238E27FC236}">
                  <a16:creationId xmlns:a16="http://schemas.microsoft.com/office/drawing/2014/main" id="{8892205F-DC0B-495D-8D10-B277220E8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07" name="Freeform 206">
              <a:extLst>
                <a:ext uri="{FF2B5EF4-FFF2-40B4-BE49-F238E27FC236}">
                  <a16:creationId xmlns:a16="http://schemas.microsoft.com/office/drawing/2014/main" id="{7FD682BF-6FEE-466B-A248-6F838BC0E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08" name="Freeform 207">
              <a:extLst>
                <a:ext uri="{FF2B5EF4-FFF2-40B4-BE49-F238E27FC236}">
                  <a16:creationId xmlns:a16="http://schemas.microsoft.com/office/drawing/2014/main" id="{BB78D10B-440F-4195-8886-F158D6876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09" name="Freeform 208">
              <a:extLst>
                <a:ext uri="{FF2B5EF4-FFF2-40B4-BE49-F238E27FC236}">
                  <a16:creationId xmlns:a16="http://schemas.microsoft.com/office/drawing/2014/main" id="{0F4ED4C5-66AB-438E-AFBF-C055D9EAD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10" name="Freeform 209">
              <a:extLst>
                <a:ext uri="{FF2B5EF4-FFF2-40B4-BE49-F238E27FC236}">
                  <a16:creationId xmlns:a16="http://schemas.microsoft.com/office/drawing/2014/main" id="{D3DE5E17-3290-4F02-A9D4-B899B79E1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11" name="Freeform 210">
              <a:extLst>
                <a:ext uri="{FF2B5EF4-FFF2-40B4-BE49-F238E27FC236}">
                  <a16:creationId xmlns:a16="http://schemas.microsoft.com/office/drawing/2014/main" id="{AF54C97D-0F98-4DC9-9EB9-5129BD5BA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12" name="Freeform 211">
              <a:extLst>
                <a:ext uri="{FF2B5EF4-FFF2-40B4-BE49-F238E27FC236}">
                  <a16:creationId xmlns:a16="http://schemas.microsoft.com/office/drawing/2014/main" id="{27EE53F2-44CC-4407-8BDE-8B13502A2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13" name="Freeform 212">
              <a:extLst>
                <a:ext uri="{FF2B5EF4-FFF2-40B4-BE49-F238E27FC236}">
                  <a16:creationId xmlns:a16="http://schemas.microsoft.com/office/drawing/2014/main" id="{89532786-6EC3-4DD6-8104-ECF293775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14" name="Freeform 213">
              <a:extLst>
                <a:ext uri="{FF2B5EF4-FFF2-40B4-BE49-F238E27FC236}">
                  <a16:creationId xmlns:a16="http://schemas.microsoft.com/office/drawing/2014/main" id="{3E971730-F068-4416-99EC-E3C682E85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15" name="Freeform 214">
              <a:extLst>
                <a:ext uri="{FF2B5EF4-FFF2-40B4-BE49-F238E27FC236}">
                  <a16:creationId xmlns:a16="http://schemas.microsoft.com/office/drawing/2014/main" id="{9A8E4425-ED23-4877-9371-CE234E0C4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16" name="Freeform 215">
              <a:extLst>
                <a:ext uri="{FF2B5EF4-FFF2-40B4-BE49-F238E27FC236}">
                  <a16:creationId xmlns:a16="http://schemas.microsoft.com/office/drawing/2014/main" id="{697CA32A-56E3-4E2D-BF40-D67C6F679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17" name="Freeform 216">
              <a:extLst>
                <a:ext uri="{FF2B5EF4-FFF2-40B4-BE49-F238E27FC236}">
                  <a16:creationId xmlns:a16="http://schemas.microsoft.com/office/drawing/2014/main" id="{A796A85D-D890-48BF-990A-FD5DEFD3B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18" name="Freeform 217">
              <a:extLst>
                <a:ext uri="{FF2B5EF4-FFF2-40B4-BE49-F238E27FC236}">
                  <a16:creationId xmlns:a16="http://schemas.microsoft.com/office/drawing/2014/main" id="{FE598203-E764-416F-960C-4CD4D3F97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19" name="Freeform 218">
              <a:extLst>
                <a:ext uri="{FF2B5EF4-FFF2-40B4-BE49-F238E27FC236}">
                  <a16:creationId xmlns:a16="http://schemas.microsoft.com/office/drawing/2014/main" id="{8A96C30C-593C-48FD-9C3A-52AA5BB96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20" name="Freeform 219">
              <a:extLst>
                <a:ext uri="{FF2B5EF4-FFF2-40B4-BE49-F238E27FC236}">
                  <a16:creationId xmlns:a16="http://schemas.microsoft.com/office/drawing/2014/main" id="{6388BA3E-68F8-48E1-9839-302CA6F5A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21" name="Freeform 220">
              <a:extLst>
                <a:ext uri="{FF2B5EF4-FFF2-40B4-BE49-F238E27FC236}">
                  <a16:creationId xmlns:a16="http://schemas.microsoft.com/office/drawing/2014/main" id="{CDC76654-B4DD-470E-B45B-1B4F62A7A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22" name="Freeform 221">
              <a:extLst>
                <a:ext uri="{FF2B5EF4-FFF2-40B4-BE49-F238E27FC236}">
                  <a16:creationId xmlns:a16="http://schemas.microsoft.com/office/drawing/2014/main" id="{AA3B31F9-C029-415D-AA11-FB479DCA5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23" name="Freeform 222">
              <a:extLst>
                <a:ext uri="{FF2B5EF4-FFF2-40B4-BE49-F238E27FC236}">
                  <a16:creationId xmlns:a16="http://schemas.microsoft.com/office/drawing/2014/main" id="{CA734F6A-9EED-4921-A096-E72A31FBC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24" name="Freeform 223">
              <a:extLst>
                <a:ext uri="{FF2B5EF4-FFF2-40B4-BE49-F238E27FC236}">
                  <a16:creationId xmlns:a16="http://schemas.microsoft.com/office/drawing/2014/main" id="{E9D49AA8-DB7B-4A8A-B95A-3AE21F7E6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25" name="Freeform 224">
              <a:extLst>
                <a:ext uri="{FF2B5EF4-FFF2-40B4-BE49-F238E27FC236}">
                  <a16:creationId xmlns:a16="http://schemas.microsoft.com/office/drawing/2014/main" id="{02AB8667-4994-4A5B-A61A-6CA9A575B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26" name="Freeform 225">
              <a:extLst>
                <a:ext uri="{FF2B5EF4-FFF2-40B4-BE49-F238E27FC236}">
                  <a16:creationId xmlns:a16="http://schemas.microsoft.com/office/drawing/2014/main" id="{690CAAFE-94C7-455A-916F-6DBEBC102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27" name="Freeform 226">
              <a:extLst>
                <a:ext uri="{FF2B5EF4-FFF2-40B4-BE49-F238E27FC236}">
                  <a16:creationId xmlns:a16="http://schemas.microsoft.com/office/drawing/2014/main" id="{C9043E93-F464-4A4A-8A1A-E22A60CD2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28" name="Freeform 227">
              <a:extLst>
                <a:ext uri="{FF2B5EF4-FFF2-40B4-BE49-F238E27FC236}">
                  <a16:creationId xmlns:a16="http://schemas.microsoft.com/office/drawing/2014/main" id="{B6684FD9-6D2A-4766-B3BA-4BAA88101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29" name="Freeform 228">
              <a:extLst>
                <a:ext uri="{FF2B5EF4-FFF2-40B4-BE49-F238E27FC236}">
                  <a16:creationId xmlns:a16="http://schemas.microsoft.com/office/drawing/2014/main" id="{082C719B-8B06-4948-8778-658A7D11F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30" name="Freeform 229">
              <a:extLst>
                <a:ext uri="{FF2B5EF4-FFF2-40B4-BE49-F238E27FC236}">
                  <a16:creationId xmlns:a16="http://schemas.microsoft.com/office/drawing/2014/main" id="{CDE27AD7-8560-466F-A6D3-69D40DC6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31" name="Freeform 230">
              <a:extLst>
                <a:ext uri="{FF2B5EF4-FFF2-40B4-BE49-F238E27FC236}">
                  <a16:creationId xmlns:a16="http://schemas.microsoft.com/office/drawing/2014/main" id="{65EE5B13-B751-40BE-B27C-0ABA59711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32" name="Freeform 231">
              <a:extLst>
                <a:ext uri="{FF2B5EF4-FFF2-40B4-BE49-F238E27FC236}">
                  <a16:creationId xmlns:a16="http://schemas.microsoft.com/office/drawing/2014/main" id="{DF61C5E7-65D3-4F29-BFAE-3D59FDDE6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33" name="Freeform 232">
              <a:extLst>
                <a:ext uri="{FF2B5EF4-FFF2-40B4-BE49-F238E27FC236}">
                  <a16:creationId xmlns:a16="http://schemas.microsoft.com/office/drawing/2014/main" id="{1CF671A3-DE30-4E3C-888C-50AD466A5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34" name="Freeform 233">
              <a:extLst>
                <a:ext uri="{FF2B5EF4-FFF2-40B4-BE49-F238E27FC236}">
                  <a16:creationId xmlns:a16="http://schemas.microsoft.com/office/drawing/2014/main" id="{DA07C855-0C20-4F85-9570-4D4856D0E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35" name="Freeform 234">
              <a:extLst>
                <a:ext uri="{FF2B5EF4-FFF2-40B4-BE49-F238E27FC236}">
                  <a16:creationId xmlns:a16="http://schemas.microsoft.com/office/drawing/2014/main" id="{250C686B-4360-4274-A5DB-FFAFE4C73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36" name="Freeform 235">
              <a:extLst>
                <a:ext uri="{FF2B5EF4-FFF2-40B4-BE49-F238E27FC236}">
                  <a16:creationId xmlns:a16="http://schemas.microsoft.com/office/drawing/2014/main" id="{1BA72C24-237F-4D75-A8F5-AB48B5035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37" name="Freeform 236">
              <a:extLst>
                <a:ext uri="{FF2B5EF4-FFF2-40B4-BE49-F238E27FC236}">
                  <a16:creationId xmlns:a16="http://schemas.microsoft.com/office/drawing/2014/main" id="{D5BCD262-CDA2-4322-8666-392E892C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38" name="Freeform 237">
              <a:extLst>
                <a:ext uri="{FF2B5EF4-FFF2-40B4-BE49-F238E27FC236}">
                  <a16:creationId xmlns:a16="http://schemas.microsoft.com/office/drawing/2014/main" id="{0048BADD-4C7A-4476-93DB-33E746115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39" name="Freeform 238">
              <a:extLst>
                <a:ext uri="{FF2B5EF4-FFF2-40B4-BE49-F238E27FC236}">
                  <a16:creationId xmlns:a16="http://schemas.microsoft.com/office/drawing/2014/main" id="{DDAA64E2-B3DE-4B1A-A2E8-2CECA8C14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40" name="Freeform 239">
              <a:extLst>
                <a:ext uri="{FF2B5EF4-FFF2-40B4-BE49-F238E27FC236}">
                  <a16:creationId xmlns:a16="http://schemas.microsoft.com/office/drawing/2014/main" id="{284EF0F1-F95D-4F81-9555-DDEC2D268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41" name="Freeform 240">
              <a:extLst>
                <a:ext uri="{FF2B5EF4-FFF2-40B4-BE49-F238E27FC236}">
                  <a16:creationId xmlns:a16="http://schemas.microsoft.com/office/drawing/2014/main" id="{60CD6566-90EC-4848-87C8-7ECE0AA26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42" name="Freeform 241">
              <a:extLst>
                <a:ext uri="{FF2B5EF4-FFF2-40B4-BE49-F238E27FC236}">
                  <a16:creationId xmlns:a16="http://schemas.microsoft.com/office/drawing/2014/main" id="{A696F05C-F789-43AC-96AE-E2E7D350A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43" name="Freeform 242">
              <a:extLst>
                <a:ext uri="{FF2B5EF4-FFF2-40B4-BE49-F238E27FC236}">
                  <a16:creationId xmlns:a16="http://schemas.microsoft.com/office/drawing/2014/main" id="{F6E6D5F6-4620-4B9A-8293-552C10CE8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44" name="Freeform 243">
              <a:extLst>
                <a:ext uri="{FF2B5EF4-FFF2-40B4-BE49-F238E27FC236}">
                  <a16:creationId xmlns:a16="http://schemas.microsoft.com/office/drawing/2014/main" id="{B57FFDCE-61EC-436D-9B1A-9DA1C1322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45" name="Freeform 244">
              <a:extLst>
                <a:ext uri="{FF2B5EF4-FFF2-40B4-BE49-F238E27FC236}">
                  <a16:creationId xmlns:a16="http://schemas.microsoft.com/office/drawing/2014/main" id="{6B1F9805-E7F4-47AB-98C4-BCD7FFC73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46" name="Freeform 245">
              <a:extLst>
                <a:ext uri="{FF2B5EF4-FFF2-40B4-BE49-F238E27FC236}">
                  <a16:creationId xmlns:a16="http://schemas.microsoft.com/office/drawing/2014/main" id="{A234AAA3-71EA-4E5C-A7F8-49025FCD5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47" name="Freeform 246">
              <a:extLst>
                <a:ext uri="{FF2B5EF4-FFF2-40B4-BE49-F238E27FC236}">
                  <a16:creationId xmlns:a16="http://schemas.microsoft.com/office/drawing/2014/main" id="{6BAADEED-63AD-4CC3-AE6D-D3DEE6998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48" name="Freeform 247">
              <a:extLst>
                <a:ext uri="{FF2B5EF4-FFF2-40B4-BE49-F238E27FC236}">
                  <a16:creationId xmlns:a16="http://schemas.microsoft.com/office/drawing/2014/main" id="{BCFEFA89-D782-4146-9925-FC65FAF99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49" name="Freeform 248">
              <a:extLst>
                <a:ext uri="{FF2B5EF4-FFF2-40B4-BE49-F238E27FC236}">
                  <a16:creationId xmlns:a16="http://schemas.microsoft.com/office/drawing/2014/main" id="{8040F189-CF7B-4B5C-994E-1227E71AB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50" name="Freeform 249">
              <a:extLst>
                <a:ext uri="{FF2B5EF4-FFF2-40B4-BE49-F238E27FC236}">
                  <a16:creationId xmlns:a16="http://schemas.microsoft.com/office/drawing/2014/main" id="{8DDD13CF-5A5E-41D9-B098-A927E9154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51" name="Freeform 250">
              <a:extLst>
                <a:ext uri="{FF2B5EF4-FFF2-40B4-BE49-F238E27FC236}">
                  <a16:creationId xmlns:a16="http://schemas.microsoft.com/office/drawing/2014/main" id="{47CCFEB7-9C3E-4544-BB09-BF33D39FE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52" name="Freeform 251">
              <a:extLst>
                <a:ext uri="{FF2B5EF4-FFF2-40B4-BE49-F238E27FC236}">
                  <a16:creationId xmlns:a16="http://schemas.microsoft.com/office/drawing/2014/main" id="{7FAD5747-DAF5-4600-8244-B666CC43C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53" name="Freeform 252">
              <a:extLst>
                <a:ext uri="{FF2B5EF4-FFF2-40B4-BE49-F238E27FC236}">
                  <a16:creationId xmlns:a16="http://schemas.microsoft.com/office/drawing/2014/main" id="{7D1E13D9-EE61-4CCD-A3DE-CF2258B2F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54" name="Freeform 253">
              <a:extLst>
                <a:ext uri="{FF2B5EF4-FFF2-40B4-BE49-F238E27FC236}">
                  <a16:creationId xmlns:a16="http://schemas.microsoft.com/office/drawing/2014/main" id="{E095539E-0361-41FC-B85A-C4C6E0705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55" name="Freeform 254">
              <a:extLst>
                <a:ext uri="{FF2B5EF4-FFF2-40B4-BE49-F238E27FC236}">
                  <a16:creationId xmlns:a16="http://schemas.microsoft.com/office/drawing/2014/main" id="{261693D8-037E-4AEE-99F1-9F77DDFA2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56" name="Freeform 255">
              <a:extLst>
                <a:ext uri="{FF2B5EF4-FFF2-40B4-BE49-F238E27FC236}">
                  <a16:creationId xmlns:a16="http://schemas.microsoft.com/office/drawing/2014/main" id="{9A1A0EA9-A245-4E55-9054-12D842B6B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57" name="Freeform 256">
              <a:extLst>
                <a:ext uri="{FF2B5EF4-FFF2-40B4-BE49-F238E27FC236}">
                  <a16:creationId xmlns:a16="http://schemas.microsoft.com/office/drawing/2014/main" id="{F8861972-4E2E-4228-85C9-903C97341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58" name="Freeform 257">
              <a:extLst>
                <a:ext uri="{FF2B5EF4-FFF2-40B4-BE49-F238E27FC236}">
                  <a16:creationId xmlns:a16="http://schemas.microsoft.com/office/drawing/2014/main" id="{889120BE-4B9A-47F4-AE5D-0DF6EF86E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59" name="Freeform 258">
              <a:extLst>
                <a:ext uri="{FF2B5EF4-FFF2-40B4-BE49-F238E27FC236}">
                  <a16:creationId xmlns:a16="http://schemas.microsoft.com/office/drawing/2014/main" id="{84BD919A-268E-4F91-9D1F-543D2F06F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60" name="Freeform 259">
              <a:extLst>
                <a:ext uri="{FF2B5EF4-FFF2-40B4-BE49-F238E27FC236}">
                  <a16:creationId xmlns:a16="http://schemas.microsoft.com/office/drawing/2014/main" id="{D8A5D0F8-A928-47EF-96F3-DA1FAE270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61" name="Freeform 260">
              <a:extLst>
                <a:ext uri="{FF2B5EF4-FFF2-40B4-BE49-F238E27FC236}">
                  <a16:creationId xmlns:a16="http://schemas.microsoft.com/office/drawing/2014/main" id="{03618960-884D-424A-B315-7938A76CB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62" name="Freeform 261">
              <a:extLst>
                <a:ext uri="{FF2B5EF4-FFF2-40B4-BE49-F238E27FC236}">
                  <a16:creationId xmlns:a16="http://schemas.microsoft.com/office/drawing/2014/main" id="{AA96AAD6-BCAE-4DC6-8BB6-EAD86F356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63" name="Freeform 262">
              <a:extLst>
                <a:ext uri="{FF2B5EF4-FFF2-40B4-BE49-F238E27FC236}">
                  <a16:creationId xmlns:a16="http://schemas.microsoft.com/office/drawing/2014/main" id="{429329A3-3143-4B84-996A-6A019234D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64" name="Freeform 263">
              <a:extLst>
                <a:ext uri="{FF2B5EF4-FFF2-40B4-BE49-F238E27FC236}">
                  <a16:creationId xmlns:a16="http://schemas.microsoft.com/office/drawing/2014/main" id="{9FF7F4B0-E52D-44D8-9FED-A3AD07FEF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65" name="Freeform 264">
              <a:extLst>
                <a:ext uri="{FF2B5EF4-FFF2-40B4-BE49-F238E27FC236}">
                  <a16:creationId xmlns:a16="http://schemas.microsoft.com/office/drawing/2014/main" id="{F6733E15-57E3-4831-9BD5-06B965774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66" name="Freeform 265">
              <a:extLst>
                <a:ext uri="{FF2B5EF4-FFF2-40B4-BE49-F238E27FC236}">
                  <a16:creationId xmlns:a16="http://schemas.microsoft.com/office/drawing/2014/main" id="{27C137B5-E6DE-4FEE-8AAC-9FC165BB5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67" name="Freeform 266">
              <a:extLst>
                <a:ext uri="{FF2B5EF4-FFF2-40B4-BE49-F238E27FC236}">
                  <a16:creationId xmlns:a16="http://schemas.microsoft.com/office/drawing/2014/main" id="{DCF52497-3AA0-4ACF-AB07-3BD22FB3F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68" name="Freeform 267">
              <a:extLst>
                <a:ext uri="{FF2B5EF4-FFF2-40B4-BE49-F238E27FC236}">
                  <a16:creationId xmlns:a16="http://schemas.microsoft.com/office/drawing/2014/main" id="{5C7D6F6B-B949-4D3C-84DB-31D295784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69" name="Freeform 268">
              <a:extLst>
                <a:ext uri="{FF2B5EF4-FFF2-40B4-BE49-F238E27FC236}">
                  <a16:creationId xmlns:a16="http://schemas.microsoft.com/office/drawing/2014/main" id="{7EC77ABE-59E0-495E-AF4A-F03D664D4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70" name="Freeform 269">
              <a:extLst>
                <a:ext uri="{FF2B5EF4-FFF2-40B4-BE49-F238E27FC236}">
                  <a16:creationId xmlns:a16="http://schemas.microsoft.com/office/drawing/2014/main" id="{A63702BE-07A0-4321-918B-4C32A8178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71" name="Freeform 270">
              <a:extLst>
                <a:ext uri="{FF2B5EF4-FFF2-40B4-BE49-F238E27FC236}">
                  <a16:creationId xmlns:a16="http://schemas.microsoft.com/office/drawing/2014/main" id="{12EC69E5-9A44-47A9-BA06-676F1D8A2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72" name="Freeform 271">
              <a:extLst>
                <a:ext uri="{FF2B5EF4-FFF2-40B4-BE49-F238E27FC236}">
                  <a16:creationId xmlns:a16="http://schemas.microsoft.com/office/drawing/2014/main" id="{3CF483AD-365D-4055-A53F-9423EB22A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73" name="Freeform 272">
              <a:extLst>
                <a:ext uri="{FF2B5EF4-FFF2-40B4-BE49-F238E27FC236}">
                  <a16:creationId xmlns:a16="http://schemas.microsoft.com/office/drawing/2014/main" id="{80680051-9133-4305-8332-EE9400C31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74" name="Freeform 273">
              <a:extLst>
                <a:ext uri="{FF2B5EF4-FFF2-40B4-BE49-F238E27FC236}">
                  <a16:creationId xmlns:a16="http://schemas.microsoft.com/office/drawing/2014/main" id="{C25CA1D0-38EF-4D34-9070-79DD5D608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75" name="Freeform 274">
              <a:extLst>
                <a:ext uri="{FF2B5EF4-FFF2-40B4-BE49-F238E27FC236}">
                  <a16:creationId xmlns:a16="http://schemas.microsoft.com/office/drawing/2014/main" id="{4BFFF5D9-2C4B-4C41-AED1-889DBB1C1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76" name="Freeform 275">
              <a:extLst>
                <a:ext uri="{FF2B5EF4-FFF2-40B4-BE49-F238E27FC236}">
                  <a16:creationId xmlns:a16="http://schemas.microsoft.com/office/drawing/2014/main" id="{90AD5317-C6E5-42B9-B7D2-A496AFE14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77" name="Freeform 276">
              <a:extLst>
                <a:ext uri="{FF2B5EF4-FFF2-40B4-BE49-F238E27FC236}">
                  <a16:creationId xmlns:a16="http://schemas.microsoft.com/office/drawing/2014/main" id="{6C6C9300-AA9F-4783-A247-4508B67CD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78" name="Freeform 277">
              <a:extLst>
                <a:ext uri="{FF2B5EF4-FFF2-40B4-BE49-F238E27FC236}">
                  <a16:creationId xmlns:a16="http://schemas.microsoft.com/office/drawing/2014/main" id="{384577B8-F42C-4A79-9C77-DE52F5A34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79" name="Freeform 278">
              <a:extLst>
                <a:ext uri="{FF2B5EF4-FFF2-40B4-BE49-F238E27FC236}">
                  <a16:creationId xmlns:a16="http://schemas.microsoft.com/office/drawing/2014/main" id="{7B06FFD0-150B-4ED8-B8BA-8A6B59951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80" name="Freeform 279">
              <a:extLst>
                <a:ext uri="{FF2B5EF4-FFF2-40B4-BE49-F238E27FC236}">
                  <a16:creationId xmlns:a16="http://schemas.microsoft.com/office/drawing/2014/main" id="{86415070-23B2-44D8-A19C-7AEA7334D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81" name="Freeform 280">
              <a:extLst>
                <a:ext uri="{FF2B5EF4-FFF2-40B4-BE49-F238E27FC236}">
                  <a16:creationId xmlns:a16="http://schemas.microsoft.com/office/drawing/2014/main" id="{8F0AD223-14EB-4C7D-AD3D-967BEE0A2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82" name="Freeform 281">
              <a:extLst>
                <a:ext uri="{FF2B5EF4-FFF2-40B4-BE49-F238E27FC236}">
                  <a16:creationId xmlns:a16="http://schemas.microsoft.com/office/drawing/2014/main" id="{CDAB98BE-1BAC-4506-929F-DEE6A6867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83" name="Freeform 282">
              <a:extLst>
                <a:ext uri="{FF2B5EF4-FFF2-40B4-BE49-F238E27FC236}">
                  <a16:creationId xmlns:a16="http://schemas.microsoft.com/office/drawing/2014/main" id="{59BD6B85-C4E7-4B46-8710-932F2A68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84" name="Freeform 283">
              <a:extLst>
                <a:ext uri="{FF2B5EF4-FFF2-40B4-BE49-F238E27FC236}">
                  <a16:creationId xmlns:a16="http://schemas.microsoft.com/office/drawing/2014/main" id="{4AFE5610-4D1E-4745-AE72-069F07009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85" name="Freeform 284">
              <a:extLst>
                <a:ext uri="{FF2B5EF4-FFF2-40B4-BE49-F238E27FC236}">
                  <a16:creationId xmlns:a16="http://schemas.microsoft.com/office/drawing/2014/main" id="{F341F9B9-10DF-4715-AD91-E87E78023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86" name="Freeform 285">
              <a:extLst>
                <a:ext uri="{FF2B5EF4-FFF2-40B4-BE49-F238E27FC236}">
                  <a16:creationId xmlns:a16="http://schemas.microsoft.com/office/drawing/2014/main" id="{919ED5CF-1FB6-4180-B8A9-E51181AE4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87" name="Freeform 286">
              <a:extLst>
                <a:ext uri="{FF2B5EF4-FFF2-40B4-BE49-F238E27FC236}">
                  <a16:creationId xmlns:a16="http://schemas.microsoft.com/office/drawing/2014/main" id="{DBFC611A-78E5-4394-AACC-4F57A1C48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88" name="Freeform 287">
              <a:extLst>
                <a:ext uri="{FF2B5EF4-FFF2-40B4-BE49-F238E27FC236}">
                  <a16:creationId xmlns:a16="http://schemas.microsoft.com/office/drawing/2014/main" id="{D9D5949B-1106-4C7A-9522-39FFB4AD5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89" name="Freeform 288">
              <a:extLst>
                <a:ext uri="{FF2B5EF4-FFF2-40B4-BE49-F238E27FC236}">
                  <a16:creationId xmlns:a16="http://schemas.microsoft.com/office/drawing/2014/main" id="{B8B58D74-1A75-4EDE-B1EF-2E21A38EA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90" name="Freeform 289">
              <a:extLst>
                <a:ext uri="{FF2B5EF4-FFF2-40B4-BE49-F238E27FC236}">
                  <a16:creationId xmlns:a16="http://schemas.microsoft.com/office/drawing/2014/main" id="{977D5B3D-3390-4BF6-A424-2E496A351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91" name="Freeform 290">
              <a:extLst>
                <a:ext uri="{FF2B5EF4-FFF2-40B4-BE49-F238E27FC236}">
                  <a16:creationId xmlns:a16="http://schemas.microsoft.com/office/drawing/2014/main" id="{F44A6F14-AA10-4B58-A637-3351DECF5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92" name="Freeform 291">
              <a:extLst>
                <a:ext uri="{FF2B5EF4-FFF2-40B4-BE49-F238E27FC236}">
                  <a16:creationId xmlns:a16="http://schemas.microsoft.com/office/drawing/2014/main" id="{BE190AF9-08FC-4C3A-82C5-9A483DCE5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93" name="Freeform 292">
              <a:extLst>
                <a:ext uri="{FF2B5EF4-FFF2-40B4-BE49-F238E27FC236}">
                  <a16:creationId xmlns:a16="http://schemas.microsoft.com/office/drawing/2014/main" id="{6B1D092C-FD9B-422D-A091-1FC23BEF0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94" name="Freeform 293">
              <a:extLst>
                <a:ext uri="{FF2B5EF4-FFF2-40B4-BE49-F238E27FC236}">
                  <a16:creationId xmlns:a16="http://schemas.microsoft.com/office/drawing/2014/main" id="{10360804-3410-4B82-8166-654CB691E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095" name="Freeform 294">
              <a:extLst>
                <a:ext uri="{FF2B5EF4-FFF2-40B4-BE49-F238E27FC236}">
                  <a16:creationId xmlns:a16="http://schemas.microsoft.com/office/drawing/2014/main" id="{42BA5967-7C89-4B02-B8B3-ED8EE4ED3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9947" name="Picture 301" descr="POINSET2">
            <a:extLst>
              <a:ext uri="{FF2B5EF4-FFF2-40B4-BE49-F238E27FC236}">
                <a16:creationId xmlns:a16="http://schemas.microsoft.com/office/drawing/2014/main" id="{92A1F2A2-6DCC-4D53-B563-A42D1493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3862" y="4898064"/>
            <a:ext cx="170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Rectangle 295">
            <a:extLst>
              <a:ext uri="{FF2B5EF4-FFF2-40B4-BE49-F238E27FC236}">
                <a16:creationId xmlns:a16="http://schemas.microsoft.com/office/drawing/2014/main" id="{D34E20E7-745E-4D4F-A14F-CA8D11A5C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5227" y="401248"/>
            <a:ext cx="75384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PHÒNG GIÁO DỤC &amp; ĐÀO TẠO HUYỆN ỨNG HÒA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HÒA XÁ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85" name="WordArt 9">
            <a:extLst>
              <a:ext uri="{FF2B5EF4-FFF2-40B4-BE49-F238E27FC236}">
                <a16:creationId xmlns:a16="http://schemas.microsoft.com/office/drawing/2014/main" id="{5A9C16AD-A6DD-4A02-9518-FB008748F0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9513" y="2022476"/>
            <a:ext cx="4913312" cy="830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THI </a:t>
            </a:r>
          </a:p>
        </p:txBody>
      </p:sp>
      <p:sp>
        <p:nvSpPr>
          <p:cNvPr id="28686" name="TextBox 1">
            <a:extLst>
              <a:ext uri="{FF2B5EF4-FFF2-40B4-BE49-F238E27FC236}">
                <a16:creationId xmlns:a16="http://schemas.microsoft.com/office/drawing/2014/main" id="{0AA628CA-C62F-4F8E-8A54-4D8567E82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682" y="4418841"/>
            <a:ext cx="66615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GIÁO VIÊN: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PHẠM THANH THƯƠNG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9951" name="Picture 14" descr="n3">
            <a:extLst>
              <a:ext uri="{FF2B5EF4-FFF2-40B4-BE49-F238E27FC236}">
                <a16:creationId xmlns:a16="http://schemas.microsoft.com/office/drawing/2014/main" id="{E7B537D9-2238-4E21-A56D-9FECD0FB3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3395342" y="3322637"/>
            <a:ext cx="7032625" cy="7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Picture 14" descr="n3">
            <a:extLst>
              <a:ext uri="{FF2B5EF4-FFF2-40B4-BE49-F238E27FC236}">
                <a16:creationId xmlns:a16="http://schemas.microsoft.com/office/drawing/2014/main" id="{49F9AC38-B5A9-4809-AC76-3F8796EF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3426298" y="3301205"/>
            <a:ext cx="7032626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14" descr="n3">
            <a:extLst>
              <a:ext uri="{FF2B5EF4-FFF2-40B4-BE49-F238E27FC236}">
                <a16:creationId xmlns:a16="http://schemas.microsoft.com/office/drawing/2014/main" id="{A0DE51DF-183A-4804-919B-082C71F2B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600435" y="3476626"/>
            <a:ext cx="7034213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Picture 14" descr="n3">
            <a:extLst>
              <a:ext uri="{FF2B5EF4-FFF2-40B4-BE49-F238E27FC236}">
                <a16:creationId xmlns:a16="http://schemas.microsoft.com/office/drawing/2014/main" id="{27F24E5F-9285-42DC-BCF9-49273024C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537729" y="3461545"/>
            <a:ext cx="7034213" cy="7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1" name="TextBox 2">
            <a:extLst>
              <a:ext uri="{FF2B5EF4-FFF2-40B4-BE49-F238E27FC236}">
                <a16:creationId xmlns:a16="http://schemas.microsoft.com/office/drawing/2014/main" id="{7A99B89A-2A85-4467-9556-DA5F6F681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769" y="5118610"/>
            <a:ext cx="3700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2025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ng tâm Chính sách và Kỹ thuật phòng chống thiên ta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17738" r="7799" b="7053"/>
          <a:stretch/>
        </p:blipFill>
        <p:spPr bwMode="auto">
          <a:xfrm>
            <a:off x="0" y="0"/>
            <a:ext cx="12192000" cy="70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21055" y="937260"/>
            <a:ext cx="9946005" cy="546354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73120" y="1203585"/>
            <a:ext cx="928819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1325" y="2249534"/>
            <a:ext cx="4945464" cy="258525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56645" y="2794902"/>
            <a:ext cx="2024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92904" y="3274962"/>
            <a:ext cx="3468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1054" y="4520857"/>
            <a:ext cx="9946005" cy="11079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4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E5A94B-705F-43E7-AF6B-A5EBF1B1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369" y="558451"/>
            <a:ext cx="7247262" cy="53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8265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7262674" y="0"/>
            <a:ext cx="4929326" cy="3234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78" b="45463" l="58438" r="71823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017" t="27297" r="24927" b="54632"/>
          <a:stretch/>
        </p:blipFill>
        <p:spPr>
          <a:xfrm>
            <a:off x="9221369" y="0"/>
            <a:ext cx="3820261" cy="2276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5" r="10864"/>
          <a:stretch/>
        </p:blipFill>
        <p:spPr>
          <a:xfrm>
            <a:off x="-155440" y="707305"/>
            <a:ext cx="4527558" cy="6150695"/>
          </a:xfrm>
          <a:prstGeom prst="rect">
            <a:avLst/>
          </a:prstGeom>
        </p:spPr>
      </p:pic>
      <p:grpSp>
        <p:nvGrpSpPr>
          <p:cNvPr id="3" name="组合 23"/>
          <p:cNvGrpSpPr/>
          <p:nvPr/>
        </p:nvGrpSpPr>
        <p:grpSpPr>
          <a:xfrm>
            <a:off x="-57153" y="5688011"/>
            <a:ext cx="12203723" cy="1169989"/>
            <a:chOff x="-17585" y="5729324"/>
            <a:chExt cx="12203723" cy="1123362"/>
          </a:xfrm>
        </p:grpSpPr>
        <p:pic>
          <p:nvPicPr>
            <p:cNvPr id="4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15" b="89444" l="28698" r="53906">
                        <a14:foregroundMark x1="41250" y1="65741" x2="42500" y2="66204"/>
                        <a14:foregroundMark x1="44948" y1="61667" x2="47083" y2="60741"/>
                        <a14:foregroundMark x1="45417" y1="67500" x2="46302" y2="67500"/>
                      </a14:backgroundRemoval>
                    </a14:imgEffect>
                  </a14:imgLayer>
                </a14:imgProps>
              </a:ext>
            </a:extLst>
          </a:blip>
          <a:srcRect l="28384" t="59107" r="45738" b="12467"/>
          <a:stretch/>
        </p:blipFill>
        <p:spPr>
          <a:xfrm>
            <a:off x="1175193" y="4628052"/>
            <a:ext cx="3431097" cy="21199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4635" y="200836"/>
            <a:ext cx="773524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2158" y="1751141"/>
            <a:ext cx="5367122" cy="289303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cỏ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Lang thang quên đường về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 b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71339" y="3638713"/>
            <a:ext cx="3396084" cy="103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711700" y="4516376"/>
            <a:ext cx="33248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16552" y="4628052"/>
            <a:ext cx="7575448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520014" y="4766188"/>
            <a:ext cx="588703" cy="376995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62028" y="1211580"/>
            <a:ext cx="9422202" cy="569479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60138" y="3830899"/>
            <a:ext cx="3875565" cy="4096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8880" r="8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7" r="6541"/>
          <a:stretch/>
        </p:blipFill>
        <p:spPr>
          <a:xfrm>
            <a:off x="5068989" y="2228850"/>
            <a:ext cx="2541521" cy="39360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34942" y="1552321"/>
            <a:ext cx="912114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60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719180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ỏ nội dung">
            <a:hlinkClick r:id="" action="ppaction://media"/>
            <a:extLst>
              <a:ext uri="{FF2B5EF4-FFF2-40B4-BE49-F238E27FC236}">
                <a16:creationId xmlns:a16="http://schemas.microsoft.com/office/drawing/2014/main" id="{2B2AF6CC-9E51-438B-A200-BC4BDB1A5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005" y="136208"/>
            <a:ext cx="11603355" cy="652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729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07177" y="1593045"/>
            <a:ext cx="8179891" cy="4807486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60138" y="3830899"/>
            <a:ext cx="3875565" cy="4096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8880" r="8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7" r="6541"/>
          <a:stretch/>
        </p:blipFill>
        <p:spPr>
          <a:xfrm>
            <a:off x="-434344" y="-474098"/>
            <a:ext cx="2541521" cy="39360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776671" y="1520054"/>
            <a:ext cx="263865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342157" y="2810261"/>
            <a:ext cx="7944911" cy="767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1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764613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0" y="0"/>
            <a:ext cx="4876800" cy="688785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8043" y="1210570"/>
            <a:ext cx="4168308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 xa xưa thuở nào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rừng xanh sâu thẳm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Đôi bạn sống bên nhau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Bê vàng và dê trắng.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năm, trời hạn hán</a:t>
            </a:r>
          </a:p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Suối cạn, cỏ héo khô</a:t>
            </a:r>
          </a:p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Lấy gì nuôi đôi bạn</a:t>
            </a:r>
          </a:p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Chờ mưa đến bao giờ?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26518" y="139372"/>
            <a:ext cx="1955201" cy="5551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71F79-C439-40A2-BD7D-B499734C5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32" y="0"/>
            <a:ext cx="614382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177759-02BC-4E9C-8613-6D2530201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4792" l="6604" r="89623">
                        <a14:foregroundMark x1="6604" y1="54167" x2="6604" y2="54167"/>
                        <a14:foregroundMark x1="33019" y1="90625" x2="33019" y2="90625"/>
                        <a14:foregroundMark x1="63208" y1="94792" x2="63208" y2="94792"/>
                        <a14:backgroundMark x1="22642" y1="33333" x2="22642" y2="33333"/>
                        <a14:backgroundMark x1="82075" y1="33333" x2="82075" y2="33333"/>
                        <a14:backgroundMark x1="80189" y1="77083" x2="80189" y2="77083"/>
                        <a14:backgroundMark x1="48113" y1="91667" x2="48113" y2="91667"/>
                        <a14:backgroundMark x1="14151" y1="72917" x2="14151" y2="72917"/>
                        <a14:backgroundMark x1="47170" y1="19792" x2="47170" y2="19792"/>
                        <a14:backgroundMark x1="19811" y1="32292" x2="19811" y2="32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216" y="1606308"/>
            <a:ext cx="864744" cy="597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839A1-CAFC-4C73-BB95-9FFCD37ED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4792" l="6604" r="89623">
                        <a14:foregroundMark x1="6604" y1="54167" x2="6604" y2="54167"/>
                        <a14:foregroundMark x1="33019" y1="90625" x2="33019" y2="90625"/>
                        <a14:foregroundMark x1="63208" y1="94792" x2="63208" y2="94792"/>
                        <a14:backgroundMark x1="22642" y1="33333" x2="22642" y2="33333"/>
                        <a14:backgroundMark x1="82075" y1="33333" x2="82075" y2="33333"/>
                        <a14:backgroundMark x1="80189" y1="77083" x2="80189" y2="77083"/>
                        <a14:backgroundMark x1="48113" y1="91667" x2="48113" y2="91667"/>
                        <a14:backgroundMark x1="14151" y1="72917" x2="14151" y2="72917"/>
                        <a14:backgroundMark x1="47170" y1="19792" x2="47170" y2="19792"/>
                        <a14:backgroundMark x1="19811" y1="32292" x2="19811" y2="32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4631" y="2053348"/>
            <a:ext cx="864744" cy="597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9AA7BC-A8AF-426B-B79B-4683634E8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4792" l="6604" r="89623">
                        <a14:foregroundMark x1="6604" y1="54167" x2="6604" y2="54167"/>
                        <a14:foregroundMark x1="33019" y1="90625" x2="33019" y2="90625"/>
                        <a14:foregroundMark x1="63208" y1="94792" x2="63208" y2="94792"/>
                        <a14:backgroundMark x1="22642" y1="33333" x2="22642" y2="33333"/>
                        <a14:backgroundMark x1="82075" y1="33333" x2="82075" y2="33333"/>
                        <a14:backgroundMark x1="80189" y1="77083" x2="80189" y2="77083"/>
                        <a14:backgroundMark x1="48113" y1="91667" x2="48113" y2="91667"/>
                        <a14:backgroundMark x1="14151" y1="72917" x2="14151" y2="72917"/>
                        <a14:backgroundMark x1="47170" y1="19792" x2="47170" y2="19792"/>
                        <a14:backgroundMark x1="19811" y1="32292" x2="19811" y2="32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9105" y="2444436"/>
            <a:ext cx="864744" cy="597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F5813E-0069-4F79-8A1F-FAA0D2032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4792" l="6604" r="89623">
                        <a14:foregroundMark x1="6604" y1="54167" x2="6604" y2="54167"/>
                        <a14:foregroundMark x1="33019" y1="90625" x2="33019" y2="90625"/>
                        <a14:foregroundMark x1="63208" y1="94792" x2="63208" y2="94792"/>
                        <a14:backgroundMark x1="22642" y1="33333" x2="22642" y2="33333"/>
                        <a14:backgroundMark x1="82075" y1="33333" x2="82075" y2="33333"/>
                        <a14:backgroundMark x1="80189" y1="77083" x2="80189" y2="77083"/>
                        <a14:backgroundMark x1="48113" y1="91667" x2="48113" y2="91667"/>
                        <a14:backgroundMark x1="14151" y1="72917" x2="14151" y2="72917"/>
                        <a14:backgroundMark x1="47170" y1="19792" x2="47170" y2="19792"/>
                        <a14:backgroundMark x1="19811" y1="32292" x2="19811" y2="32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6625" y="3328356"/>
            <a:ext cx="864744" cy="5976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3E865A-151E-4559-970C-186460864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4792" l="6604" r="89623">
                        <a14:foregroundMark x1="6604" y1="54167" x2="6604" y2="54167"/>
                        <a14:foregroundMark x1="33019" y1="90625" x2="33019" y2="90625"/>
                        <a14:foregroundMark x1="63208" y1="94792" x2="63208" y2="94792"/>
                        <a14:backgroundMark x1="22642" y1="33333" x2="22642" y2="33333"/>
                        <a14:backgroundMark x1="82075" y1="33333" x2="82075" y2="33333"/>
                        <a14:backgroundMark x1="80189" y1="77083" x2="80189" y2="77083"/>
                        <a14:backgroundMark x1="48113" y1="91667" x2="48113" y2="91667"/>
                        <a14:backgroundMark x1="14151" y1="72917" x2="14151" y2="72917"/>
                        <a14:backgroundMark x1="47170" y1="19792" x2="47170" y2="19792"/>
                        <a14:backgroundMark x1="19811" y1="32292" x2="19811" y2="32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6518" y="3724094"/>
            <a:ext cx="864744" cy="5976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C71739-6BC6-4C5D-83B2-E07C8AD17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4792" l="6604" r="89623">
                        <a14:foregroundMark x1="6604" y1="54167" x2="6604" y2="54167"/>
                        <a14:foregroundMark x1="33019" y1="90625" x2="33019" y2="90625"/>
                        <a14:foregroundMark x1="63208" y1="94792" x2="63208" y2="94792"/>
                        <a14:backgroundMark x1="22642" y1="33333" x2="22642" y2="33333"/>
                        <a14:backgroundMark x1="82075" y1="33333" x2="82075" y2="33333"/>
                        <a14:backgroundMark x1="80189" y1="77083" x2="80189" y2="77083"/>
                        <a14:backgroundMark x1="48113" y1="91667" x2="48113" y2="91667"/>
                        <a14:backgroundMark x1="14151" y1="72917" x2="14151" y2="72917"/>
                        <a14:backgroundMark x1="47170" y1="19792" x2="47170" y2="19792"/>
                        <a14:backgroundMark x1="19811" y1="32292" x2="19811" y2="32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4961" y="4168979"/>
            <a:ext cx="790107" cy="5460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1E003C-EEE1-49B5-AF20-81FD4BE48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4792" l="6604" r="89623">
                        <a14:foregroundMark x1="6604" y1="54167" x2="6604" y2="54167"/>
                        <a14:foregroundMark x1="33019" y1="90625" x2="33019" y2="90625"/>
                        <a14:foregroundMark x1="63208" y1="94792" x2="63208" y2="94792"/>
                        <a14:backgroundMark x1="22642" y1="33333" x2="22642" y2="33333"/>
                        <a14:backgroundMark x1="82075" y1="33333" x2="82075" y2="33333"/>
                        <a14:backgroundMark x1="80189" y1="77083" x2="80189" y2="77083"/>
                        <a14:backgroundMark x1="48113" y1="91667" x2="48113" y2="91667"/>
                        <a14:backgroundMark x1="14151" y1="72917" x2="14151" y2="72917"/>
                        <a14:backgroundMark x1="47170" y1="19792" x2="47170" y2="19792"/>
                        <a14:backgroundMark x1="19811" y1="32292" x2="19811" y2="32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1155" y="4626057"/>
            <a:ext cx="790107" cy="5460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BDBD0B-4E2E-405F-94A6-C74C0DAC6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4792" l="6604" r="89623">
                        <a14:foregroundMark x1="6604" y1="54167" x2="6604" y2="54167"/>
                        <a14:foregroundMark x1="33019" y1="90625" x2="33019" y2="90625"/>
                        <a14:foregroundMark x1="63208" y1="94792" x2="63208" y2="94792"/>
                        <a14:backgroundMark x1="22642" y1="33333" x2="22642" y2="33333"/>
                        <a14:backgroundMark x1="82075" y1="33333" x2="82075" y2="33333"/>
                        <a14:backgroundMark x1="80189" y1="77083" x2="80189" y2="77083"/>
                        <a14:backgroundMark x1="48113" y1="91667" x2="48113" y2="91667"/>
                        <a14:backgroundMark x1="14151" y1="72917" x2="14151" y2="72917"/>
                        <a14:backgroundMark x1="47170" y1="19792" x2="47170" y2="19792"/>
                        <a14:backgroundMark x1="19811" y1="32292" x2="19811" y2="32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0324" y="1155808"/>
            <a:ext cx="864744" cy="59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6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0" y="-879867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đọc</a:t>
            </a:r>
            <a:r>
              <a:rPr kumimoji="0" lang="en-US" altLang="zh-C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lại</a:t>
            </a:r>
            <a:endParaRPr kumimoji="0" lang="zh-CN" alt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019"/>
            <a:ext cx="4564358" cy="39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2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269022"/>
            <a:ext cx="7184576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Khởi</a:t>
            </a:r>
            <a:r>
              <a:rPr kumimoji="0" lang="en-US" altLang="zh-CN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động</a:t>
            </a:r>
            <a:endParaRPr kumimoji="0" lang="zh-CN" alt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67768" y="36515"/>
            <a:ext cx="9319428" cy="5029629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920228" y="4122801"/>
            <a:ext cx="3550712" cy="37534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0" y="3312160"/>
            <a:ext cx="2969226" cy="3614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87399" y="98039"/>
            <a:ext cx="836607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7768" y="554571"/>
            <a:ext cx="4945464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x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thẳm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khô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đế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5683" y="713528"/>
            <a:ext cx="4945464" cy="313925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Lang thang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nẻo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!”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theo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bản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0937" r="8126" b="8984"/>
          <a:stretch/>
        </p:blipFill>
        <p:spPr>
          <a:xfrm>
            <a:off x="1769491" y="1158814"/>
            <a:ext cx="6709410" cy="56991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0038" y="2001952"/>
            <a:ext cx="5522026" cy="307770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5439" y="2996678"/>
            <a:ext cx="327488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 flipH="1">
            <a:off x="95907" y="2598203"/>
            <a:ext cx="1673584" cy="422423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15D23526-E9E9-4643-8428-1D3FBD0441D0}"/>
              </a:ext>
            </a:extLst>
          </p:cNvPr>
          <p:cNvSpPr/>
          <p:nvPr/>
        </p:nvSpPr>
        <p:spPr>
          <a:xfrm>
            <a:off x="7652064" y="147107"/>
            <a:ext cx="4299658" cy="3077700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từ ngữ thể hiện tâm trạng của dê trắng khi không thấy bạn về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ỏ Thương 3">
            <a:hlinkClick r:id="" action="ppaction://media"/>
            <a:extLst>
              <a:ext uri="{FF2B5EF4-FFF2-40B4-BE49-F238E27FC236}">
                <a16:creationId xmlns:a16="http://schemas.microsoft.com/office/drawing/2014/main" id="{72359FB6-7CEC-4BA9-8F1D-5D135A86CF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925" y="185193"/>
            <a:ext cx="11532235" cy="64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952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0C1559C-514B-4120-BA6D-39F2FA77B88E}"/>
              </a:ext>
            </a:extLst>
          </p:cNvPr>
          <p:cNvSpPr/>
          <p:nvPr/>
        </p:nvSpPr>
        <p:spPr>
          <a:xfrm>
            <a:off x="2962422" y="91440"/>
            <a:ext cx="6415258" cy="2238717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vai</a:t>
            </a:r>
            <a:endParaRPr lang="en-US" sz="6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CE84D-C11F-4F7B-ACEE-F43B8BE3E5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290424" y="2926080"/>
            <a:ext cx="3413483" cy="41554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D0E127A-A4DE-451C-94A7-8449DF8C71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6462812" y="4798243"/>
            <a:ext cx="2578536" cy="2135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5A0EAD-CC8B-4FD1-97FA-50C75AE07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78" b="96889" l="9778" r="89778">
                        <a14:foregroundMark x1="75556" y1="12444" x2="75556" y2="12444"/>
                        <a14:foregroundMark x1="63556" y1="7111" x2="63556" y2="7111"/>
                        <a14:foregroundMark x1="62222" y1="6222" x2="62222" y2="6222"/>
                        <a14:foregroundMark x1="64444" y1="4889" x2="64444" y2="4889"/>
                        <a14:foregroundMark x1="63556" y1="3111" x2="63556" y2="3111"/>
                        <a14:foregroundMark x1="63556" y1="2667" x2="63556" y2="2667"/>
                        <a14:foregroundMark x1="62667" y1="1778" x2="62667" y2="1778"/>
                        <a14:foregroundMark x1="64889" y1="2222" x2="64889" y2="2222"/>
                        <a14:foregroundMark x1="61778" y1="2222" x2="61778" y2="2222"/>
                        <a14:foregroundMark x1="61333" y1="6222" x2="61333" y2="6222"/>
                        <a14:foregroundMark x1="60000" y1="7111" x2="60000" y2="7111"/>
                        <a14:foregroundMark x1="60000" y1="8000" x2="60000" y2="8000"/>
                        <a14:foregroundMark x1="60000" y1="8444" x2="60000" y2="8444"/>
                        <a14:foregroundMark x1="58222" y1="8444" x2="58222" y2="8444"/>
                        <a14:foregroundMark x1="59556" y1="7556" x2="59556" y2="7556"/>
                        <a14:foregroundMark x1="59556" y1="4889" x2="59556" y2="4889"/>
                        <a14:foregroundMark x1="59111" y1="8444" x2="59111" y2="8444"/>
                        <a14:foregroundMark x1="59556" y1="8444" x2="59556" y2="8444"/>
                        <a14:foregroundMark x1="61778" y1="8444" x2="61778" y2="8444"/>
                        <a14:foregroundMark x1="61333" y1="8444" x2="61333" y2="8444"/>
                        <a14:foregroundMark x1="62222" y1="3556" x2="62222" y2="3556"/>
                        <a14:foregroundMark x1="62667" y1="2667" x2="62667" y2="2667"/>
                        <a14:foregroundMark x1="62222" y1="2667" x2="59111" y2="6667"/>
                        <a14:foregroundMark x1="62667" y1="1778" x2="62667" y2="1778"/>
                        <a14:foregroundMark x1="62222" y1="1778" x2="62222" y2="1778"/>
                        <a14:foregroundMark x1="62667" y1="1778" x2="62667" y2="1778"/>
                        <a14:foregroundMark x1="62667" y1="1778" x2="60889" y2="7556"/>
                        <a14:foregroundMark x1="53778" y1="91556" x2="53778" y2="91556"/>
                        <a14:foregroundMark x1="49333" y1="37778" x2="49333" y2="37778"/>
                        <a14:foregroundMark x1="32000" y1="41333" x2="32000" y2="41333"/>
                        <a14:foregroundMark x1="48889" y1="96889" x2="48889" y2="96889"/>
                        <a14:foregroundMark x1="58222" y1="8000" x2="58222" y2="8000"/>
                        <a14:foregroundMark x1="59111" y1="8000" x2="59111" y2="8000"/>
                        <a14:foregroundMark x1="59111" y1="7556" x2="60889" y2="4889"/>
                        <a14:foregroundMark x1="61333" y1="3111" x2="61333" y2="3111"/>
                        <a14:backgroundMark x1="62500" y1="1728" x2="63556" y2="0"/>
                        <a14:backgroundMark x1="59210" y1="7111" x2="59239" y2="7063"/>
                        <a14:backgroundMark x1="58938" y1="7556" x2="59210" y2="7111"/>
                        <a14:backgroundMark x1="58667" y1="8000" x2="58938" y2="7556"/>
                        <a14:backgroundMark x1="60000" y1="7556" x2="60000" y2="7556"/>
                        <a14:backgroundMark x1="69778" y1="1333" x2="69778" y2="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869" y="4722312"/>
            <a:ext cx="2143125" cy="2143125"/>
          </a:xfrm>
          <a:prstGeom prst="rect">
            <a:avLst/>
          </a:prstGeom>
        </p:spPr>
      </p:pic>
      <p:pic>
        <p:nvPicPr>
          <p:cNvPr id="1026" name="Picture 2" descr="Hình ảnh Con Nhím Dễ Thương Trong Phim Hoạt Hình Minh Họa PNG , Hoạt Hình,  động Vật, Vui PNG trong suốt và Vector để tải xuống miễn phí">
            <a:extLst>
              <a:ext uri="{FF2B5EF4-FFF2-40B4-BE49-F238E27FC236}">
                <a16:creationId xmlns:a16="http://schemas.microsoft.com/office/drawing/2014/main" id="{28D18C70-7DB5-4214-B612-0C00EF8CB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1111" l="9778" r="89778">
                        <a14:foregroundMark x1="36889" y1="45333" x2="36889" y2="45333"/>
                        <a14:foregroundMark x1="36000" y1="44889" x2="36000" y2="44889"/>
                        <a14:foregroundMark x1="67556" y1="36889" x2="67556" y2="36889"/>
                        <a14:foregroundMark x1="41778" y1="90222" x2="41778" y2="90222"/>
                        <a14:foregroundMark x1="40444" y1="91111" x2="40444" y2="91111"/>
                        <a14:foregroundMark x1="64889" y1="90667" x2="64889" y2="90667"/>
                        <a14:foregroundMark x1="66222" y1="90667" x2="66222" y2="90667"/>
                        <a14:foregroundMark x1="65778" y1="89333" x2="65778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78" y="479824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85861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2908190" y="3175282"/>
            <a:ext cx="3029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ập nhật với hơn 87 về hình nền powerpoint hoa - coedo.com.vn">
            <a:extLst>
              <a:ext uri="{FF2B5EF4-FFF2-40B4-BE49-F238E27FC236}">
                <a16:creationId xmlns:a16="http://schemas.microsoft.com/office/drawing/2014/main" id="{9BC5956F-1903-C2AE-F872-0C678F77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WordArt 3">
            <a:extLst>
              <a:ext uri="{FF2B5EF4-FFF2-40B4-BE49-F238E27FC236}">
                <a16:creationId xmlns:a16="http://schemas.microsoft.com/office/drawing/2014/main" id="{DD29A7C7-DA03-2280-10A1-ABDA81F941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314" y="1886857"/>
            <a:ext cx="10580915" cy="25835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745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0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</a:t>
            </a:r>
            <a:r>
              <a:rPr kumimoji="0" lang="en-US" sz="5700" b="0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TR</a:t>
            </a:r>
            <a:r>
              <a:rPr kumimoji="0" lang="vi-VN" sz="5700" b="0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ÂN T</a:t>
            </a:r>
            <a:r>
              <a:rPr kumimoji="0" lang="en-US" sz="5700" b="0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RỌNG</a:t>
            </a:r>
            <a:r>
              <a:rPr kumimoji="0" lang="vi-VN" sz="5700" b="0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CẢM 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BAN GIÁM KHẢO </a:t>
            </a:r>
            <a:r>
              <a:rPr kumimoji="0" lang="vi-VN" sz="5700" b="0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VÀ CÁC EM</a:t>
            </a:r>
            <a:r>
              <a:rPr kumimoji="0" lang="en-US" sz="5700" b="0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HỌC SINH</a:t>
            </a:r>
          </a:p>
        </p:txBody>
      </p:sp>
    </p:spTree>
    <p:extLst>
      <p:ext uri="{BB962C8B-B14F-4D97-AF65-F5344CB8AC3E}">
        <p14:creationId xmlns:p14="http://schemas.microsoft.com/office/powerpoint/2010/main" val="888764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ỏ Thương 1">
            <a:hlinkClick r:id="" action="ppaction://media"/>
            <a:extLst>
              <a:ext uri="{FF2B5EF4-FFF2-40B4-BE49-F238E27FC236}">
                <a16:creationId xmlns:a16="http://schemas.microsoft.com/office/drawing/2014/main" id="{9C6F8722-8E6C-44CD-ABEB-487D9F9966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722" y="250922"/>
            <a:ext cx="11298555" cy="635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308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ìm bạn thân">
            <a:hlinkClick r:id="" action="ppaction://media"/>
            <a:extLst>
              <a:ext uri="{FF2B5EF4-FFF2-40B4-BE49-F238E27FC236}">
                <a16:creationId xmlns:a16="http://schemas.microsoft.com/office/drawing/2014/main" id="{CE2AFFF2-D5A2-4475-B745-EBAD7B4015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9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041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1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838961" y="2568496"/>
            <a:ext cx="9367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vi-VN" altLang="zh-CN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(tiết 2)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21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9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845803" y="2286070"/>
            <a:ext cx="7184576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Tìm hiểu bài</a:t>
            </a:r>
            <a:endParaRPr kumimoji="0" lang="zh-CN" alt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0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AE81F-AE05-4F96-995A-8052076DC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0" y="37887"/>
            <a:ext cx="11965137" cy="4762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042" y="4076443"/>
            <a:ext cx="4200341" cy="262785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42" y="4371928"/>
            <a:ext cx="4403798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 xa xưa thuở nào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rừng xanh sâu thẳm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Đôi bạn sống bên nhau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Bê vàng và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ê trắng.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4337" y="4071167"/>
            <a:ext cx="3572185" cy="2627858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4337" y="4344079"/>
            <a:ext cx="3976802" cy="184659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năm, trời hạn hán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Suối cạn, cỏ héo khô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Lấy gì nuôi đôi bạn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Chờ mưa đến bao giờ?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41476" y="3835730"/>
            <a:ext cx="4150524" cy="286329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0745" y="4030911"/>
            <a:ext cx="4457588" cy="270836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Bê vàng đi tìm cỏ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Lang thang quên đường về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Dê trắng thương bạn quá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Chạy khắp nẻo tìm bê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 bây giờ dê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Vẫn gọi hoài: “Bê! Bê!”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69424" y="94097"/>
            <a:ext cx="3267670" cy="7381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96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hương 2">
            <a:hlinkClick r:id="" action="ppaction://media"/>
            <a:extLst>
              <a:ext uri="{FF2B5EF4-FFF2-40B4-BE49-F238E27FC236}">
                <a16:creationId xmlns:a16="http://schemas.microsoft.com/office/drawing/2014/main" id="{8D4F79CE-3F6A-4153-8DB2-50CE6B9858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285" y="176848"/>
            <a:ext cx="11501755" cy="647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693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  <a:solidFill>
            <a:srgbClr val="92D050"/>
          </a:solidFill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-11723" y="391864"/>
            <a:ext cx="1219200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7135" y="3350840"/>
            <a:ext cx="8323241" cy="178503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612930" y="3559695"/>
            <a:ext cx="588703" cy="376995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5" r="10864"/>
          <a:stretch/>
        </p:blipFill>
        <p:spPr>
          <a:xfrm>
            <a:off x="-43535" y="1947987"/>
            <a:ext cx="3746500" cy="5089627"/>
          </a:xfrm>
          <a:prstGeom prst="rect">
            <a:avLst/>
          </a:prstGeom>
        </p:spPr>
      </p:pic>
      <p:grpSp>
        <p:nvGrpSpPr>
          <p:cNvPr id="27" name="组合 23"/>
          <p:cNvGrpSpPr/>
          <p:nvPr/>
        </p:nvGrpSpPr>
        <p:grpSpPr>
          <a:xfrm>
            <a:off x="-11723" y="5688011"/>
            <a:ext cx="12203723" cy="1169989"/>
            <a:chOff x="-17585" y="5729324"/>
            <a:chExt cx="12203723" cy="1123362"/>
          </a:xfrm>
        </p:grpSpPr>
        <p:pic>
          <p:nvPicPr>
            <p:cNvPr id="28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867465" y="4583748"/>
            <a:ext cx="3114655" cy="32925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1765040" y="3956507"/>
            <a:ext cx="2547251" cy="3100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5031A5-48EA-4D5D-8622-CA001ACA9C82}"/>
              </a:ext>
            </a:extLst>
          </p:cNvPr>
          <p:cNvSpPr txBox="1"/>
          <p:nvPr/>
        </p:nvSpPr>
        <p:spPr>
          <a:xfrm>
            <a:off x="4588542" y="1356492"/>
            <a:ext cx="49110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 xa xưa thuở nào</a:t>
            </a: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rừng xanh sâu thẳm</a:t>
            </a: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Đôi bạn sống bên nhau</a:t>
            </a: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Bê vàng và dê trắng.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0D397F-8DE5-4FB1-9C4A-04C57F53CA7E}"/>
              </a:ext>
            </a:extLst>
          </p:cNvPr>
          <p:cNvCxnSpPr/>
          <p:nvPr/>
        </p:nvCxnSpPr>
        <p:spPr>
          <a:xfrm>
            <a:off x="4744720" y="1844703"/>
            <a:ext cx="15138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7EF03C-A065-40BA-ADC1-F72DEB5A1755}"/>
              </a:ext>
            </a:extLst>
          </p:cNvPr>
          <p:cNvCxnSpPr>
            <a:cxnSpLocks/>
          </p:cNvCxnSpPr>
          <p:nvPr/>
        </p:nvCxnSpPr>
        <p:spPr>
          <a:xfrm>
            <a:off x="4744720" y="2372966"/>
            <a:ext cx="42976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8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586</Words>
  <Application>Microsoft Office PowerPoint</Application>
  <PresentationFormat>Widescreen</PresentationFormat>
  <Paragraphs>94</Paragraphs>
  <Slides>26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Microsoft YaHei</vt:lpstr>
      <vt:lpstr>Arial</vt:lpstr>
      <vt:lpstr>Arial-Rounded</vt:lpstr>
      <vt:lpstr>Calibri</vt:lpstr>
      <vt:lpstr>Calibri Light</vt:lpstr>
      <vt:lpstr>SVN-Gretoon</vt:lpstr>
      <vt:lpstr>Times New Roman</vt:lpstr>
      <vt:lpstr>6_Office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Vũ Huế</cp:lastModifiedBy>
  <cp:revision>88</cp:revision>
  <dcterms:created xsi:type="dcterms:W3CDTF">2021-10-09T09:29:03Z</dcterms:created>
  <dcterms:modified xsi:type="dcterms:W3CDTF">2024-11-08T14:22:20Z</dcterms:modified>
</cp:coreProperties>
</file>