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1"/>
    <p:sldMasterId id="2147483692" r:id="rId2"/>
    <p:sldMasterId id="2147483704" r:id="rId3"/>
    <p:sldMasterId id="2147483744" r:id="rId4"/>
  </p:sldMasterIdLst>
  <p:notesMasterIdLst>
    <p:notesMasterId r:id="rId24"/>
  </p:notesMasterIdLst>
  <p:sldIdLst>
    <p:sldId id="330" r:id="rId5"/>
    <p:sldId id="322" r:id="rId6"/>
    <p:sldId id="343" r:id="rId7"/>
    <p:sldId id="342" r:id="rId8"/>
    <p:sldId id="257" r:id="rId9"/>
    <p:sldId id="345" r:id="rId10"/>
    <p:sldId id="333" r:id="rId11"/>
    <p:sldId id="275" r:id="rId12"/>
    <p:sldId id="5158" r:id="rId13"/>
    <p:sldId id="5160" r:id="rId14"/>
    <p:sldId id="344" r:id="rId15"/>
    <p:sldId id="335" r:id="rId16"/>
    <p:sldId id="5161" r:id="rId17"/>
    <p:sldId id="323" r:id="rId18"/>
    <p:sldId id="338" r:id="rId19"/>
    <p:sldId id="660" r:id="rId20"/>
    <p:sldId id="340" r:id="rId21"/>
    <p:sldId id="346" r:id="rId22"/>
    <p:sldId id="332" r:id="rId2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F0F0"/>
    <a:srgbClr val="B9E4EB"/>
    <a:srgbClr val="FF66FF"/>
    <a:srgbClr val="5F07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08" autoAdjust="0"/>
    <p:restoredTop sz="94061" autoAdjust="0"/>
  </p:normalViewPr>
  <p:slideViewPr>
    <p:cSldViewPr snapToGrid="0">
      <p:cViewPr varScale="1">
        <p:scale>
          <a:sx n="65" d="100"/>
          <a:sy n="65" d="100"/>
        </p:scale>
        <p:origin x="33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617BA0-2A9F-4A8E-A698-3931309D453D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FC87BC-5E0B-43DB-B8F4-48A444529E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614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A7471-DCE1-4676-834E-8F850D680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94116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68D389-97FE-411E-8883-EB9073DF472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08561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12d05417c9f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0" name="Google Shape;640;g12d05417c9f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/>
              <a:t>xám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049759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A7471-DCE1-4676-834E-8F850D680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234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68D389-97FE-411E-8883-EB9073DF472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90447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A7471-DCE1-4676-834E-8F850D680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7929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A7471-DCE1-4676-834E-8F850D680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81833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A7471-DCE1-4676-834E-8F850D680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12758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68D389-97FE-411E-8883-EB9073DF472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41731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68D389-97FE-411E-8883-EB9073DF472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87900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A7471-DCE1-4676-834E-8F850D680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75317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A7471-DCE1-4676-834E-8F850D680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50765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A7471-DCE1-4676-834E-8F850D680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7645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A7471-DCE1-4676-834E-8F850D680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2806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B6762-19AD-4D72-A854-EB33A0127B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3BA419-B8E1-47C8-BE61-B157EB0687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CE3EF2-E6E2-4199-9558-91AD546A4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37207-AEF6-410B-B9E4-02BEA04A6118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C5F6FF-7312-4F53-841D-9DDF275DB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984FF7-7283-4C52-AA08-746E60EE0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81276-59EA-4246-B344-4A1823BC2E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103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90D5F-B54F-40FF-8A20-97E2EED9B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445468-FB2F-458D-B760-AD342632B5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79C819-BD98-4F4A-BFAD-474663F70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37207-AEF6-410B-B9E4-02BEA04A6118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7D0F55-473C-4031-93B9-173726BAF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28ACE7-E743-42BB-897D-03D0903D1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81276-59EA-4246-B344-4A1823BC2E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223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7ECBC4-A230-4711-BDBF-EAC6B0DC2E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9C5E0B-9482-4EBA-AECC-0F1CCECD0C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36597-BFE0-43E4-89ED-00CD3D31C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37207-AEF6-410B-B9E4-02BEA04A6118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921B00-9279-42CE-A371-852E28E1B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312594-809E-4928-A72E-2C302D814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81276-59EA-4246-B344-4A1823BC2E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583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7965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2689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546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553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563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9649572" y="6356233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58301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010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313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22168-4422-4E34-BDE2-A90922D74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7478A-6866-46B8-A510-E2639C6823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2CADDE-F937-437D-8D20-D5CBF874F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37207-AEF6-410B-B9E4-02BEA04A6118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F48D57-A8A4-40A3-A9F5-A23AC31A1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4694E-58CA-41F5-9B09-69BFD248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81276-59EA-4246-B344-4A1823BC2E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4238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709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769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353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514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38115" indent="0" algn="ctr">
              <a:buNone/>
              <a:defRPr/>
            </a:lvl2pPr>
            <a:lvl3pPr marL="1076229" indent="0" algn="ctr">
              <a:buNone/>
              <a:defRPr/>
            </a:lvl3pPr>
            <a:lvl4pPr marL="1614344" indent="0" algn="ctr">
              <a:buNone/>
              <a:defRPr/>
            </a:lvl4pPr>
            <a:lvl5pPr marL="2152458" indent="0" algn="ctr">
              <a:buNone/>
              <a:defRPr/>
            </a:lvl5pPr>
            <a:lvl6pPr marL="2690573" indent="0" algn="ctr">
              <a:buNone/>
              <a:defRPr/>
            </a:lvl6pPr>
            <a:lvl7pPr marL="3228687" indent="0" algn="ctr">
              <a:buNone/>
              <a:defRPr/>
            </a:lvl7pPr>
            <a:lvl8pPr marL="3766803" indent="0" algn="ctr">
              <a:buNone/>
              <a:defRPr/>
            </a:lvl8pPr>
            <a:lvl9pPr marL="430491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95059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47467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19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322"/>
            </a:lvl1pPr>
            <a:lvl2pPr marL="538115" indent="0">
              <a:buNone/>
              <a:defRPr sz="2097"/>
            </a:lvl2pPr>
            <a:lvl3pPr marL="1076229" indent="0">
              <a:buNone/>
              <a:defRPr sz="1873"/>
            </a:lvl3pPr>
            <a:lvl4pPr marL="1614344" indent="0">
              <a:buNone/>
              <a:defRPr sz="1648"/>
            </a:lvl4pPr>
            <a:lvl5pPr marL="2152458" indent="0">
              <a:buNone/>
              <a:defRPr sz="1648"/>
            </a:lvl5pPr>
            <a:lvl6pPr marL="2690573" indent="0">
              <a:buNone/>
              <a:defRPr sz="1648"/>
            </a:lvl6pPr>
            <a:lvl7pPr marL="3228687" indent="0">
              <a:buNone/>
              <a:defRPr sz="1648"/>
            </a:lvl7pPr>
            <a:lvl8pPr marL="3766803" indent="0">
              <a:buNone/>
              <a:defRPr sz="1648"/>
            </a:lvl8pPr>
            <a:lvl9pPr marL="4304917" indent="0">
              <a:buNone/>
              <a:defRPr sz="164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30872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75433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95498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957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24C59-662E-4842-8E9B-C67016068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F7AF5A-7D47-4F30-8B1F-375E09B974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14BDA4-2AFB-487D-A64D-B7E6698FD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37207-AEF6-410B-B9E4-02BEA04A6118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158F57-2AED-4113-BE7E-7B8BAD5B1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502480-C4E2-47B9-8673-2E3E05D98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81276-59EA-4246-B344-4A1823BC2E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8843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75638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745"/>
            </a:lvl1pPr>
            <a:lvl2pPr>
              <a:defRPr sz="3296"/>
            </a:lvl2pPr>
            <a:lvl3pPr>
              <a:defRPr sz="2846"/>
            </a:lvl3pPr>
            <a:lvl4pPr>
              <a:defRPr sz="2322"/>
            </a:lvl4pPr>
            <a:lvl5pPr>
              <a:defRPr sz="2322"/>
            </a:lvl5pPr>
            <a:lvl6pPr>
              <a:defRPr sz="2322"/>
            </a:lvl6pPr>
            <a:lvl7pPr>
              <a:defRPr sz="2322"/>
            </a:lvl7pPr>
            <a:lvl8pPr>
              <a:defRPr sz="2322"/>
            </a:lvl8pPr>
            <a:lvl9pPr>
              <a:defRPr sz="23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94088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745"/>
            </a:lvl1pPr>
            <a:lvl2pPr marL="538115" indent="0">
              <a:buNone/>
              <a:defRPr sz="3296"/>
            </a:lvl2pPr>
            <a:lvl3pPr marL="1076229" indent="0">
              <a:buNone/>
              <a:defRPr sz="2846"/>
            </a:lvl3pPr>
            <a:lvl4pPr marL="1614344" indent="0">
              <a:buNone/>
              <a:defRPr sz="2322"/>
            </a:lvl4pPr>
            <a:lvl5pPr marL="2152458" indent="0">
              <a:buNone/>
              <a:defRPr sz="2322"/>
            </a:lvl5pPr>
            <a:lvl6pPr marL="2690573" indent="0">
              <a:buNone/>
              <a:defRPr sz="2322"/>
            </a:lvl6pPr>
            <a:lvl7pPr marL="3228687" indent="0">
              <a:buNone/>
              <a:defRPr sz="2322"/>
            </a:lvl7pPr>
            <a:lvl8pPr marL="3766803" indent="0">
              <a:buNone/>
              <a:defRPr sz="2322"/>
            </a:lvl8pPr>
            <a:lvl9pPr marL="4304917" indent="0">
              <a:buNone/>
              <a:defRPr sz="2322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45310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34616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73205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7556000" y="3192400"/>
            <a:ext cx="3676000" cy="8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7911100" y="4220000"/>
            <a:ext cx="33208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2" hasCustomPrompt="1"/>
          </p:nvPr>
        </p:nvSpPr>
        <p:spPr>
          <a:xfrm>
            <a:off x="8452967" y="1187200"/>
            <a:ext cx="2779200" cy="200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1" name="Google Shape;31;p3"/>
          <p:cNvSpPr/>
          <p:nvPr/>
        </p:nvSpPr>
        <p:spPr>
          <a:xfrm flipH="1">
            <a:off x="10166825" y="52063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3"/>
          <p:cNvSpPr/>
          <p:nvPr/>
        </p:nvSpPr>
        <p:spPr>
          <a:xfrm flipH="1">
            <a:off x="232425" y="115750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3"/>
          <p:cNvSpPr/>
          <p:nvPr/>
        </p:nvSpPr>
        <p:spPr>
          <a:xfrm flipH="1">
            <a:off x="7575243" y="4887673"/>
            <a:ext cx="1493145" cy="1265472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3"/>
          <p:cNvSpPr/>
          <p:nvPr/>
        </p:nvSpPr>
        <p:spPr>
          <a:xfrm flipH="1">
            <a:off x="333260" y="3670095"/>
            <a:ext cx="1493145" cy="1265472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3"/>
          <p:cNvSpPr/>
          <p:nvPr/>
        </p:nvSpPr>
        <p:spPr>
          <a:xfrm flipH="1">
            <a:off x="10824384" y="5464875"/>
            <a:ext cx="1403829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3"/>
          <p:cNvSpPr/>
          <p:nvPr/>
        </p:nvSpPr>
        <p:spPr>
          <a:xfrm flipH="1">
            <a:off x="4152082" y="4440395"/>
            <a:ext cx="2111993" cy="1580836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3"/>
          <p:cNvSpPr/>
          <p:nvPr/>
        </p:nvSpPr>
        <p:spPr>
          <a:xfrm flipH="1">
            <a:off x="2511544" y="3932395"/>
            <a:ext cx="1493145" cy="1265472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" name="Google Shape;38;p3"/>
          <p:cNvGrpSpPr/>
          <p:nvPr/>
        </p:nvGrpSpPr>
        <p:grpSpPr>
          <a:xfrm flipH="1">
            <a:off x="-36206" y="4745219"/>
            <a:ext cx="10571148" cy="2229759"/>
            <a:chOff x="1691672" y="4955436"/>
            <a:chExt cx="2621552" cy="552961"/>
          </a:xfrm>
        </p:grpSpPr>
        <p:sp>
          <p:nvSpPr>
            <p:cNvPr id="39" name="Google Shape;39;p3"/>
            <p:cNvSpPr/>
            <p:nvPr/>
          </p:nvSpPr>
          <p:spPr>
            <a:xfrm>
              <a:off x="1691672" y="4955436"/>
              <a:ext cx="2621533" cy="552958"/>
            </a:xfrm>
            <a:custGeom>
              <a:avLst/>
              <a:gdLst/>
              <a:ahLst/>
              <a:cxnLst/>
              <a:rect l="l" t="t" r="r" b="b"/>
              <a:pathLst>
                <a:path w="58759" h="12394" extrusionOk="0">
                  <a:moveTo>
                    <a:pt x="50305" y="0"/>
                  </a:moveTo>
                  <a:cubicBezTo>
                    <a:pt x="39301" y="0"/>
                    <a:pt x="19201" y="1727"/>
                    <a:pt x="1" y="12394"/>
                  </a:cubicBezTo>
                  <a:lnTo>
                    <a:pt x="58758" y="12394"/>
                  </a:lnTo>
                  <a:lnTo>
                    <a:pt x="58758" y="396"/>
                  </a:lnTo>
                  <a:cubicBezTo>
                    <a:pt x="58758" y="396"/>
                    <a:pt x="55575" y="0"/>
                    <a:pt x="50305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3591174" y="4965029"/>
              <a:ext cx="722049" cy="543366"/>
            </a:xfrm>
            <a:custGeom>
              <a:avLst/>
              <a:gdLst/>
              <a:ahLst/>
              <a:cxnLst/>
              <a:rect l="l" t="t" r="r" b="b"/>
              <a:pathLst>
                <a:path w="16184" h="12179" extrusionOk="0">
                  <a:moveTo>
                    <a:pt x="13424" y="0"/>
                  </a:moveTo>
                  <a:cubicBezTo>
                    <a:pt x="11705" y="3132"/>
                    <a:pt x="9341" y="5824"/>
                    <a:pt x="6401" y="8165"/>
                  </a:cubicBezTo>
                  <a:cubicBezTo>
                    <a:pt x="4388" y="9759"/>
                    <a:pt x="2240" y="11071"/>
                    <a:pt x="1" y="12179"/>
                  </a:cubicBezTo>
                  <a:lnTo>
                    <a:pt x="16183" y="12179"/>
                  </a:lnTo>
                  <a:lnTo>
                    <a:pt x="16183" y="181"/>
                  </a:lnTo>
                  <a:cubicBezTo>
                    <a:pt x="15279" y="114"/>
                    <a:pt x="14351" y="57"/>
                    <a:pt x="13424" y="0"/>
                  </a:cubicBezTo>
                  <a:close/>
                </a:path>
              </a:pathLst>
            </a:custGeom>
            <a:solidFill>
              <a:srgbClr val="A42C3D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2349571" y="4985552"/>
              <a:ext cx="1963640" cy="513296"/>
            </a:xfrm>
            <a:custGeom>
              <a:avLst/>
              <a:gdLst/>
              <a:ahLst/>
              <a:cxnLst/>
              <a:rect l="l" t="t" r="r" b="b"/>
              <a:pathLst>
                <a:path w="44013" h="11505" extrusionOk="0">
                  <a:moveTo>
                    <a:pt x="35221" y="1"/>
                  </a:moveTo>
                  <a:cubicBezTo>
                    <a:pt x="33560" y="1"/>
                    <a:pt x="31899" y="54"/>
                    <a:pt x="30239" y="174"/>
                  </a:cubicBezTo>
                  <a:cubicBezTo>
                    <a:pt x="27151" y="388"/>
                    <a:pt x="24065" y="840"/>
                    <a:pt x="21057" y="1599"/>
                  </a:cubicBezTo>
                  <a:cubicBezTo>
                    <a:pt x="18489" y="2254"/>
                    <a:pt x="15934" y="3057"/>
                    <a:pt x="13435" y="3951"/>
                  </a:cubicBezTo>
                  <a:cubicBezTo>
                    <a:pt x="8628" y="5680"/>
                    <a:pt x="3902" y="7919"/>
                    <a:pt x="1" y="11278"/>
                  </a:cubicBezTo>
                  <a:lnTo>
                    <a:pt x="1" y="11505"/>
                  </a:lnTo>
                  <a:cubicBezTo>
                    <a:pt x="3336" y="8598"/>
                    <a:pt x="7362" y="6506"/>
                    <a:pt x="11467" y="4878"/>
                  </a:cubicBezTo>
                  <a:cubicBezTo>
                    <a:pt x="13910" y="3916"/>
                    <a:pt x="16420" y="3102"/>
                    <a:pt x="18942" y="2368"/>
                  </a:cubicBezTo>
                  <a:cubicBezTo>
                    <a:pt x="21882" y="1519"/>
                    <a:pt x="24856" y="897"/>
                    <a:pt x="27909" y="558"/>
                  </a:cubicBezTo>
                  <a:cubicBezTo>
                    <a:pt x="30302" y="288"/>
                    <a:pt x="32714" y="179"/>
                    <a:pt x="35127" y="179"/>
                  </a:cubicBezTo>
                  <a:cubicBezTo>
                    <a:pt x="35850" y="179"/>
                    <a:pt x="36573" y="189"/>
                    <a:pt x="37295" y="207"/>
                  </a:cubicBezTo>
                  <a:cubicBezTo>
                    <a:pt x="38833" y="242"/>
                    <a:pt x="40371" y="332"/>
                    <a:pt x="41909" y="423"/>
                  </a:cubicBezTo>
                  <a:cubicBezTo>
                    <a:pt x="42610" y="456"/>
                    <a:pt x="43311" y="501"/>
                    <a:pt x="44012" y="581"/>
                  </a:cubicBezTo>
                  <a:lnTo>
                    <a:pt x="44012" y="411"/>
                  </a:lnTo>
                  <a:cubicBezTo>
                    <a:pt x="43990" y="400"/>
                    <a:pt x="43967" y="400"/>
                    <a:pt x="43944" y="400"/>
                  </a:cubicBezTo>
                  <a:cubicBezTo>
                    <a:pt x="42520" y="230"/>
                    <a:pt x="41072" y="185"/>
                    <a:pt x="39635" y="117"/>
                  </a:cubicBezTo>
                  <a:cubicBezTo>
                    <a:pt x="38164" y="42"/>
                    <a:pt x="36693" y="1"/>
                    <a:pt x="35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1988364" y="4995769"/>
              <a:ext cx="1316276" cy="503079"/>
            </a:xfrm>
            <a:custGeom>
              <a:avLst/>
              <a:gdLst/>
              <a:ahLst/>
              <a:cxnLst/>
              <a:rect l="l" t="t" r="r" b="b"/>
              <a:pathLst>
                <a:path w="29503" h="11276" extrusionOk="0">
                  <a:moveTo>
                    <a:pt x="29503" y="1"/>
                  </a:moveTo>
                  <a:lnTo>
                    <a:pt x="26585" y="317"/>
                  </a:lnTo>
                  <a:cubicBezTo>
                    <a:pt x="24720" y="566"/>
                    <a:pt x="22876" y="917"/>
                    <a:pt x="21067" y="1370"/>
                  </a:cubicBezTo>
                  <a:cubicBezTo>
                    <a:pt x="18489" y="2025"/>
                    <a:pt x="15945" y="2828"/>
                    <a:pt x="13445" y="3722"/>
                  </a:cubicBezTo>
                  <a:cubicBezTo>
                    <a:pt x="8628" y="5451"/>
                    <a:pt x="3901" y="7690"/>
                    <a:pt x="0" y="11049"/>
                  </a:cubicBezTo>
                  <a:lnTo>
                    <a:pt x="0" y="11276"/>
                  </a:lnTo>
                  <a:cubicBezTo>
                    <a:pt x="3347" y="8369"/>
                    <a:pt x="7361" y="6277"/>
                    <a:pt x="11477" y="4649"/>
                  </a:cubicBezTo>
                  <a:cubicBezTo>
                    <a:pt x="13920" y="3687"/>
                    <a:pt x="16420" y="2873"/>
                    <a:pt x="18941" y="2139"/>
                  </a:cubicBezTo>
                  <a:cubicBezTo>
                    <a:pt x="21881" y="1290"/>
                    <a:pt x="26461" y="340"/>
                    <a:pt x="295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2765788" y="5062469"/>
              <a:ext cx="1547427" cy="445927"/>
            </a:xfrm>
            <a:custGeom>
              <a:avLst/>
              <a:gdLst/>
              <a:ahLst/>
              <a:cxnLst/>
              <a:rect l="l" t="t" r="r" b="b"/>
              <a:pathLst>
                <a:path w="34684" h="9995" extrusionOk="0">
                  <a:moveTo>
                    <a:pt x="31317" y="0"/>
                  </a:moveTo>
                  <a:cubicBezTo>
                    <a:pt x="28523" y="0"/>
                    <a:pt x="25719" y="318"/>
                    <a:pt x="22979" y="745"/>
                  </a:cubicBezTo>
                  <a:cubicBezTo>
                    <a:pt x="20684" y="1096"/>
                    <a:pt x="18422" y="1548"/>
                    <a:pt x="16183" y="2170"/>
                  </a:cubicBezTo>
                  <a:cubicBezTo>
                    <a:pt x="14012" y="2769"/>
                    <a:pt x="11874" y="3527"/>
                    <a:pt x="9793" y="4409"/>
                  </a:cubicBezTo>
                  <a:cubicBezTo>
                    <a:pt x="6333" y="5891"/>
                    <a:pt x="3031" y="7756"/>
                    <a:pt x="1" y="9995"/>
                  </a:cubicBezTo>
                  <a:lnTo>
                    <a:pt x="306" y="9995"/>
                  </a:lnTo>
                  <a:cubicBezTo>
                    <a:pt x="2873" y="8118"/>
                    <a:pt x="5632" y="6501"/>
                    <a:pt x="8516" y="5167"/>
                  </a:cubicBezTo>
                  <a:cubicBezTo>
                    <a:pt x="12666" y="3244"/>
                    <a:pt x="17076" y="1910"/>
                    <a:pt x="21577" y="1141"/>
                  </a:cubicBezTo>
                  <a:cubicBezTo>
                    <a:pt x="24760" y="605"/>
                    <a:pt x="28025" y="180"/>
                    <a:pt x="31278" y="180"/>
                  </a:cubicBezTo>
                  <a:cubicBezTo>
                    <a:pt x="32416" y="180"/>
                    <a:pt x="33552" y="232"/>
                    <a:pt x="34683" y="350"/>
                  </a:cubicBezTo>
                  <a:lnTo>
                    <a:pt x="34683" y="169"/>
                  </a:lnTo>
                  <a:cubicBezTo>
                    <a:pt x="33566" y="52"/>
                    <a:pt x="32442" y="0"/>
                    <a:pt x="313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3253703" y="5107798"/>
              <a:ext cx="1059517" cy="400598"/>
            </a:xfrm>
            <a:custGeom>
              <a:avLst/>
              <a:gdLst/>
              <a:ahLst/>
              <a:cxnLst/>
              <a:rect l="l" t="t" r="r" b="b"/>
              <a:pathLst>
                <a:path w="23748" h="8979" extrusionOk="0">
                  <a:moveTo>
                    <a:pt x="23747" y="0"/>
                  </a:moveTo>
                  <a:cubicBezTo>
                    <a:pt x="20931" y="170"/>
                    <a:pt x="18138" y="826"/>
                    <a:pt x="15424" y="1583"/>
                  </a:cubicBezTo>
                  <a:cubicBezTo>
                    <a:pt x="12178" y="2500"/>
                    <a:pt x="9024" y="3676"/>
                    <a:pt x="6027" y="5225"/>
                  </a:cubicBezTo>
                  <a:cubicBezTo>
                    <a:pt x="3924" y="6310"/>
                    <a:pt x="1900" y="7577"/>
                    <a:pt x="0" y="8979"/>
                  </a:cubicBezTo>
                  <a:lnTo>
                    <a:pt x="294" y="8979"/>
                  </a:lnTo>
                  <a:cubicBezTo>
                    <a:pt x="1865" y="7837"/>
                    <a:pt x="3494" y="6797"/>
                    <a:pt x="5202" y="5870"/>
                  </a:cubicBezTo>
                  <a:cubicBezTo>
                    <a:pt x="8130" y="4264"/>
                    <a:pt x="11240" y="2986"/>
                    <a:pt x="14440" y="2047"/>
                  </a:cubicBezTo>
                  <a:cubicBezTo>
                    <a:pt x="17471" y="1165"/>
                    <a:pt x="20581" y="362"/>
                    <a:pt x="23747" y="170"/>
                  </a:cubicBezTo>
                  <a:lnTo>
                    <a:pt x="237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3649710" y="5186500"/>
              <a:ext cx="663514" cy="321897"/>
            </a:xfrm>
            <a:custGeom>
              <a:avLst/>
              <a:gdLst/>
              <a:ahLst/>
              <a:cxnLst/>
              <a:rect l="l" t="t" r="r" b="b"/>
              <a:pathLst>
                <a:path w="14872" h="7215" extrusionOk="0">
                  <a:moveTo>
                    <a:pt x="14871" y="0"/>
                  </a:moveTo>
                  <a:cubicBezTo>
                    <a:pt x="13107" y="407"/>
                    <a:pt x="11377" y="939"/>
                    <a:pt x="9692" y="1595"/>
                  </a:cubicBezTo>
                  <a:cubicBezTo>
                    <a:pt x="6684" y="2771"/>
                    <a:pt x="3823" y="4332"/>
                    <a:pt x="1234" y="6254"/>
                  </a:cubicBezTo>
                  <a:cubicBezTo>
                    <a:pt x="815" y="6571"/>
                    <a:pt x="408" y="6887"/>
                    <a:pt x="1" y="7215"/>
                  </a:cubicBezTo>
                  <a:lnTo>
                    <a:pt x="284" y="7215"/>
                  </a:lnTo>
                  <a:cubicBezTo>
                    <a:pt x="1832" y="5971"/>
                    <a:pt x="3495" y="4852"/>
                    <a:pt x="5237" y="3890"/>
                  </a:cubicBezTo>
                  <a:cubicBezTo>
                    <a:pt x="8064" y="2307"/>
                    <a:pt x="11117" y="1120"/>
                    <a:pt x="14261" y="329"/>
                  </a:cubicBezTo>
                  <a:cubicBezTo>
                    <a:pt x="14464" y="272"/>
                    <a:pt x="14668" y="226"/>
                    <a:pt x="14871" y="181"/>
                  </a:cubicBezTo>
                  <a:lnTo>
                    <a:pt x="148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918575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"/>
          <p:cNvSpPr/>
          <p:nvPr/>
        </p:nvSpPr>
        <p:spPr>
          <a:xfrm flipH="1">
            <a:off x="-341324" y="-260404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6"/>
          <p:cNvSpPr/>
          <p:nvPr/>
        </p:nvSpPr>
        <p:spPr>
          <a:xfrm>
            <a:off x="11011638" y="14183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6"/>
          <p:cNvSpPr/>
          <p:nvPr/>
        </p:nvSpPr>
        <p:spPr>
          <a:xfrm>
            <a:off x="9458062" y="115750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6"/>
          <p:cNvSpPr/>
          <p:nvPr/>
        </p:nvSpPr>
        <p:spPr>
          <a:xfrm>
            <a:off x="9676800" y="5917369"/>
            <a:ext cx="3424821" cy="2563481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6"/>
          <p:cNvSpPr/>
          <p:nvPr/>
        </p:nvSpPr>
        <p:spPr>
          <a:xfrm>
            <a:off x="4" y="5751973"/>
            <a:ext cx="1493145" cy="1265472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99198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7"/>
          <p:cNvSpPr txBox="1">
            <a:spLocks noGrp="1"/>
          </p:cNvSpPr>
          <p:nvPr>
            <p:ph type="body" idx="1"/>
          </p:nvPr>
        </p:nvSpPr>
        <p:spPr>
          <a:xfrm>
            <a:off x="960000" y="2131400"/>
            <a:ext cx="5551200" cy="32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78" name="Google Shape;78;p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7"/>
          <p:cNvSpPr/>
          <p:nvPr/>
        </p:nvSpPr>
        <p:spPr>
          <a:xfrm flipH="1">
            <a:off x="6773406" y="5324365"/>
            <a:ext cx="977756" cy="828688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7"/>
          <p:cNvSpPr/>
          <p:nvPr/>
        </p:nvSpPr>
        <p:spPr>
          <a:xfrm flipH="1">
            <a:off x="7802511" y="4813875"/>
            <a:ext cx="1403829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7"/>
          <p:cNvSpPr/>
          <p:nvPr/>
        </p:nvSpPr>
        <p:spPr>
          <a:xfrm flipH="1">
            <a:off x="9378971" y="5176498"/>
            <a:ext cx="2768928" cy="207256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7"/>
          <p:cNvSpPr/>
          <p:nvPr/>
        </p:nvSpPr>
        <p:spPr>
          <a:xfrm flipH="1">
            <a:off x="-34933" y="5969867"/>
            <a:ext cx="12268800" cy="1279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7"/>
          <p:cNvSpPr/>
          <p:nvPr/>
        </p:nvSpPr>
        <p:spPr>
          <a:xfrm>
            <a:off x="-341324" y="-260404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7"/>
          <p:cNvSpPr/>
          <p:nvPr/>
        </p:nvSpPr>
        <p:spPr>
          <a:xfrm>
            <a:off x="11011638" y="14183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7"/>
          <p:cNvSpPr/>
          <p:nvPr/>
        </p:nvSpPr>
        <p:spPr>
          <a:xfrm>
            <a:off x="9458062" y="115750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491277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4993000" y="1795633"/>
            <a:ext cx="5393600" cy="177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0" name="Google Shape;100;p9"/>
          <p:cNvSpPr txBox="1">
            <a:spLocks noGrp="1"/>
          </p:cNvSpPr>
          <p:nvPr>
            <p:ph type="subTitle" idx="1"/>
          </p:nvPr>
        </p:nvSpPr>
        <p:spPr>
          <a:xfrm>
            <a:off x="4993000" y="3568033"/>
            <a:ext cx="5912400" cy="9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1" name="Google Shape;101;p9"/>
          <p:cNvSpPr/>
          <p:nvPr/>
        </p:nvSpPr>
        <p:spPr>
          <a:xfrm>
            <a:off x="10386586" y="4560157"/>
            <a:ext cx="1493145" cy="1265472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9"/>
          <p:cNvSpPr/>
          <p:nvPr/>
        </p:nvSpPr>
        <p:spPr>
          <a:xfrm>
            <a:off x="2992594" y="4422741"/>
            <a:ext cx="1403829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9"/>
          <p:cNvSpPr/>
          <p:nvPr/>
        </p:nvSpPr>
        <p:spPr>
          <a:xfrm>
            <a:off x="35368" y="4557175"/>
            <a:ext cx="2111993" cy="1580836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9"/>
          <p:cNvSpPr/>
          <p:nvPr/>
        </p:nvSpPr>
        <p:spPr>
          <a:xfrm>
            <a:off x="131543" y="168697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9"/>
          <p:cNvSpPr/>
          <p:nvPr/>
        </p:nvSpPr>
        <p:spPr>
          <a:xfrm>
            <a:off x="10162171" y="2295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9"/>
          <p:cNvSpPr/>
          <p:nvPr/>
        </p:nvSpPr>
        <p:spPr>
          <a:xfrm>
            <a:off x="3538396" y="229583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9"/>
          <p:cNvSpPr/>
          <p:nvPr/>
        </p:nvSpPr>
        <p:spPr>
          <a:xfrm>
            <a:off x="3939907" y="49978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9"/>
          <p:cNvSpPr/>
          <p:nvPr/>
        </p:nvSpPr>
        <p:spPr>
          <a:xfrm flipH="1">
            <a:off x="7" y="51029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9"/>
          <p:cNvSpPr/>
          <p:nvPr/>
        </p:nvSpPr>
        <p:spPr>
          <a:xfrm flipH="1">
            <a:off x="10162173" y="51029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9"/>
          <p:cNvSpPr/>
          <p:nvPr/>
        </p:nvSpPr>
        <p:spPr>
          <a:xfrm>
            <a:off x="-34933" y="5578733"/>
            <a:ext cx="12268800" cy="1279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383532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1"/>
          <p:cNvSpPr txBox="1">
            <a:spLocks noGrp="1"/>
          </p:cNvSpPr>
          <p:nvPr>
            <p:ph type="title" hasCustomPrompt="1"/>
          </p:nvPr>
        </p:nvSpPr>
        <p:spPr>
          <a:xfrm>
            <a:off x="960000" y="1514300"/>
            <a:ext cx="8322400" cy="237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15" name="Google Shape;115;p11"/>
          <p:cNvSpPr txBox="1">
            <a:spLocks noGrp="1"/>
          </p:cNvSpPr>
          <p:nvPr>
            <p:ph type="subTitle" idx="1"/>
          </p:nvPr>
        </p:nvSpPr>
        <p:spPr>
          <a:xfrm>
            <a:off x="960000" y="3886700"/>
            <a:ext cx="6377600" cy="5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1"/>
          <p:cNvSpPr/>
          <p:nvPr/>
        </p:nvSpPr>
        <p:spPr>
          <a:xfrm flipH="1">
            <a:off x="319204" y="4560157"/>
            <a:ext cx="1493145" cy="1265472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11"/>
          <p:cNvSpPr/>
          <p:nvPr/>
        </p:nvSpPr>
        <p:spPr>
          <a:xfrm flipH="1">
            <a:off x="7802511" y="4422741"/>
            <a:ext cx="1403829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11"/>
          <p:cNvSpPr/>
          <p:nvPr/>
        </p:nvSpPr>
        <p:spPr>
          <a:xfrm flipH="1">
            <a:off x="10051576" y="4557175"/>
            <a:ext cx="2111993" cy="1580836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11"/>
          <p:cNvSpPr/>
          <p:nvPr/>
        </p:nvSpPr>
        <p:spPr>
          <a:xfrm flipH="1">
            <a:off x="10147719" y="168697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11"/>
          <p:cNvSpPr/>
          <p:nvPr/>
        </p:nvSpPr>
        <p:spPr>
          <a:xfrm flipH="1">
            <a:off x="341591" y="2295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11"/>
          <p:cNvSpPr/>
          <p:nvPr/>
        </p:nvSpPr>
        <p:spPr>
          <a:xfrm flipH="1">
            <a:off x="6195218" y="229583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11"/>
          <p:cNvSpPr/>
          <p:nvPr/>
        </p:nvSpPr>
        <p:spPr>
          <a:xfrm flipH="1">
            <a:off x="7516320" y="49978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11"/>
          <p:cNvSpPr/>
          <p:nvPr/>
        </p:nvSpPr>
        <p:spPr>
          <a:xfrm>
            <a:off x="11456220" y="51029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11"/>
          <p:cNvSpPr/>
          <p:nvPr/>
        </p:nvSpPr>
        <p:spPr>
          <a:xfrm>
            <a:off x="1294053" y="51029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11"/>
          <p:cNvSpPr/>
          <p:nvPr/>
        </p:nvSpPr>
        <p:spPr>
          <a:xfrm flipH="1">
            <a:off x="-34933" y="5578733"/>
            <a:ext cx="12268800" cy="1279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31999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96347-DE4C-4310-807E-81DC648AB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A36995-D23C-49E6-AAA1-81CD664F3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D1D655-66AD-4E88-BDCC-E884A55BDD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8CCC06-7B89-43AF-9A30-0A13AA128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37207-AEF6-410B-B9E4-02BEA04A6118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A88D50-1C75-485D-AF47-4F175004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716E6A-B340-46A3-ADEC-1E28818BC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81276-59EA-4246-B344-4A1823BC2E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6988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6231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3"/>
          <p:cNvSpPr txBox="1">
            <a:spLocks noGrp="1"/>
          </p:cNvSpPr>
          <p:nvPr>
            <p:ph type="title" idx="2" hasCustomPrompt="1"/>
          </p:nvPr>
        </p:nvSpPr>
        <p:spPr>
          <a:xfrm>
            <a:off x="1056033" y="1753667"/>
            <a:ext cx="3345200" cy="8496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5467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30" name="Google Shape;130;p13"/>
          <p:cNvSpPr txBox="1">
            <a:spLocks noGrp="1"/>
          </p:cNvSpPr>
          <p:nvPr>
            <p:ph type="subTitle" idx="1"/>
          </p:nvPr>
        </p:nvSpPr>
        <p:spPr>
          <a:xfrm>
            <a:off x="1056033" y="2592600"/>
            <a:ext cx="3345200" cy="422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131" name="Google Shape;131;p13"/>
          <p:cNvSpPr txBox="1">
            <a:spLocks noGrp="1"/>
          </p:cNvSpPr>
          <p:nvPr>
            <p:ph type="subTitle" idx="3"/>
          </p:nvPr>
        </p:nvSpPr>
        <p:spPr>
          <a:xfrm>
            <a:off x="1056033" y="3113533"/>
            <a:ext cx="3345200" cy="708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3"/>
          <p:cNvSpPr txBox="1">
            <a:spLocks noGrp="1"/>
          </p:cNvSpPr>
          <p:nvPr>
            <p:ph type="title" idx="4" hasCustomPrompt="1"/>
          </p:nvPr>
        </p:nvSpPr>
        <p:spPr>
          <a:xfrm>
            <a:off x="5005533" y="1753667"/>
            <a:ext cx="3345200" cy="8496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5467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33" name="Google Shape;133;p13"/>
          <p:cNvSpPr txBox="1">
            <a:spLocks noGrp="1"/>
          </p:cNvSpPr>
          <p:nvPr>
            <p:ph type="subTitle" idx="5"/>
          </p:nvPr>
        </p:nvSpPr>
        <p:spPr>
          <a:xfrm>
            <a:off x="5005533" y="2592600"/>
            <a:ext cx="3345200" cy="422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134" name="Google Shape;134;p13"/>
          <p:cNvSpPr txBox="1">
            <a:spLocks noGrp="1"/>
          </p:cNvSpPr>
          <p:nvPr>
            <p:ph type="subTitle" idx="6"/>
          </p:nvPr>
        </p:nvSpPr>
        <p:spPr>
          <a:xfrm>
            <a:off x="5005533" y="3113533"/>
            <a:ext cx="3345200" cy="708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3"/>
          <p:cNvSpPr txBox="1">
            <a:spLocks noGrp="1"/>
          </p:cNvSpPr>
          <p:nvPr>
            <p:ph type="title" idx="7" hasCustomPrompt="1"/>
          </p:nvPr>
        </p:nvSpPr>
        <p:spPr>
          <a:xfrm>
            <a:off x="1056033" y="4011200"/>
            <a:ext cx="3345200" cy="8496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5467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36" name="Google Shape;136;p13"/>
          <p:cNvSpPr txBox="1">
            <a:spLocks noGrp="1"/>
          </p:cNvSpPr>
          <p:nvPr>
            <p:ph type="subTitle" idx="8"/>
          </p:nvPr>
        </p:nvSpPr>
        <p:spPr>
          <a:xfrm>
            <a:off x="1056033" y="4850000"/>
            <a:ext cx="3345200" cy="422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137" name="Google Shape;137;p13"/>
          <p:cNvSpPr txBox="1">
            <a:spLocks noGrp="1"/>
          </p:cNvSpPr>
          <p:nvPr>
            <p:ph type="subTitle" idx="9"/>
          </p:nvPr>
        </p:nvSpPr>
        <p:spPr>
          <a:xfrm>
            <a:off x="1056033" y="5370933"/>
            <a:ext cx="3345200" cy="708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3"/>
          <p:cNvSpPr txBox="1">
            <a:spLocks noGrp="1"/>
          </p:cNvSpPr>
          <p:nvPr>
            <p:ph type="title" idx="13" hasCustomPrompt="1"/>
          </p:nvPr>
        </p:nvSpPr>
        <p:spPr>
          <a:xfrm>
            <a:off x="5005533" y="4011200"/>
            <a:ext cx="3345200" cy="8496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5467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39" name="Google Shape;139;p13"/>
          <p:cNvSpPr txBox="1">
            <a:spLocks noGrp="1"/>
          </p:cNvSpPr>
          <p:nvPr>
            <p:ph type="subTitle" idx="14"/>
          </p:nvPr>
        </p:nvSpPr>
        <p:spPr>
          <a:xfrm>
            <a:off x="5005533" y="4850000"/>
            <a:ext cx="3345200" cy="422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140" name="Google Shape;140;p13"/>
          <p:cNvSpPr txBox="1">
            <a:spLocks noGrp="1"/>
          </p:cNvSpPr>
          <p:nvPr>
            <p:ph type="subTitle" idx="15"/>
          </p:nvPr>
        </p:nvSpPr>
        <p:spPr>
          <a:xfrm>
            <a:off x="5005533" y="5370933"/>
            <a:ext cx="3345200" cy="708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13"/>
          <p:cNvSpPr/>
          <p:nvPr/>
        </p:nvSpPr>
        <p:spPr>
          <a:xfrm flipH="1">
            <a:off x="-919291" y="306897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13"/>
          <p:cNvSpPr/>
          <p:nvPr/>
        </p:nvSpPr>
        <p:spPr>
          <a:xfrm>
            <a:off x="8253138" y="1849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13"/>
          <p:cNvSpPr/>
          <p:nvPr/>
        </p:nvSpPr>
        <p:spPr>
          <a:xfrm>
            <a:off x="9650729" y="781316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13"/>
          <p:cNvSpPr/>
          <p:nvPr/>
        </p:nvSpPr>
        <p:spPr>
          <a:xfrm>
            <a:off x="-34933" y="6300467"/>
            <a:ext cx="12268800" cy="557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012202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4"/>
          <p:cNvSpPr txBox="1">
            <a:spLocks noGrp="1"/>
          </p:cNvSpPr>
          <p:nvPr>
            <p:ph type="subTitle" idx="1"/>
          </p:nvPr>
        </p:nvSpPr>
        <p:spPr>
          <a:xfrm>
            <a:off x="960000" y="1358500"/>
            <a:ext cx="6943600" cy="268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14"/>
          <p:cNvSpPr txBox="1">
            <a:spLocks noGrp="1"/>
          </p:cNvSpPr>
          <p:nvPr>
            <p:ph type="subTitle" idx="2"/>
          </p:nvPr>
        </p:nvSpPr>
        <p:spPr>
          <a:xfrm>
            <a:off x="960000" y="4084633"/>
            <a:ext cx="6943600" cy="6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148" name="Google Shape;148;p14"/>
          <p:cNvSpPr/>
          <p:nvPr/>
        </p:nvSpPr>
        <p:spPr>
          <a:xfrm flipH="1">
            <a:off x="319204" y="4560157"/>
            <a:ext cx="1493145" cy="1265472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14"/>
          <p:cNvSpPr/>
          <p:nvPr/>
        </p:nvSpPr>
        <p:spPr>
          <a:xfrm flipH="1">
            <a:off x="7802511" y="4422741"/>
            <a:ext cx="1403829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" name="Google Shape;150;p14"/>
          <p:cNvSpPr/>
          <p:nvPr/>
        </p:nvSpPr>
        <p:spPr>
          <a:xfrm flipH="1">
            <a:off x="10051576" y="4557175"/>
            <a:ext cx="2111993" cy="1580836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" name="Google Shape;151;p14"/>
          <p:cNvSpPr/>
          <p:nvPr/>
        </p:nvSpPr>
        <p:spPr>
          <a:xfrm flipH="1">
            <a:off x="10147719" y="168697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14"/>
          <p:cNvSpPr/>
          <p:nvPr/>
        </p:nvSpPr>
        <p:spPr>
          <a:xfrm flipH="1">
            <a:off x="341591" y="2295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14"/>
          <p:cNvSpPr/>
          <p:nvPr/>
        </p:nvSpPr>
        <p:spPr>
          <a:xfrm flipH="1">
            <a:off x="6195218" y="229583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14"/>
          <p:cNvSpPr/>
          <p:nvPr/>
        </p:nvSpPr>
        <p:spPr>
          <a:xfrm flipH="1">
            <a:off x="7516320" y="49978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14"/>
          <p:cNvSpPr/>
          <p:nvPr/>
        </p:nvSpPr>
        <p:spPr>
          <a:xfrm>
            <a:off x="11456220" y="51029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6" name="Google Shape;156;p14"/>
          <p:cNvSpPr/>
          <p:nvPr/>
        </p:nvSpPr>
        <p:spPr>
          <a:xfrm>
            <a:off x="1294053" y="51029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" name="Google Shape;157;p14"/>
          <p:cNvSpPr/>
          <p:nvPr/>
        </p:nvSpPr>
        <p:spPr>
          <a:xfrm flipH="1">
            <a:off x="-34933" y="5578733"/>
            <a:ext cx="12268800" cy="1279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396355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5"/>
          <p:cNvSpPr txBox="1">
            <a:spLocks noGrp="1"/>
          </p:cNvSpPr>
          <p:nvPr>
            <p:ph type="title"/>
          </p:nvPr>
        </p:nvSpPr>
        <p:spPr>
          <a:xfrm flipH="1">
            <a:off x="959833" y="3149751"/>
            <a:ext cx="3984400" cy="8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15"/>
          <p:cNvSpPr txBox="1">
            <a:spLocks noGrp="1"/>
          </p:cNvSpPr>
          <p:nvPr>
            <p:ph type="subTitle" idx="1"/>
          </p:nvPr>
        </p:nvSpPr>
        <p:spPr>
          <a:xfrm flipH="1">
            <a:off x="959733" y="4125200"/>
            <a:ext cx="3444000" cy="7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15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960000" y="1125767"/>
            <a:ext cx="6087600" cy="202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2" name="Google Shape;162;p15"/>
          <p:cNvSpPr/>
          <p:nvPr/>
        </p:nvSpPr>
        <p:spPr>
          <a:xfrm>
            <a:off x="105509" y="52063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15"/>
          <p:cNvSpPr/>
          <p:nvPr/>
        </p:nvSpPr>
        <p:spPr>
          <a:xfrm>
            <a:off x="9494262" y="115750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15"/>
          <p:cNvSpPr/>
          <p:nvPr/>
        </p:nvSpPr>
        <p:spPr>
          <a:xfrm>
            <a:off x="3123620" y="4887673"/>
            <a:ext cx="1493145" cy="1265472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15"/>
          <p:cNvSpPr/>
          <p:nvPr/>
        </p:nvSpPr>
        <p:spPr>
          <a:xfrm>
            <a:off x="10365604" y="3670095"/>
            <a:ext cx="1493145" cy="1265472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15"/>
          <p:cNvSpPr/>
          <p:nvPr/>
        </p:nvSpPr>
        <p:spPr>
          <a:xfrm>
            <a:off x="-36207" y="5464875"/>
            <a:ext cx="1403829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15"/>
          <p:cNvSpPr/>
          <p:nvPr/>
        </p:nvSpPr>
        <p:spPr>
          <a:xfrm>
            <a:off x="5927934" y="4440395"/>
            <a:ext cx="2111993" cy="1580836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15"/>
          <p:cNvSpPr/>
          <p:nvPr/>
        </p:nvSpPr>
        <p:spPr>
          <a:xfrm>
            <a:off x="8187320" y="3932395"/>
            <a:ext cx="1493145" cy="1265472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9" name="Google Shape;169;p15"/>
          <p:cNvGrpSpPr/>
          <p:nvPr/>
        </p:nvGrpSpPr>
        <p:grpSpPr>
          <a:xfrm>
            <a:off x="1657067" y="4745219"/>
            <a:ext cx="10571148" cy="2229759"/>
            <a:chOff x="1691672" y="4955436"/>
            <a:chExt cx="2621552" cy="552961"/>
          </a:xfrm>
        </p:grpSpPr>
        <p:sp>
          <p:nvSpPr>
            <p:cNvPr id="170" name="Google Shape;170;p15"/>
            <p:cNvSpPr/>
            <p:nvPr/>
          </p:nvSpPr>
          <p:spPr>
            <a:xfrm>
              <a:off x="1691672" y="4955436"/>
              <a:ext cx="2621533" cy="552958"/>
            </a:xfrm>
            <a:custGeom>
              <a:avLst/>
              <a:gdLst/>
              <a:ahLst/>
              <a:cxnLst/>
              <a:rect l="l" t="t" r="r" b="b"/>
              <a:pathLst>
                <a:path w="58759" h="12394" extrusionOk="0">
                  <a:moveTo>
                    <a:pt x="50305" y="0"/>
                  </a:moveTo>
                  <a:cubicBezTo>
                    <a:pt x="39301" y="0"/>
                    <a:pt x="19201" y="1727"/>
                    <a:pt x="1" y="12394"/>
                  </a:cubicBezTo>
                  <a:lnTo>
                    <a:pt x="58758" y="12394"/>
                  </a:lnTo>
                  <a:lnTo>
                    <a:pt x="58758" y="396"/>
                  </a:lnTo>
                  <a:cubicBezTo>
                    <a:pt x="58758" y="396"/>
                    <a:pt x="55575" y="0"/>
                    <a:pt x="50305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15"/>
            <p:cNvSpPr/>
            <p:nvPr/>
          </p:nvSpPr>
          <p:spPr>
            <a:xfrm>
              <a:off x="3591174" y="4965029"/>
              <a:ext cx="722049" cy="543366"/>
            </a:xfrm>
            <a:custGeom>
              <a:avLst/>
              <a:gdLst/>
              <a:ahLst/>
              <a:cxnLst/>
              <a:rect l="l" t="t" r="r" b="b"/>
              <a:pathLst>
                <a:path w="16184" h="12179" extrusionOk="0">
                  <a:moveTo>
                    <a:pt x="13424" y="0"/>
                  </a:moveTo>
                  <a:cubicBezTo>
                    <a:pt x="11705" y="3132"/>
                    <a:pt x="9341" y="5824"/>
                    <a:pt x="6401" y="8165"/>
                  </a:cubicBezTo>
                  <a:cubicBezTo>
                    <a:pt x="4388" y="9759"/>
                    <a:pt x="2240" y="11071"/>
                    <a:pt x="1" y="12179"/>
                  </a:cubicBezTo>
                  <a:lnTo>
                    <a:pt x="16183" y="12179"/>
                  </a:lnTo>
                  <a:lnTo>
                    <a:pt x="16183" y="181"/>
                  </a:lnTo>
                  <a:cubicBezTo>
                    <a:pt x="15279" y="114"/>
                    <a:pt x="14351" y="57"/>
                    <a:pt x="13424" y="0"/>
                  </a:cubicBezTo>
                  <a:close/>
                </a:path>
              </a:pathLst>
            </a:custGeom>
            <a:solidFill>
              <a:srgbClr val="A42C3D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15"/>
            <p:cNvSpPr/>
            <p:nvPr/>
          </p:nvSpPr>
          <p:spPr>
            <a:xfrm>
              <a:off x="2349571" y="4985552"/>
              <a:ext cx="1963640" cy="513296"/>
            </a:xfrm>
            <a:custGeom>
              <a:avLst/>
              <a:gdLst/>
              <a:ahLst/>
              <a:cxnLst/>
              <a:rect l="l" t="t" r="r" b="b"/>
              <a:pathLst>
                <a:path w="44013" h="11505" extrusionOk="0">
                  <a:moveTo>
                    <a:pt x="35221" y="1"/>
                  </a:moveTo>
                  <a:cubicBezTo>
                    <a:pt x="33560" y="1"/>
                    <a:pt x="31899" y="54"/>
                    <a:pt x="30239" y="174"/>
                  </a:cubicBezTo>
                  <a:cubicBezTo>
                    <a:pt x="27151" y="388"/>
                    <a:pt x="24065" y="840"/>
                    <a:pt x="21057" y="1599"/>
                  </a:cubicBezTo>
                  <a:cubicBezTo>
                    <a:pt x="18489" y="2254"/>
                    <a:pt x="15934" y="3057"/>
                    <a:pt x="13435" y="3951"/>
                  </a:cubicBezTo>
                  <a:cubicBezTo>
                    <a:pt x="8628" y="5680"/>
                    <a:pt x="3902" y="7919"/>
                    <a:pt x="1" y="11278"/>
                  </a:cubicBezTo>
                  <a:lnTo>
                    <a:pt x="1" y="11505"/>
                  </a:lnTo>
                  <a:cubicBezTo>
                    <a:pt x="3336" y="8598"/>
                    <a:pt x="7362" y="6506"/>
                    <a:pt x="11467" y="4878"/>
                  </a:cubicBezTo>
                  <a:cubicBezTo>
                    <a:pt x="13910" y="3916"/>
                    <a:pt x="16420" y="3102"/>
                    <a:pt x="18942" y="2368"/>
                  </a:cubicBezTo>
                  <a:cubicBezTo>
                    <a:pt x="21882" y="1519"/>
                    <a:pt x="24856" y="897"/>
                    <a:pt x="27909" y="558"/>
                  </a:cubicBezTo>
                  <a:cubicBezTo>
                    <a:pt x="30302" y="288"/>
                    <a:pt x="32714" y="179"/>
                    <a:pt x="35127" y="179"/>
                  </a:cubicBezTo>
                  <a:cubicBezTo>
                    <a:pt x="35850" y="179"/>
                    <a:pt x="36573" y="189"/>
                    <a:pt x="37295" y="207"/>
                  </a:cubicBezTo>
                  <a:cubicBezTo>
                    <a:pt x="38833" y="242"/>
                    <a:pt x="40371" y="332"/>
                    <a:pt x="41909" y="423"/>
                  </a:cubicBezTo>
                  <a:cubicBezTo>
                    <a:pt x="42610" y="456"/>
                    <a:pt x="43311" y="501"/>
                    <a:pt x="44012" y="581"/>
                  </a:cubicBezTo>
                  <a:lnTo>
                    <a:pt x="44012" y="411"/>
                  </a:lnTo>
                  <a:cubicBezTo>
                    <a:pt x="43990" y="400"/>
                    <a:pt x="43967" y="400"/>
                    <a:pt x="43944" y="400"/>
                  </a:cubicBezTo>
                  <a:cubicBezTo>
                    <a:pt x="42520" y="230"/>
                    <a:pt x="41072" y="185"/>
                    <a:pt x="39635" y="117"/>
                  </a:cubicBezTo>
                  <a:cubicBezTo>
                    <a:pt x="38164" y="42"/>
                    <a:pt x="36693" y="1"/>
                    <a:pt x="35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15"/>
            <p:cNvSpPr/>
            <p:nvPr/>
          </p:nvSpPr>
          <p:spPr>
            <a:xfrm>
              <a:off x="1988364" y="4995769"/>
              <a:ext cx="1316276" cy="503079"/>
            </a:xfrm>
            <a:custGeom>
              <a:avLst/>
              <a:gdLst/>
              <a:ahLst/>
              <a:cxnLst/>
              <a:rect l="l" t="t" r="r" b="b"/>
              <a:pathLst>
                <a:path w="29503" h="11276" extrusionOk="0">
                  <a:moveTo>
                    <a:pt x="29503" y="1"/>
                  </a:moveTo>
                  <a:lnTo>
                    <a:pt x="26585" y="317"/>
                  </a:lnTo>
                  <a:cubicBezTo>
                    <a:pt x="24720" y="566"/>
                    <a:pt x="22876" y="917"/>
                    <a:pt x="21067" y="1370"/>
                  </a:cubicBezTo>
                  <a:cubicBezTo>
                    <a:pt x="18489" y="2025"/>
                    <a:pt x="15945" y="2828"/>
                    <a:pt x="13445" y="3722"/>
                  </a:cubicBezTo>
                  <a:cubicBezTo>
                    <a:pt x="8628" y="5451"/>
                    <a:pt x="3901" y="7690"/>
                    <a:pt x="0" y="11049"/>
                  </a:cubicBezTo>
                  <a:lnTo>
                    <a:pt x="0" y="11276"/>
                  </a:lnTo>
                  <a:cubicBezTo>
                    <a:pt x="3347" y="8369"/>
                    <a:pt x="7361" y="6277"/>
                    <a:pt x="11477" y="4649"/>
                  </a:cubicBezTo>
                  <a:cubicBezTo>
                    <a:pt x="13920" y="3687"/>
                    <a:pt x="16420" y="2873"/>
                    <a:pt x="18941" y="2139"/>
                  </a:cubicBezTo>
                  <a:cubicBezTo>
                    <a:pt x="21881" y="1290"/>
                    <a:pt x="26461" y="340"/>
                    <a:pt x="295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15"/>
            <p:cNvSpPr/>
            <p:nvPr/>
          </p:nvSpPr>
          <p:spPr>
            <a:xfrm>
              <a:off x="2765788" y="5062469"/>
              <a:ext cx="1547427" cy="445927"/>
            </a:xfrm>
            <a:custGeom>
              <a:avLst/>
              <a:gdLst/>
              <a:ahLst/>
              <a:cxnLst/>
              <a:rect l="l" t="t" r="r" b="b"/>
              <a:pathLst>
                <a:path w="34684" h="9995" extrusionOk="0">
                  <a:moveTo>
                    <a:pt x="31317" y="0"/>
                  </a:moveTo>
                  <a:cubicBezTo>
                    <a:pt x="28523" y="0"/>
                    <a:pt x="25719" y="318"/>
                    <a:pt x="22979" y="745"/>
                  </a:cubicBezTo>
                  <a:cubicBezTo>
                    <a:pt x="20684" y="1096"/>
                    <a:pt x="18422" y="1548"/>
                    <a:pt x="16183" y="2170"/>
                  </a:cubicBezTo>
                  <a:cubicBezTo>
                    <a:pt x="14012" y="2769"/>
                    <a:pt x="11874" y="3527"/>
                    <a:pt x="9793" y="4409"/>
                  </a:cubicBezTo>
                  <a:cubicBezTo>
                    <a:pt x="6333" y="5891"/>
                    <a:pt x="3031" y="7756"/>
                    <a:pt x="1" y="9995"/>
                  </a:cubicBezTo>
                  <a:lnTo>
                    <a:pt x="306" y="9995"/>
                  </a:lnTo>
                  <a:cubicBezTo>
                    <a:pt x="2873" y="8118"/>
                    <a:pt x="5632" y="6501"/>
                    <a:pt x="8516" y="5167"/>
                  </a:cubicBezTo>
                  <a:cubicBezTo>
                    <a:pt x="12666" y="3244"/>
                    <a:pt x="17076" y="1910"/>
                    <a:pt x="21577" y="1141"/>
                  </a:cubicBezTo>
                  <a:cubicBezTo>
                    <a:pt x="24760" y="605"/>
                    <a:pt x="28025" y="180"/>
                    <a:pt x="31278" y="180"/>
                  </a:cubicBezTo>
                  <a:cubicBezTo>
                    <a:pt x="32416" y="180"/>
                    <a:pt x="33552" y="232"/>
                    <a:pt x="34683" y="350"/>
                  </a:cubicBezTo>
                  <a:lnTo>
                    <a:pt x="34683" y="169"/>
                  </a:lnTo>
                  <a:cubicBezTo>
                    <a:pt x="33566" y="52"/>
                    <a:pt x="32442" y="0"/>
                    <a:pt x="313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5"/>
            <p:cNvSpPr/>
            <p:nvPr/>
          </p:nvSpPr>
          <p:spPr>
            <a:xfrm>
              <a:off x="3253703" y="5107798"/>
              <a:ext cx="1059517" cy="400598"/>
            </a:xfrm>
            <a:custGeom>
              <a:avLst/>
              <a:gdLst/>
              <a:ahLst/>
              <a:cxnLst/>
              <a:rect l="l" t="t" r="r" b="b"/>
              <a:pathLst>
                <a:path w="23748" h="8979" extrusionOk="0">
                  <a:moveTo>
                    <a:pt x="23747" y="0"/>
                  </a:moveTo>
                  <a:cubicBezTo>
                    <a:pt x="20931" y="170"/>
                    <a:pt x="18138" y="826"/>
                    <a:pt x="15424" y="1583"/>
                  </a:cubicBezTo>
                  <a:cubicBezTo>
                    <a:pt x="12178" y="2500"/>
                    <a:pt x="9024" y="3676"/>
                    <a:pt x="6027" y="5225"/>
                  </a:cubicBezTo>
                  <a:cubicBezTo>
                    <a:pt x="3924" y="6310"/>
                    <a:pt x="1900" y="7577"/>
                    <a:pt x="0" y="8979"/>
                  </a:cubicBezTo>
                  <a:lnTo>
                    <a:pt x="294" y="8979"/>
                  </a:lnTo>
                  <a:cubicBezTo>
                    <a:pt x="1865" y="7837"/>
                    <a:pt x="3494" y="6797"/>
                    <a:pt x="5202" y="5870"/>
                  </a:cubicBezTo>
                  <a:cubicBezTo>
                    <a:pt x="8130" y="4264"/>
                    <a:pt x="11240" y="2986"/>
                    <a:pt x="14440" y="2047"/>
                  </a:cubicBezTo>
                  <a:cubicBezTo>
                    <a:pt x="17471" y="1165"/>
                    <a:pt x="20581" y="362"/>
                    <a:pt x="23747" y="170"/>
                  </a:cubicBezTo>
                  <a:lnTo>
                    <a:pt x="237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5"/>
            <p:cNvSpPr/>
            <p:nvPr/>
          </p:nvSpPr>
          <p:spPr>
            <a:xfrm>
              <a:off x="3649710" y="5186500"/>
              <a:ext cx="663514" cy="321897"/>
            </a:xfrm>
            <a:custGeom>
              <a:avLst/>
              <a:gdLst/>
              <a:ahLst/>
              <a:cxnLst/>
              <a:rect l="l" t="t" r="r" b="b"/>
              <a:pathLst>
                <a:path w="14872" h="7215" extrusionOk="0">
                  <a:moveTo>
                    <a:pt x="14871" y="0"/>
                  </a:moveTo>
                  <a:cubicBezTo>
                    <a:pt x="13107" y="407"/>
                    <a:pt x="11377" y="939"/>
                    <a:pt x="9692" y="1595"/>
                  </a:cubicBezTo>
                  <a:cubicBezTo>
                    <a:pt x="6684" y="2771"/>
                    <a:pt x="3823" y="4332"/>
                    <a:pt x="1234" y="6254"/>
                  </a:cubicBezTo>
                  <a:cubicBezTo>
                    <a:pt x="815" y="6571"/>
                    <a:pt x="408" y="6887"/>
                    <a:pt x="1" y="7215"/>
                  </a:cubicBezTo>
                  <a:lnTo>
                    <a:pt x="284" y="7215"/>
                  </a:lnTo>
                  <a:cubicBezTo>
                    <a:pt x="1832" y="5971"/>
                    <a:pt x="3495" y="4852"/>
                    <a:pt x="5237" y="3890"/>
                  </a:cubicBezTo>
                  <a:cubicBezTo>
                    <a:pt x="8064" y="2307"/>
                    <a:pt x="11117" y="1120"/>
                    <a:pt x="14261" y="329"/>
                  </a:cubicBezTo>
                  <a:cubicBezTo>
                    <a:pt x="14464" y="272"/>
                    <a:pt x="14668" y="226"/>
                    <a:pt x="14871" y="181"/>
                  </a:cubicBezTo>
                  <a:lnTo>
                    <a:pt x="148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393317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8"/>
          <p:cNvSpPr/>
          <p:nvPr/>
        </p:nvSpPr>
        <p:spPr>
          <a:xfrm>
            <a:off x="10386586" y="4560157"/>
            <a:ext cx="1493145" cy="1265472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18"/>
          <p:cNvSpPr/>
          <p:nvPr/>
        </p:nvSpPr>
        <p:spPr>
          <a:xfrm>
            <a:off x="5421976" y="4422741"/>
            <a:ext cx="1403829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" name="Google Shape;206;p18"/>
          <p:cNvSpPr/>
          <p:nvPr/>
        </p:nvSpPr>
        <p:spPr>
          <a:xfrm>
            <a:off x="35368" y="4557175"/>
            <a:ext cx="2111993" cy="1580836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18"/>
          <p:cNvSpPr/>
          <p:nvPr/>
        </p:nvSpPr>
        <p:spPr>
          <a:xfrm>
            <a:off x="131543" y="168697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18"/>
          <p:cNvSpPr/>
          <p:nvPr/>
        </p:nvSpPr>
        <p:spPr>
          <a:xfrm>
            <a:off x="10162171" y="2295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18"/>
          <p:cNvSpPr/>
          <p:nvPr/>
        </p:nvSpPr>
        <p:spPr>
          <a:xfrm>
            <a:off x="3538396" y="229583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18"/>
          <p:cNvSpPr/>
          <p:nvPr/>
        </p:nvSpPr>
        <p:spPr>
          <a:xfrm>
            <a:off x="6369290" y="49978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" name="Google Shape;211;p18"/>
          <p:cNvSpPr/>
          <p:nvPr/>
        </p:nvSpPr>
        <p:spPr>
          <a:xfrm flipH="1">
            <a:off x="7" y="51029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18"/>
          <p:cNvSpPr/>
          <p:nvPr/>
        </p:nvSpPr>
        <p:spPr>
          <a:xfrm flipH="1">
            <a:off x="10162173" y="51029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" name="Google Shape;213;p18"/>
          <p:cNvSpPr/>
          <p:nvPr/>
        </p:nvSpPr>
        <p:spPr>
          <a:xfrm>
            <a:off x="-34933" y="5578733"/>
            <a:ext cx="12268800" cy="1279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4" name="Google Shape;214;p18"/>
          <p:cNvSpPr txBox="1">
            <a:spLocks noGrp="1"/>
          </p:cNvSpPr>
          <p:nvPr>
            <p:ph type="title"/>
          </p:nvPr>
        </p:nvSpPr>
        <p:spPr>
          <a:xfrm>
            <a:off x="6411633" y="1934833"/>
            <a:ext cx="418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18"/>
          <p:cNvSpPr txBox="1">
            <a:spLocks noGrp="1"/>
          </p:cNvSpPr>
          <p:nvPr>
            <p:ph type="subTitle" idx="1"/>
          </p:nvPr>
        </p:nvSpPr>
        <p:spPr>
          <a:xfrm>
            <a:off x="6419900" y="2815500"/>
            <a:ext cx="4180800" cy="15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99581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0"/>
          <p:cNvSpPr/>
          <p:nvPr/>
        </p:nvSpPr>
        <p:spPr>
          <a:xfrm>
            <a:off x="10742851" y="5270724"/>
            <a:ext cx="1373176" cy="1163795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20"/>
          <p:cNvSpPr/>
          <p:nvPr/>
        </p:nvSpPr>
        <p:spPr>
          <a:xfrm>
            <a:off x="172048" y="5144351"/>
            <a:ext cx="1291033" cy="1416540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20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20"/>
          <p:cNvSpPr/>
          <p:nvPr/>
        </p:nvSpPr>
        <p:spPr>
          <a:xfrm flipH="1">
            <a:off x="-919291" y="306897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20"/>
          <p:cNvSpPr/>
          <p:nvPr/>
        </p:nvSpPr>
        <p:spPr>
          <a:xfrm>
            <a:off x="8253138" y="1849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20"/>
          <p:cNvSpPr/>
          <p:nvPr/>
        </p:nvSpPr>
        <p:spPr>
          <a:xfrm>
            <a:off x="9650729" y="781316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" name="Google Shape;232;p20"/>
          <p:cNvSpPr/>
          <p:nvPr/>
        </p:nvSpPr>
        <p:spPr>
          <a:xfrm>
            <a:off x="-34933" y="6300467"/>
            <a:ext cx="12268800" cy="557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694079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3"/>
          <p:cNvSpPr/>
          <p:nvPr/>
        </p:nvSpPr>
        <p:spPr>
          <a:xfrm>
            <a:off x="8172073" y="5324365"/>
            <a:ext cx="977756" cy="828688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2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23"/>
          <p:cNvSpPr/>
          <p:nvPr/>
        </p:nvSpPr>
        <p:spPr>
          <a:xfrm flipH="1">
            <a:off x="-149461" y="5324365"/>
            <a:ext cx="977756" cy="828688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23"/>
          <p:cNvSpPr/>
          <p:nvPr/>
        </p:nvSpPr>
        <p:spPr>
          <a:xfrm flipH="1">
            <a:off x="879644" y="4813875"/>
            <a:ext cx="1403829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23"/>
          <p:cNvSpPr/>
          <p:nvPr/>
        </p:nvSpPr>
        <p:spPr>
          <a:xfrm flipH="1">
            <a:off x="9378971" y="5176498"/>
            <a:ext cx="2768928" cy="207256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23"/>
          <p:cNvSpPr/>
          <p:nvPr/>
        </p:nvSpPr>
        <p:spPr>
          <a:xfrm flipH="1">
            <a:off x="-34933" y="5969867"/>
            <a:ext cx="12268800" cy="1279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23"/>
          <p:cNvSpPr/>
          <p:nvPr/>
        </p:nvSpPr>
        <p:spPr>
          <a:xfrm>
            <a:off x="-341324" y="-260404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23"/>
          <p:cNvSpPr/>
          <p:nvPr/>
        </p:nvSpPr>
        <p:spPr>
          <a:xfrm>
            <a:off x="11011638" y="14183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23"/>
          <p:cNvSpPr/>
          <p:nvPr/>
        </p:nvSpPr>
        <p:spPr>
          <a:xfrm>
            <a:off x="9458062" y="115750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23"/>
          <p:cNvSpPr txBox="1">
            <a:spLocks noGrp="1"/>
          </p:cNvSpPr>
          <p:nvPr>
            <p:ph type="subTitle" idx="1"/>
          </p:nvPr>
        </p:nvSpPr>
        <p:spPr>
          <a:xfrm>
            <a:off x="960000" y="3333663"/>
            <a:ext cx="3345200" cy="426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269" name="Google Shape;269;p23"/>
          <p:cNvSpPr txBox="1">
            <a:spLocks noGrp="1"/>
          </p:cNvSpPr>
          <p:nvPr>
            <p:ph type="subTitle" idx="2"/>
          </p:nvPr>
        </p:nvSpPr>
        <p:spPr>
          <a:xfrm>
            <a:off x="960000" y="4070483"/>
            <a:ext cx="3345200" cy="681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23"/>
          <p:cNvSpPr txBox="1">
            <a:spLocks noGrp="1"/>
          </p:cNvSpPr>
          <p:nvPr>
            <p:ph type="subTitle" idx="3"/>
          </p:nvPr>
        </p:nvSpPr>
        <p:spPr>
          <a:xfrm>
            <a:off x="4423400" y="3333663"/>
            <a:ext cx="3345200" cy="426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271" name="Google Shape;271;p23"/>
          <p:cNvSpPr txBox="1">
            <a:spLocks noGrp="1"/>
          </p:cNvSpPr>
          <p:nvPr>
            <p:ph type="subTitle" idx="4"/>
          </p:nvPr>
        </p:nvSpPr>
        <p:spPr>
          <a:xfrm>
            <a:off x="4423400" y="4070483"/>
            <a:ext cx="3345200" cy="681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23"/>
          <p:cNvSpPr txBox="1">
            <a:spLocks noGrp="1"/>
          </p:cNvSpPr>
          <p:nvPr>
            <p:ph type="subTitle" idx="5"/>
          </p:nvPr>
        </p:nvSpPr>
        <p:spPr>
          <a:xfrm>
            <a:off x="7886800" y="3333663"/>
            <a:ext cx="3345200" cy="426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273" name="Google Shape;273;p23"/>
          <p:cNvSpPr txBox="1">
            <a:spLocks noGrp="1"/>
          </p:cNvSpPr>
          <p:nvPr>
            <p:ph type="subTitle" idx="6"/>
          </p:nvPr>
        </p:nvSpPr>
        <p:spPr>
          <a:xfrm>
            <a:off x="7886800" y="4070483"/>
            <a:ext cx="3345200" cy="681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1832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25"/>
          <p:cNvSpPr/>
          <p:nvPr/>
        </p:nvSpPr>
        <p:spPr>
          <a:xfrm>
            <a:off x="-341324" y="-260404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25"/>
          <p:cNvSpPr/>
          <p:nvPr/>
        </p:nvSpPr>
        <p:spPr>
          <a:xfrm>
            <a:off x="11011638" y="14183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25"/>
          <p:cNvSpPr/>
          <p:nvPr/>
        </p:nvSpPr>
        <p:spPr>
          <a:xfrm>
            <a:off x="9458062" y="115750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" name="Google Shape;297;p25"/>
          <p:cNvSpPr txBox="1">
            <a:spLocks noGrp="1"/>
          </p:cNvSpPr>
          <p:nvPr>
            <p:ph type="subTitle" idx="1"/>
          </p:nvPr>
        </p:nvSpPr>
        <p:spPr>
          <a:xfrm>
            <a:off x="3868876" y="1574433"/>
            <a:ext cx="5678800" cy="425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298" name="Google Shape;298;p25"/>
          <p:cNvSpPr txBox="1">
            <a:spLocks noGrp="1"/>
          </p:cNvSpPr>
          <p:nvPr>
            <p:ph type="subTitle" idx="2"/>
          </p:nvPr>
        </p:nvSpPr>
        <p:spPr>
          <a:xfrm>
            <a:off x="3868876" y="1999633"/>
            <a:ext cx="5678800" cy="35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25"/>
          <p:cNvSpPr txBox="1">
            <a:spLocks noGrp="1"/>
          </p:cNvSpPr>
          <p:nvPr>
            <p:ph type="subTitle" idx="3"/>
          </p:nvPr>
        </p:nvSpPr>
        <p:spPr>
          <a:xfrm>
            <a:off x="3868876" y="2503972"/>
            <a:ext cx="5678800" cy="425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00" name="Google Shape;300;p25"/>
          <p:cNvSpPr txBox="1">
            <a:spLocks noGrp="1"/>
          </p:cNvSpPr>
          <p:nvPr>
            <p:ph type="subTitle" idx="4"/>
          </p:nvPr>
        </p:nvSpPr>
        <p:spPr>
          <a:xfrm>
            <a:off x="3868876" y="2929172"/>
            <a:ext cx="5678800" cy="35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25"/>
          <p:cNvSpPr txBox="1">
            <a:spLocks noGrp="1"/>
          </p:cNvSpPr>
          <p:nvPr>
            <p:ph type="subTitle" idx="5"/>
          </p:nvPr>
        </p:nvSpPr>
        <p:spPr>
          <a:xfrm>
            <a:off x="3868876" y="3433511"/>
            <a:ext cx="5678800" cy="425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02" name="Google Shape;302;p25"/>
          <p:cNvSpPr txBox="1">
            <a:spLocks noGrp="1"/>
          </p:cNvSpPr>
          <p:nvPr>
            <p:ph type="subTitle" idx="6"/>
          </p:nvPr>
        </p:nvSpPr>
        <p:spPr>
          <a:xfrm>
            <a:off x="3868876" y="3858711"/>
            <a:ext cx="5678800" cy="35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25"/>
          <p:cNvSpPr txBox="1">
            <a:spLocks noGrp="1"/>
          </p:cNvSpPr>
          <p:nvPr>
            <p:ph type="subTitle" idx="7"/>
          </p:nvPr>
        </p:nvSpPr>
        <p:spPr>
          <a:xfrm>
            <a:off x="3868876" y="4363049"/>
            <a:ext cx="5678800" cy="425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04" name="Google Shape;304;p25"/>
          <p:cNvSpPr txBox="1">
            <a:spLocks noGrp="1"/>
          </p:cNvSpPr>
          <p:nvPr>
            <p:ph type="subTitle" idx="8"/>
          </p:nvPr>
        </p:nvSpPr>
        <p:spPr>
          <a:xfrm>
            <a:off x="3868876" y="4788249"/>
            <a:ext cx="5678800" cy="35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25"/>
          <p:cNvSpPr txBox="1">
            <a:spLocks noGrp="1"/>
          </p:cNvSpPr>
          <p:nvPr>
            <p:ph type="subTitle" idx="9"/>
          </p:nvPr>
        </p:nvSpPr>
        <p:spPr>
          <a:xfrm>
            <a:off x="3868876" y="5292588"/>
            <a:ext cx="5678800" cy="425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06" name="Google Shape;306;p25"/>
          <p:cNvSpPr txBox="1">
            <a:spLocks noGrp="1"/>
          </p:cNvSpPr>
          <p:nvPr>
            <p:ph type="subTitle" idx="13"/>
          </p:nvPr>
        </p:nvSpPr>
        <p:spPr>
          <a:xfrm>
            <a:off x="3868876" y="5717788"/>
            <a:ext cx="5678800" cy="35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25"/>
          <p:cNvSpPr/>
          <p:nvPr/>
        </p:nvSpPr>
        <p:spPr>
          <a:xfrm flipH="1">
            <a:off x="2934578" y="6126765"/>
            <a:ext cx="977756" cy="828688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" name="Google Shape;308;p25"/>
          <p:cNvSpPr/>
          <p:nvPr/>
        </p:nvSpPr>
        <p:spPr>
          <a:xfrm>
            <a:off x="11256111" y="6126765"/>
            <a:ext cx="977756" cy="828688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9" name="Google Shape;309;p25"/>
          <p:cNvSpPr/>
          <p:nvPr/>
        </p:nvSpPr>
        <p:spPr>
          <a:xfrm>
            <a:off x="9800932" y="5616275"/>
            <a:ext cx="1403829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" name="Google Shape;310;p25"/>
          <p:cNvSpPr/>
          <p:nvPr/>
        </p:nvSpPr>
        <p:spPr>
          <a:xfrm>
            <a:off x="-63493" y="5978898"/>
            <a:ext cx="2768928" cy="207256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783130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27"/>
          <p:cNvSpPr/>
          <p:nvPr/>
        </p:nvSpPr>
        <p:spPr>
          <a:xfrm>
            <a:off x="8184754" y="6151232"/>
            <a:ext cx="977756" cy="828688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2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4" name="Google Shape;334;p27"/>
          <p:cNvSpPr/>
          <p:nvPr/>
        </p:nvSpPr>
        <p:spPr>
          <a:xfrm flipH="1">
            <a:off x="-136779" y="6151232"/>
            <a:ext cx="977756" cy="828688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27"/>
          <p:cNvSpPr/>
          <p:nvPr/>
        </p:nvSpPr>
        <p:spPr>
          <a:xfrm flipH="1">
            <a:off x="892335" y="5640732"/>
            <a:ext cx="1227117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27"/>
          <p:cNvSpPr/>
          <p:nvPr/>
        </p:nvSpPr>
        <p:spPr>
          <a:xfrm flipH="1">
            <a:off x="9391652" y="6003365"/>
            <a:ext cx="2768928" cy="207256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27"/>
          <p:cNvSpPr/>
          <p:nvPr/>
        </p:nvSpPr>
        <p:spPr>
          <a:xfrm>
            <a:off x="-341324" y="-260404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27"/>
          <p:cNvSpPr/>
          <p:nvPr/>
        </p:nvSpPr>
        <p:spPr>
          <a:xfrm>
            <a:off x="11011638" y="14183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27"/>
          <p:cNvSpPr/>
          <p:nvPr/>
        </p:nvSpPr>
        <p:spPr>
          <a:xfrm>
            <a:off x="9458062" y="115750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27"/>
          <p:cNvSpPr txBox="1">
            <a:spLocks noGrp="1"/>
          </p:cNvSpPr>
          <p:nvPr>
            <p:ph type="subTitle" idx="1"/>
          </p:nvPr>
        </p:nvSpPr>
        <p:spPr>
          <a:xfrm>
            <a:off x="951500" y="3035767"/>
            <a:ext cx="2473200" cy="569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41" name="Google Shape;341;p27"/>
          <p:cNvSpPr txBox="1">
            <a:spLocks noGrp="1"/>
          </p:cNvSpPr>
          <p:nvPr>
            <p:ph type="subTitle" idx="2"/>
          </p:nvPr>
        </p:nvSpPr>
        <p:spPr>
          <a:xfrm>
            <a:off x="951500" y="2222900"/>
            <a:ext cx="2473200" cy="6848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27"/>
          <p:cNvSpPr txBox="1">
            <a:spLocks noGrp="1"/>
          </p:cNvSpPr>
          <p:nvPr>
            <p:ph type="subTitle" idx="3"/>
          </p:nvPr>
        </p:nvSpPr>
        <p:spPr>
          <a:xfrm>
            <a:off x="951500" y="4944499"/>
            <a:ext cx="2473200" cy="569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43" name="Google Shape;343;p27"/>
          <p:cNvSpPr txBox="1">
            <a:spLocks noGrp="1"/>
          </p:cNvSpPr>
          <p:nvPr>
            <p:ph type="subTitle" idx="4"/>
          </p:nvPr>
        </p:nvSpPr>
        <p:spPr>
          <a:xfrm>
            <a:off x="951500" y="4131635"/>
            <a:ext cx="2473200" cy="6848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27"/>
          <p:cNvSpPr txBox="1">
            <a:spLocks noGrp="1"/>
          </p:cNvSpPr>
          <p:nvPr>
            <p:ph type="subTitle" idx="5"/>
          </p:nvPr>
        </p:nvSpPr>
        <p:spPr>
          <a:xfrm>
            <a:off x="3551067" y="3035767"/>
            <a:ext cx="2473200" cy="569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45" name="Google Shape;345;p27"/>
          <p:cNvSpPr txBox="1">
            <a:spLocks noGrp="1"/>
          </p:cNvSpPr>
          <p:nvPr>
            <p:ph type="subTitle" idx="6"/>
          </p:nvPr>
        </p:nvSpPr>
        <p:spPr>
          <a:xfrm>
            <a:off x="3551063" y="2222900"/>
            <a:ext cx="2473200" cy="6848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27"/>
          <p:cNvSpPr txBox="1">
            <a:spLocks noGrp="1"/>
          </p:cNvSpPr>
          <p:nvPr>
            <p:ph type="subTitle" idx="7"/>
          </p:nvPr>
        </p:nvSpPr>
        <p:spPr>
          <a:xfrm>
            <a:off x="3551067" y="4944499"/>
            <a:ext cx="2473200" cy="569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47" name="Google Shape;347;p27"/>
          <p:cNvSpPr txBox="1">
            <a:spLocks noGrp="1"/>
          </p:cNvSpPr>
          <p:nvPr>
            <p:ph type="subTitle" idx="8"/>
          </p:nvPr>
        </p:nvSpPr>
        <p:spPr>
          <a:xfrm>
            <a:off x="3551063" y="4131635"/>
            <a:ext cx="2473200" cy="6848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p27"/>
          <p:cNvSpPr txBox="1">
            <a:spLocks noGrp="1"/>
          </p:cNvSpPr>
          <p:nvPr>
            <p:ph type="subTitle" idx="9"/>
          </p:nvPr>
        </p:nvSpPr>
        <p:spPr>
          <a:xfrm>
            <a:off x="6150632" y="3035767"/>
            <a:ext cx="2473200" cy="569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49" name="Google Shape;349;p27"/>
          <p:cNvSpPr txBox="1">
            <a:spLocks noGrp="1"/>
          </p:cNvSpPr>
          <p:nvPr>
            <p:ph type="subTitle" idx="13"/>
          </p:nvPr>
        </p:nvSpPr>
        <p:spPr>
          <a:xfrm>
            <a:off x="6150624" y="2222900"/>
            <a:ext cx="2473200" cy="6848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27"/>
          <p:cNvSpPr txBox="1">
            <a:spLocks noGrp="1"/>
          </p:cNvSpPr>
          <p:nvPr>
            <p:ph type="subTitle" idx="14"/>
          </p:nvPr>
        </p:nvSpPr>
        <p:spPr>
          <a:xfrm>
            <a:off x="6150632" y="4944499"/>
            <a:ext cx="2473200" cy="569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51" name="Google Shape;351;p27"/>
          <p:cNvSpPr txBox="1">
            <a:spLocks noGrp="1"/>
          </p:cNvSpPr>
          <p:nvPr>
            <p:ph type="subTitle" idx="15"/>
          </p:nvPr>
        </p:nvSpPr>
        <p:spPr>
          <a:xfrm>
            <a:off x="6150624" y="4131635"/>
            <a:ext cx="2473200" cy="6848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52" name="Google Shape;352;p27"/>
          <p:cNvSpPr txBox="1">
            <a:spLocks noGrp="1"/>
          </p:cNvSpPr>
          <p:nvPr>
            <p:ph type="subTitle" idx="16"/>
          </p:nvPr>
        </p:nvSpPr>
        <p:spPr>
          <a:xfrm>
            <a:off x="8750216" y="3035767"/>
            <a:ext cx="2473200" cy="569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53" name="Google Shape;353;p27"/>
          <p:cNvSpPr txBox="1">
            <a:spLocks noGrp="1"/>
          </p:cNvSpPr>
          <p:nvPr>
            <p:ph type="subTitle" idx="17"/>
          </p:nvPr>
        </p:nvSpPr>
        <p:spPr>
          <a:xfrm>
            <a:off x="8750204" y="2222900"/>
            <a:ext cx="2473200" cy="6848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27"/>
          <p:cNvSpPr txBox="1">
            <a:spLocks noGrp="1"/>
          </p:cNvSpPr>
          <p:nvPr>
            <p:ph type="subTitle" idx="18"/>
          </p:nvPr>
        </p:nvSpPr>
        <p:spPr>
          <a:xfrm>
            <a:off x="8750216" y="4944499"/>
            <a:ext cx="2473200" cy="569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55" name="Google Shape;355;p27"/>
          <p:cNvSpPr txBox="1">
            <a:spLocks noGrp="1"/>
          </p:cNvSpPr>
          <p:nvPr>
            <p:ph type="subTitle" idx="19"/>
          </p:nvPr>
        </p:nvSpPr>
        <p:spPr>
          <a:xfrm>
            <a:off x="8750204" y="4131635"/>
            <a:ext cx="2473200" cy="6848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546580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31"/>
          <p:cNvSpPr/>
          <p:nvPr/>
        </p:nvSpPr>
        <p:spPr>
          <a:xfrm>
            <a:off x="-34933" y="5394000"/>
            <a:ext cx="12268800" cy="1540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2" name="Google Shape;412;p31"/>
          <p:cNvSpPr/>
          <p:nvPr/>
        </p:nvSpPr>
        <p:spPr>
          <a:xfrm flipH="1">
            <a:off x="-341323" y="14183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3" name="Google Shape;413;p31"/>
          <p:cNvSpPr/>
          <p:nvPr/>
        </p:nvSpPr>
        <p:spPr>
          <a:xfrm flipH="1">
            <a:off x="442103" y="115750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4" name="Google Shape;414;p31"/>
          <p:cNvSpPr/>
          <p:nvPr/>
        </p:nvSpPr>
        <p:spPr>
          <a:xfrm>
            <a:off x="10496819" y="5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" name="Google Shape;415;p31"/>
          <p:cNvSpPr/>
          <p:nvPr/>
        </p:nvSpPr>
        <p:spPr>
          <a:xfrm>
            <a:off x="8965410" y="876550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349638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7C38B-953F-4A57-AAC4-4B5268B11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C80A2F-1784-4138-9148-AF0CC4D47B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A0C488-D289-4E36-A4D5-90150ADC48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B7249F-8C7E-4AD5-B58F-9071A4ABA9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273915-3868-4EAA-975A-698EFC10EF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48FD659-7ED9-48F8-B547-B7360DA8F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37207-AEF6-410B-B9E4-02BEA04A6118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0586D9-C859-435D-B49C-B0BF57CB7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939ECF-BE23-49F7-A44F-A1B72E343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81276-59EA-4246-B344-4A1823BC2E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756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32"/>
          <p:cNvSpPr/>
          <p:nvPr/>
        </p:nvSpPr>
        <p:spPr>
          <a:xfrm>
            <a:off x="10386586" y="5835657"/>
            <a:ext cx="1493145" cy="1265472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32"/>
          <p:cNvSpPr/>
          <p:nvPr/>
        </p:nvSpPr>
        <p:spPr>
          <a:xfrm>
            <a:off x="2992594" y="5698241"/>
            <a:ext cx="1403829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32"/>
          <p:cNvSpPr/>
          <p:nvPr/>
        </p:nvSpPr>
        <p:spPr>
          <a:xfrm>
            <a:off x="35368" y="5832675"/>
            <a:ext cx="2111993" cy="1580836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32"/>
          <p:cNvSpPr/>
          <p:nvPr/>
        </p:nvSpPr>
        <p:spPr>
          <a:xfrm>
            <a:off x="3939907" y="62733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1" name="Google Shape;421;p32"/>
          <p:cNvSpPr/>
          <p:nvPr/>
        </p:nvSpPr>
        <p:spPr>
          <a:xfrm flipH="1">
            <a:off x="7" y="63784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32"/>
          <p:cNvSpPr/>
          <p:nvPr/>
        </p:nvSpPr>
        <p:spPr>
          <a:xfrm flipH="1">
            <a:off x="10162173" y="63784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3" name="Google Shape;423;p32"/>
          <p:cNvSpPr/>
          <p:nvPr/>
        </p:nvSpPr>
        <p:spPr>
          <a:xfrm flipH="1">
            <a:off x="9960071" y="232197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4" name="Google Shape;424;p32"/>
          <p:cNvSpPr/>
          <p:nvPr/>
        </p:nvSpPr>
        <p:spPr>
          <a:xfrm flipH="1">
            <a:off x="-341323" y="14183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5" name="Google Shape;425;p32"/>
          <p:cNvSpPr/>
          <p:nvPr/>
        </p:nvSpPr>
        <p:spPr>
          <a:xfrm flipH="1">
            <a:off x="442103" y="115750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69911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47DD0-6FD0-4BC8-A19A-5D43D0396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B8E9BD-9360-4FE2-91AE-5D6B59598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37207-AEF6-410B-B9E4-02BEA04A6118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DA02CC-88DB-42EC-A619-B75A560C0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BB2B77-AE75-4086-B78C-7076CE62D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81276-59EA-4246-B344-4A1823BC2E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432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D36334-48B8-42B0-8EA9-731D19B60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37207-AEF6-410B-B9E4-02BEA04A6118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3FF2EF-3DC4-4435-9085-9785A5173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D8BA0F-F10E-4242-9EC0-F02954C50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81276-59EA-4246-B344-4A1823BC2E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840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B699B-C0CB-4CD1-9D75-2EA7CD987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AA31D0-783C-4677-A465-735298EA13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79D400-9E52-49DC-AA44-13A7AD754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C7DC4B-08BA-4D4B-B2AE-BEBD4ABD8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37207-AEF6-410B-B9E4-02BEA04A6118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0F20A8-F670-4476-9D26-EA0335282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75CE75-1664-49B2-9C6D-8F072DA10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81276-59EA-4246-B344-4A1823BC2E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556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13689-BF4A-4C13-ACD3-F71D2F2C5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6A7D1A-C7C8-4FB7-8EA5-D41FF88D10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79A417-62BB-489E-BB2A-9DA8C0E9B8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ADB4B8-3F2B-4709-8D67-2616BC417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37207-AEF6-410B-B9E4-02BEA04A6118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ED8079-7DAB-488E-9F6D-4B6BB7AE0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ECFC4B-0F19-4650-862E-A7BC4C92C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81276-59EA-4246-B344-4A1823BC2E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699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image" Target="../media/image5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4BF47C-748F-4CFC-9646-7F8F430DC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CAAA6-7F1A-4221-854C-9FE3D7360C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661420-C670-4124-A090-F7A982CA7B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D37207-AEF6-410B-B9E4-02BEA04A6118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09C550-FB6A-400D-8F43-DFC7D04791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69A9F8-AAAC-4D6A-A576-01149261EE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381276-59EA-4246-B344-4A1823BC2E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956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 userDrawn="1"/>
        </p:nvGrpSpPr>
        <p:grpSpPr>
          <a:xfrm>
            <a:off x="0" y="1"/>
            <a:ext cx="12192000" cy="6858000"/>
            <a:chOff x="0" y="0"/>
            <a:chExt cx="12192000" cy="6858000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4140223"/>
              <a:ext cx="4733046" cy="2717776"/>
            </a:xfrm>
            <a:prstGeom prst="rect">
              <a:avLst/>
            </a:prstGeom>
          </p:spPr>
        </p:pic>
        <p:pic>
          <p:nvPicPr>
            <p:cNvPr id="65" name="图片 64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733046" cy="2717776"/>
            </a:xfrm>
            <a:prstGeom prst="rect">
              <a:avLst/>
            </a:prstGeom>
          </p:spPr>
        </p:pic>
        <p:pic>
          <p:nvPicPr>
            <p:cNvPr id="66" name="图片 65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2717775"/>
              <a:ext cx="4733046" cy="2717776"/>
            </a:xfrm>
            <a:prstGeom prst="rect">
              <a:avLst/>
            </a:prstGeom>
          </p:spPr>
        </p:pic>
        <p:pic>
          <p:nvPicPr>
            <p:cNvPr id="67" name="图片 66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0"/>
              <a:ext cx="4733046" cy="2717776"/>
            </a:xfrm>
            <a:prstGeom prst="rect">
              <a:avLst/>
            </a:prstGeom>
          </p:spPr>
        </p:pic>
        <p:pic>
          <p:nvPicPr>
            <p:cNvPr id="68" name="图片 67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2717775"/>
              <a:ext cx="4733046" cy="2717776"/>
            </a:xfrm>
            <a:prstGeom prst="rect">
              <a:avLst/>
            </a:prstGeom>
          </p:spPr>
        </p:pic>
        <p:pic>
          <p:nvPicPr>
            <p:cNvPr id="69" name="图片 68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429781" y="3095780"/>
              <a:ext cx="4733046" cy="2791392"/>
            </a:xfrm>
            <a:prstGeom prst="rect">
              <a:avLst/>
            </a:prstGeom>
          </p:spPr>
        </p:pic>
        <p:pic>
          <p:nvPicPr>
            <p:cNvPr id="70" name="图片 69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389351" y="4140223"/>
              <a:ext cx="4733046" cy="2717776"/>
            </a:xfrm>
            <a:prstGeom prst="rect">
              <a:avLst/>
            </a:prstGeom>
          </p:spPr>
        </p:pic>
        <p:pic>
          <p:nvPicPr>
            <p:cNvPr id="71" name="图片 70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942025" y="4140224"/>
              <a:ext cx="4733046" cy="2717776"/>
            </a:xfrm>
            <a:prstGeom prst="rect">
              <a:avLst/>
            </a:prstGeom>
          </p:spPr>
        </p:pic>
        <p:pic>
          <p:nvPicPr>
            <p:cNvPr id="72" name="图片 71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402592" y="0"/>
              <a:ext cx="2789408" cy="2717776"/>
            </a:xfrm>
            <a:prstGeom prst="rect">
              <a:avLst/>
            </a:prstGeom>
          </p:spPr>
        </p:pic>
      </p:grp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19606CC0-BE0F-9EBF-6A0D-931ED7A4202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8431" y="-410573"/>
            <a:ext cx="1938431" cy="193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50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035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48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4829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648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48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1939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5pPr>
      <a:lvl6pPr marL="538115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6pPr>
      <a:lvl7pPr marL="1076229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7pPr>
      <a:lvl8pPr marL="1614344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8pPr>
      <a:lvl9pPr marL="2152458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9pPr>
    </p:titleStyle>
    <p:bodyStyle>
      <a:lvl1pPr marL="403084" indent="-403084" algn="l" rtl="0" eaLnBrk="0" fontAlgn="base" hangingPunct="0">
        <a:spcBef>
          <a:spcPct val="20000"/>
        </a:spcBef>
        <a:spcAft>
          <a:spcPct val="0"/>
        </a:spcAft>
        <a:buChar char="•"/>
        <a:defRPr sz="3745">
          <a:solidFill>
            <a:schemeClr val="tx1"/>
          </a:solidFill>
          <a:latin typeface="+mn-lt"/>
          <a:ea typeface="+mn-ea"/>
          <a:cs typeface="+mn-cs"/>
        </a:defRPr>
      </a:lvl1pPr>
      <a:lvl2pPr marL="873943" indent="-335309" algn="l" rtl="0" eaLnBrk="0" fontAlgn="base" hangingPunct="0">
        <a:spcBef>
          <a:spcPct val="20000"/>
        </a:spcBef>
        <a:spcAft>
          <a:spcPct val="0"/>
        </a:spcAft>
        <a:buChar char="–"/>
        <a:defRPr sz="3296">
          <a:solidFill>
            <a:schemeClr val="tx1"/>
          </a:solidFill>
          <a:latin typeface="+mn-lt"/>
        </a:defRPr>
      </a:lvl2pPr>
      <a:lvl3pPr marL="1344802" indent="-268722" algn="l" rtl="0" eaLnBrk="0" fontAlgn="base" hangingPunct="0">
        <a:spcBef>
          <a:spcPct val="20000"/>
        </a:spcBef>
        <a:spcAft>
          <a:spcPct val="0"/>
        </a:spcAft>
        <a:buChar char="•"/>
        <a:defRPr sz="2846">
          <a:solidFill>
            <a:schemeClr val="tx1"/>
          </a:solidFill>
          <a:latin typeface="+mn-lt"/>
        </a:defRPr>
      </a:lvl3pPr>
      <a:lvl4pPr marL="1882247" indent="-268722" algn="l" rtl="0" eaLnBrk="0" fontAlgn="base" hangingPunct="0">
        <a:spcBef>
          <a:spcPct val="20000"/>
        </a:spcBef>
        <a:spcAft>
          <a:spcPct val="0"/>
        </a:spcAft>
        <a:buChar char="–"/>
        <a:defRPr sz="2322">
          <a:solidFill>
            <a:schemeClr val="tx1"/>
          </a:solidFill>
          <a:latin typeface="+mn-lt"/>
        </a:defRPr>
      </a:lvl4pPr>
      <a:lvl5pPr marL="2420880" indent="-268722" algn="l" rtl="0" eaLnBrk="0" fontAlgn="base" hangingPunct="0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5pPr>
      <a:lvl6pPr marL="295963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6pPr>
      <a:lvl7pPr marL="3497745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7pPr>
      <a:lvl8pPr marL="403586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8pPr>
      <a:lvl9pPr marL="4573974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1pPr>
      <a:lvl2pPr marL="538115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2pPr>
      <a:lvl3pPr marL="1076229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3pPr>
      <a:lvl4pPr marL="1614344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4pPr>
      <a:lvl5pPr marL="2152458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5pPr>
      <a:lvl6pPr marL="269057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6pPr>
      <a:lvl7pPr marL="322868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7pPr>
      <a:lvl8pPr marL="376680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8pPr>
      <a:lvl9pPr marL="430491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7E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●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○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■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●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○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■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●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○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■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endParaRPr/>
          </a:p>
        </p:txBody>
      </p:sp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70E01ADA-A02F-F314-3FF3-9D1CE03F5942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9042" y="225054"/>
            <a:ext cx="1842533" cy="184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8026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7" Type="http://schemas.openxmlformats.org/officeDocument/2006/relationships/image" Target="../media/image11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0.gif"/><Relationship Id="rId5" Type="http://schemas.openxmlformats.org/officeDocument/2006/relationships/image" Target="../media/image9.wmf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2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34.png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2.jpeg"/><Relationship Id="rId7" Type="http://schemas.openxmlformats.org/officeDocument/2006/relationships/image" Target="../media/image36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microsoft.com/office/2007/relationships/hdphoto" Target="../media/hdphoto5.wdp"/><Relationship Id="rId5" Type="http://schemas.openxmlformats.org/officeDocument/2006/relationships/image" Target="../media/image35.png"/><Relationship Id="rId10" Type="http://schemas.openxmlformats.org/officeDocument/2006/relationships/image" Target="../media/image38.png"/><Relationship Id="rId4" Type="http://schemas.openxmlformats.org/officeDocument/2006/relationships/image" Target="../media/image31.png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37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9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image" Target="../media/image40.png"/><Relationship Id="rId7" Type="http://schemas.openxmlformats.org/officeDocument/2006/relationships/image" Target="../media/image4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image" Target="../media/image26.emf"/><Relationship Id="rId9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1.emf"/><Relationship Id="rId12" Type="http://schemas.openxmlformats.org/officeDocument/2006/relationships/image" Target="../media/image50.png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26.emf"/><Relationship Id="rId11" Type="http://schemas.openxmlformats.org/officeDocument/2006/relationships/image" Target="../media/image45.png"/><Relationship Id="rId5" Type="http://schemas.openxmlformats.org/officeDocument/2006/relationships/image" Target="../media/image49.emf"/><Relationship Id="rId10" Type="http://schemas.openxmlformats.org/officeDocument/2006/relationships/image" Target="../media/image44.emf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4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NULL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287" y="3833397"/>
            <a:ext cx="3246937" cy="23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29" y="4081825"/>
            <a:ext cx="1524000" cy="197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1857829" y="1545441"/>
            <a:ext cx="8592457" cy="149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94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CHÀO MỪNG QUÝ THẦY CÔ</a:t>
            </a:r>
          </a:p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94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VỀ DỰ GIỜ THĂM LỚP 3A</a:t>
            </a:r>
          </a:p>
        </p:txBody>
      </p:sp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833435" y="252654"/>
            <a:ext cx="1558931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29320" y="313785"/>
            <a:ext cx="1564876" cy="187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9835848" y="741600"/>
            <a:ext cx="1104295" cy="144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909838" y="4471855"/>
            <a:ext cx="1060752" cy="771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4">
            <a:extLst>
              <a:ext uri="{FF2B5EF4-FFF2-40B4-BE49-F238E27FC236}">
                <a16:creationId xmlns:a16="http://schemas.microsoft.com/office/drawing/2014/main" id="{9BB35A72-93AD-B4EA-2D48-CED1EEE524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4056" y="3109163"/>
            <a:ext cx="9703181" cy="724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34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Việt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</p:txBody>
      </p:sp>
      <p:sp>
        <p:nvSpPr>
          <p:cNvPr id="5" name="Text Box 18">
            <a:extLst>
              <a:ext uri="{FF2B5EF4-FFF2-40B4-BE49-F238E27FC236}">
                <a16:creationId xmlns:a16="http://schemas.microsoft.com/office/drawing/2014/main" id="{5A29E326-86CC-B5A0-DAD7-656D73A175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8938" y="4030275"/>
            <a:ext cx="5580780" cy="601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Giáo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viên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: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Dương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Thị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Loan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E38D52BE-E92E-345D-AFEF-0480A5C0EBD8}"/>
              </a:ext>
            </a:extLst>
          </p:cNvPr>
          <p:cNvGrpSpPr/>
          <p:nvPr/>
        </p:nvGrpSpPr>
        <p:grpSpPr>
          <a:xfrm>
            <a:off x="0" y="-1"/>
            <a:ext cx="12192000" cy="6843545"/>
            <a:chOff x="10799" y="-44887"/>
            <a:chExt cx="12168530" cy="6888432"/>
          </a:xfrm>
        </p:grpSpPr>
        <p:pic>
          <p:nvPicPr>
            <p:cNvPr id="1026" name="Picture 2" descr="Mẫu sơ đồ tư duy hình cây đơn giản">
              <a:extLst>
                <a:ext uri="{FF2B5EF4-FFF2-40B4-BE49-F238E27FC236}">
                  <a16:creationId xmlns:a16="http://schemas.microsoft.com/office/drawing/2014/main" id="{64EF1ADA-0F65-30CC-CB1C-FD82F7DF54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99" y="-44887"/>
              <a:ext cx="12168530" cy="6888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32443AD4-0A09-5CBF-9269-870ACF8D3865}"/>
                </a:ext>
              </a:extLst>
            </p:cNvPr>
            <p:cNvSpPr/>
            <p:nvPr/>
          </p:nvSpPr>
          <p:spPr>
            <a:xfrm>
              <a:off x="4569555" y="1360278"/>
              <a:ext cx="1794130" cy="1426661"/>
            </a:xfrm>
            <a:prstGeom prst="ellipse">
              <a:avLst/>
            </a:prstGeom>
            <a:solidFill>
              <a:srgbClr val="00B05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2B15087-F19F-7E1E-D431-47AC4B2353CB}"/>
                </a:ext>
              </a:extLst>
            </p:cNvPr>
            <p:cNvSpPr/>
            <p:nvPr/>
          </p:nvSpPr>
          <p:spPr>
            <a:xfrm>
              <a:off x="7195081" y="3175139"/>
              <a:ext cx="1794130" cy="1467872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C2AF504-EE5E-C11C-C55B-21AC9FC77929}"/>
                </a:ext>
              </a:extLst>
            </p:cNvPr>
            <p:cNvSpPr/>
            <p:nvPr/>
          </p:nvSpPr>
          <p:spPr>
            <a:xfrm>
              <a:off x="3464315" y="3144958"/>
              <a:ext cx="1905269" cy="1519938"/>
            </a:xfrm>
            <a:prstGeom prst="ellipse">
              <a:avLst/>
            </a:prstGeom>
            <a:solidFill>
              <a:srgbClr val="00B05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68806CD5-D91F-06CA-8558-1264E846BE51}"/>
                </a:ext>
              </a:extLst>
            </p:cNvPr>
            <p:cNvSpPr/>
            <p:nvPr/>
          </p:nvSpPr>
          <p:spPr>
            <a:xfrm>
              <a:off x="6781635" y="1552883"/>
              <a:ext cx="2009812" cy="1552728"/>
            </a:xfrm>
            <a:prstGeom prst="ellipse">
              <a:avLst/>
            </a:prstGeom>
            <a:solidFill>
              <a:srgbClr val="00B05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7BF63F8-EEC2-E712-C97C-7FC1A6488CE7}"/>
                </a:ext>
              </a:extLst>
            </p:cNvPr>
            <p:cNvSpPr txBox="1"/>
            <p:nvPr/>
          </p:nvSpPr>
          <p:spPr>
            <a:xfrm>
              <a:off x="3594800" y="3527338"/>
              <a:ext cx="165622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dáng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</a:p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kích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</a:t>
              </a:r>
              <a:r>
                <a:rPr lang="vi-VN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ước</a:t>
              </a:r>
              <a:endPara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DD6D52A-407F-A6E8-A3DA-827CB97EA2F9}"/>
                </a:ext>
              </a:extLst>
            </p:cNvPr>
            <p:cNvSpPr txBox="1"/>
            <p:nvPr/>
          </p:nvSpPr>
          <p:spPr>
            <a:xfrm>
              <a:off x="7336170" y="3676204"/>
              <a:ext cx="15119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Âm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thanh</a:t>
              </a:r>
              <a:endPara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489A74B-3949-144B-07FE-CC30A6B87F96}"/>
                </a:ext>
              </a:extLst>
            </p:cNvPr>
            <p:cNvSpPr txBox="1"/>
            <p:nvPr/>
          </p:nvSpPr>
          <p:spPr>
            <a:xfrm>
              <a:off x="7077052" y="2103880"/>
              <a:ext cx="141897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vi-VN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ươn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endPara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C841F2A-F225-C787-A4AB-019EA8100E26}"/>
                </a:ext>
              </a:extLst>
            </p:cNvPr>
            <p:cNvSpPr txBox="1"/>
            <p:nvPr/>
          </p:nvSpPr>
          <p:spPr>
            <a:xfrm>
              <a:off x="4814231" y="1800457"/>
              <a:ext cx="12875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sắc</a:t>
              </a:r>
              <a:endPara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094B69E6-4E57-B748-FAD8-27868BE08358}"/>
                </a:ext>
              </a:extLst>
            </p:cNvPr>
            <p:cNvSpPr/>
            <p:nvPr/>
          </p:nvSpPr>
          <p:spPr>
            <a:xfrm>
              <a:off x="3071442" y="6085249"/>
              <a:ext cx="6025536" cy="45279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rgbClr val="C00000"/>
                  </a:solidFill>
                </a:rPr>
                <a:t>TỪ</a:t>
              </a:r>
              <a:r>
                <a:rPr lang="en-US" sz="2400" b="1" dirty="0">
                  <a:solidFill>
                    <a:srgbClr val="C00000"/>
                  </a:solidFill>
                </a:rPr>
                <a:t> </a:t>
              </a:r>
              <a:r>
                <a:rPr lang="en-US" sz="2400" b="1" dirty="0" err="1">
                  <a:solidFill>
                    <a:srgbClr val="C00000"/>
                  </a:solidFill>
                </a:rPr>
                <a:t>CHỈ</a:t>
              </a:r>
              <a:r>
                <a:rPr lang="en-US" sz="2400" b="1" dirty="0">
                  <a:solidFill>
                    <a:srgbClr val="C00000"/>
                  </a:solidFill>
                </a:rPr>
                <a:t> </a:t>
              </a:r>
              <a:r>
                <a:rPr lang="en-US" sz="2400" b="1" dirty="0" err="1">
                  <a:solidFill>
                    <a:srgbClr val="C00000"/>
                  </a:solidFill>
                </a:rPr>
                <a:t>ĐẶC</a:t>
              </a:r>
              <a:r>
                <a:rPr lang="en-US" sz="2400" b="1" dirty="0">
                  <a:solidFill>
                    <a:srgbClr val="C00000"/>
                  </a:solidFill>
                </a:rPr>
                <a:t> </a:t>
              </a:r>
              <a:r>
                <a:rPr lang="en-US" sz="2400" b="1" dirty="0" err="1">
                  <a:solidFill>
                    <a:srgbClr val="C00000"/>
                  </a:solidFill>
                </a:rPr>
                <a:t>ĐIỂM</a:t>
              </a:r>
              <a:endParaRPr lang="en-US" sz="2400" b="1" dirty="0">
                <a:solidFill>
                  <a:srgbClr val="C00000"/>
                </a:solidFill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2A8D02BC-8580-3E3D-C573-E112322E1D16}"/>
                </a:ext>
              </a:extLst>
            </p:cNvPr>
            <p:cNvSpPr/>
            <p:nvPr/>
          </p:nvSpPr>
          <p:spPr>
            <a:xfrm>
              <a:off x="4580081" y="48001"/>
              <a:ext cx="1603809" cy="1075351"/>
            </a:xfrm>
            <a:prstGeom prst="ellipse">
              <a:avLst/>
            </a:prstGeom>
            <a:solidFill>
              <a:srgbClr val="92D050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0737D7D4-4C59-8A04-569A-29DB6484B649}"/>
                </a:ext>
              </a:extLst>
            </p:cNvPr>
            <p:cNvSpPr/>
            <p:nvPr/>
          </p:nvSpPr>
          <p:spPr>
            <a:xfrm>
              <a:off x="6328016" y="485039"/>
              <a:ext cx="1370811" cy="1048866"/>
            </a:xfrm>
            <a:prstGeom prst="ellipse">
              <a:avLst/>
            </a:prstGeom>
            <a:solidFill>
              <a:srgbClr val="92D050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54370C2B-AB6E-6254-3F19-65386A626177}"/>
                </a:ext>
              </a:extLst>
            </p:cNvPr>
            <p:cNvSpPr/>
            <p:nvPr/>
          </p:nvSpPr>
          <p:spPr>
            <a:xfrm>
              <a:off x="8363884" y="601337"/>
              <a:ext cx="1370811" cy="1048866"/>
            </a:xfrm>
            <a:prstGeom prst="ellipse">
              <a:avLst/>
            </a:prstGeom>
            <a:solidFill>
              <a:srgbClr val="92D050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2310F55D-E201-F85B-792D-343C6F154E81}"/>
                </a:ext>
              </a:extLst>
            </p:cNvPr>
            <p:cNvSpPr/>
            <p:nvPr/>
          </p:nvSpPr>
          <p:spPr>
            <a:xfrm>
              <a:off x="9336706" y="1689389"/>
              <a:ext cx="1370811" cy="1048866"/>
            </a:xfrm>
            <a:prstGeom prst="ellipse">
              <a:avLst/>
            </a:prstGeom>
            <a:solidFill>
              <a:srgbClr val="92D050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6621C388-EC64-88FB-1FEE-DA8DC2CE7C50}"/>
                </a:ext>
              </a:extLst>
            </p:cNvPr>
            <p:cNvSpPr/>
            <p:nvPr/>
          </p:nvSpPr>
          <p:spPr>
            <a:xfrm>
              <a:off x="9269089" y="3023859"/>
              <a:ext cx="1370811" cy="1048866"/>
            </a:xfrm>
            <a:prstGeom prst="ellipse">
              <a:avLst/>
            </a:prstGeom>
            <a:solidFill>
              <a:srgbClr val="92D050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25240C12-96E9-212F-BCBD-22181BDC9DB3}"/>
                </a:ext>
              </a:extLst>
            </p:cNvPr>
            <p:cNvSpPr/>
            <p:nvPr/>
          </p:nvSpPr>
          <p:spPr>
            <a:xfrm>
              <a:off x="8806022" y="4098052"/>
              <a:ext cx="1370811" cy="1048866"/>
            </a:xfrm>
            <a:prstGeom prst="ellipse">
              <a:avLst/>
            </a:prstGeom>
            <a:solidFill>
              <a:srgbClr val="92D050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BB4590D3-3E71-518E-5313-7B0B05F558DA}"/>
                </a:ext>
              </a:extLst>
            </p:cNvPr>
            <p:cNvSpPr/>
            <p:nvPr/>
          </p:nvSpPr>
          <p:spPr>
            <a:xfrm>
              <a:off x="3339098" y="740847"/>
              <a:ext cx="1368529" cy="1075351"/>
            </a:xfrm>
            <a:prstGeom prst="ellipse">
              <a:avLst/>
            </a:prstGeom>
            <a:solidFill>
              <a:srgbClr val="92D050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CC27112A-04F3-7909-B0E0-18F919A8395D}"/>
                </a:ext>
              </a:extLst>
            </p:cNvPr>
            <p:cNvSpPr/>
            <p:nvPr/>
          </p:nvSpPr>
          <p:spPr>
            <a:xfrm rot="364121">
              <a:off x="2833664" y="1986650"/>
              <a:ext cx="1555373" cy="1189268"/>
            </a:xfrm>
            <a:prstGeom prst="ellipse">
              <a:avLst/>
            </a:prstGeom>
            <a:solidFill>
              <a:srgbClr val="92D050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F73178F4-CE4F-E4D2-39DE-4A2F6464DA10}"/>
                </a:ext>
              </a:extLst>
            </p:cNvPr>
            <p:cNvSpPr/>
            <p:nvPr/>
          </p:nvSpPr>
          <p:spPr>
            <a:xfrm>
              <a:off x="1279047" y="2813705"/>
              <a:ext cx="1434546" cy="1178398"/>
            </a:xfrm>
            <a:prstGeom prst="ellipse">
              <a:avLst/>
            </a:prstGeom>
            <a:solidFill>
              <a:srgbClr val="92D050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B679DD87-E24C-8AFD-2CE4-001C351B4056}"/>
                </a:ext>
              </a:extLst>
            </p:cNvPr>
            <p:cNvSpPr/>
            <p:nvPr/>
          </p:nvSpPr>
          <p:spPr>
            <a:xfrm>
              <a:off x="2096913" y="3954494"/>
              <a:ext cx="1399627" cy="1084880"/>
            </a:xfrm>
            <a:prstGeom prst="ellipse">
              <a:avLst/>
            </a:prstGeom>
            <a:solidFill>
              <a:srgbClr val="92D050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868" y="5171928"/>
            <a:ext cx="795495" cy="167161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757FB9FE-BB97-006C-13F1-8450F1D381DE}"/>
              </a:ext>
            </a:extLst>
          </p:cNvPr>
          <p:cNvSpPr txBox="1"/>
          <p:nvPr/>
        </p:nvSpPr>
        <p:spPr>
          <a:xfrm>
            <a:off x="4851753" y="68708"/>
            <a:ext cx="102463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ngắt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37D10D2-3547-7B91-B407-99EBDEA8DE0B}"/>
              </a:ext>
            </a:extLst>
          </p:cNvPr>
          <p:cNvSpPr txBox="1"/>
          <p:nvPr/>
        </p:nvSpPr>
        <p:spPr>
          <a:xfrm>
            <a:off x="10625552" y="562059"/>
            <a:ext cx="1886303" cy="660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A6846D7-9C98-AC2B-D82A-B1EE4C542DB6}"/>
              </a:ext>
            </a:extLst>
          </p:cNvPr>
          <p:cNvSpPr txBox="1"/>
          <p:nvPr/>
        </p:nvSpPr>
        <p:spPr>
          <a:xfrm>
            <a:off x="8587062" y="770738"/>
            <a:ext cx="10198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thơm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33EED7D4-4917-44FC-5A56-3CEAACC2CF7D}"/>
              </a:ext>
            </a:extLst>
          </p:cNvPr>
          <p:cNvSpPr/>
          <p:nvPr/>
        </p:nvSpPr>
        <p:spPr>
          <a:xfrm>
            <a:off x="6417328" y="2993159"/>
            <a:ext cx="4471405" cy="2409372"/>
          </a:xfrm>
          <a:custGeom>
            <a:avLst/>
            <a:gdLst>
              <a:gd name="connsiteX0" fmla="*/ 59062 w 4471405"/>
              <a:gd name="connsiteY0" fmla="*/ 943429 h 2409372"/>
              <a:gd name="connsiteX1" fmla="*/ 1005 w 4471405"/>
              <a:gd name="connsiteY1" fmla="*/ 1045029 h 2409372"/>
              <a:gd name="connsiteX2" fmla="*/ 30034 w 4471405"/>
              <a:gd name="connsiteY2" fmla="*/ 1538515 h 2409372"/>
              <a:gd name="connsiteX3" fmla="*/ 44548 w 4471405"/>
              <a:gd name="connsiteY3" fmla="*/ 1596572 h 2409372"/>
              <a:gd name="connsiteX4" fmla="*/ 59062 w 4471405"/>
              <a:gd name="connsiteY4" fmla="*/ 1698172 h 2409372"/>
              <a:gd name="connsiteX5" fmla="*/ 131634 w 4471405"/>
              <a:gd name="connsiteY5" fmla="*/ 1770743 h 2409372"/>
              <a:gd name="connsiteX6" fmla="*/ 146148 w 4471405"/>
              <a:gd name="connsiteY6" fmla="*/ 1814286 h 2409372"/>
              <a:gd name="connsiteX7" fmla="*/ 218719 w 4471405"/>
              <a:gd name="connsiteY7" fmla="*/ 1886858 h 2409372"/>
              <a:gd name="connsiteX8" fmla="*/ 494491 w 4471405"/>
              <a:gd name="connsiteY8" fmla="*/ 2075543 h 2409372"/>
              <a:gd name="connsiteX9" fmla="*/ 857348 w 4471405"/>
              <a:gd name="connsiteY9" fmla="*/ 2206172 h 2409372"/>
              <a:gd name="connsiteX10" fmla="*/ 1017005 w 4471405"/>
              <a:gd name="connsiteY10" fmla="*/ 2249715 h 2409372"/>
              <a:gd name="connsiteX11" fmla="*/ 1365348 w 4471405"/>
              <a:gd name="connsiteY11" fmla="*/ 2293258 h 2409372"/>
              <a:gd name="connsiteX12" fmla="*/ 1713691 w 4471405"/>
              <a:gd name="connsiteY12" fmla="*/ 2336800 h 2409372"/>
              <a:gd name="connsiteX13" fmla="*/ 1844319 w 4471405"/>
              <a:gd name="connsiteY13" fmla="*/ 2365829 h 2409372"/>
              <a:gd name="connsiteX14" fmla="*/ 1974948 w 4471405"/>
              <a:gd name="connsiteY14" fmla="*/ 2380343 h 2409372"/>
              <a:gd name="connsiteX15" fmla="*/ 2149119 w 4471405"/>
              <a:gd name="connsiteY15" fmla="*/ 2409372 h 2409372"/>
              <a:gd name="connsiteX16" fmla="*/ 3397348 w 4471405"/>
              <a:gd name="connsiteY16" fmla="*/ 2394858 h 2409372"/>
              <a:gd name="connsiteX17" fmla="*/ 3455405 w 4471405"/>
              <a:gd name="connsiteY17" fmla="*/ 2365829 h 2409372"/>
              <a:gd name="connsiteX18" fmla="*/ 3513462 w 4471405"/>
              <a:gd name="connsiteY18" fmla="*/ 2351315 h 2409372"/>
              <a:gd name="connsiteX19" fmla="*/ 3600548 w 4471405"/>
              <a:gd name="connsiteY19" fmla="*/ 2307772 h 2409372"/>
              <a:gd name="connsiteX20" fmla="*/ 3644091 w 4471405"/>
              <a:gd name="connsiteY20" fmla="*/ 2293258 h 2409372"/>
              <a:gd name="connsiteX21" fmla="*/ 3687634 w 4471405"/>
              <a:gd name="connsiteY21" fmla="*/ 2206172 h 2409372"/>
              <a:gd name="connsiteX22" fmla="*/ 3832777 w 4471405"/>
              <a:gd name="connsiteY22" fmla="*/ 2046515 h 2409372"/>
              <a:gd name="connsiteX23" fmla="*/ 3876319 w 4471405"/>
              <a:gd name="connsiteY23" fmla="*/ 2017486 h 2409372"/>
              <a:gd name="connsiteX24" fmla="*/ 4021462 w 4471405"/>
              <a:gd name="connsiteY24" fmla="*/ 1828800 h 2409372"/>
              <a:gd name="connsiteX25" fmla="*/ 4181119 w 4471405"/>
              <a:gd name="connsiteY25" fmla="*/ 1509486 h 2409372"/>
              <a:gd name="connsiteX26" fmla="*/ 4239177 w 4471405"/>
              <a:gd name="connsiteY26" fmla="*/ 1393372 h 2409372"/>
              <a:gd name="connsiteX27" fmla="*/ 4282719 w 4471405"/>
              <a:gd name="connsiteY27" fmla="*/ 1306286 h 2409372"/>
              <a:gd name="connsiteX28" fmla="*/ 4311748 w 4471405"/>
              <a:gd name="connsiteY28" fmla="*/ 1161143 h 2409372"/>
              <a:gd name="connsiteX29" fmla="*/ 4340777 w 4471405"/>
              <a:gd name="connsiteY29" fmla="*/ 1088572 h 2409372"/>
              <a:gd name="connsiteX30" fmla="*/ 4369805 w 4471405"/>
              <a:gd name="connsiteY30" fmla="*/ 1001486 h 2409372"/>
              <a:gd name="connsiteX31" fmla="*/ 4384319 w 4471405"/>
              <a:gd name="connsiteY31" fmla="*/ 957943 h 2409372"/>
              <a:gd name="connsiteX32" fmla="*/ 4398834 w 4471405"/>
              <a:gd name="connsiteY32" fmla="*/ 899886 h 2409372"/>
              <a:gd name="connsiteX33" fmla="*/ 4427862 w 4471405"/>
              <a:gd name="connsiteY33" fmla="*/ 798286 h 2409372"/>
              <a:gd name="connsiteX34" fmla="*/ 4442377 w 4471405"/>
              <a:gd name="connsiteY34" fmla="*/ 711200 h 2409372"/>
              <a:gd name="connsiteX35" fmla="*/ 4471405 w 4471405"/>
              <a:gd name="connsiteY35" fmla="*/ 435429 h 2409372"/>
              <a:gd name="connsiteX36" fmla="*/ 4413348 w 4471405"/>
              <a:gd name="connsiteY36" fmla="*/ 261258 h 2409372"/>
              <a:gd name="connsiteX37" fmla="*/ 4369805 w 4471405"/>
              <a:gd name="connsiteY37" fmla="*/ 232229 h 2409372"/>
              <a:gd name="connsiteX38" fmla="*/ 4340777 w 4471405"/>
              <a:gd name="connsiteY38" fmla="*/ 188686 h 2409372"/>
              <a:gd name="connsiteX39" fmla="*/ 4065005 w 4471405"/>
              <a:gd name="connsiteY39" fmla="*/ 43543 h 2409372"/>
              <a:gd name="connsiteX40" fmla="*/ 3948891 w 4471405"/>
              <a:gd name="connsiteY40" fmla="*/ 14515 h 2409372"/>
              <a:gd name="connsiteX41" fmla="*/ 3673119 w 4471405"/>
              <a:gd name="connsiteY41" fmla="*/ 0 h 2409372"/>
              <a:gd name="connsiteX42" fmla="*/ 2860319 w 4471405"/>
              <a:gd name="connsiteY42" fmla="*/ 14515 h 2409372"/>
              <a:gd name="connsiteX43" fmla="*/ 2468434 w 4471405"/>
              <a:gd name="connsiteY43" fmla="*/ 43543 h 2409372"/>
              <a:gd name="connsiteX44" fmla="*/ 2381348 w 4471405"/>
              <a:gd name="connsiteY44" fmla="*/ 72572 h 2409372"/>
              <a:gd name="connsiteX45" fmla="*/ 2294262 w 4471405"/>
              <a:gd name="connsiteY45" fmla="*/ 87086 h 2409372"/>
              <a:gd name="connsiteX46" fmla="*/ 2134605 w 4471405"/>
              <a:gd name="connsiteY46" fmla="*/ 116115 h 2409372"/>
              <a:gd name="connsiteX47" fmla="*/ 1945919 w 4471405"/>
              <a:gd name="connsiteY47" fmla="*/ 145143 h 2409372"/>
              <a:gd name="connsiteX48" fmla="*/ 1873348 w 4471405"/>
              <a:gd name="connsiteY48" fmla="*/ 159658 h 2409372"/>
              <a:gd name="connsiteX49" fmla="*/ 1829805 w 4471405"/>
              <a:gd name="connsiteY49" fmla="*/ 174172 h 2409372"/>
              <a:gd name="connsiteX50" fmla="*/ 1495977 w 4471405"/>
              <a:gd name="connsiteY50" fmla="*/ 188686 h 2409372"/>
              <a:gd name="connsiteX51" fmla="*/ 1452434 w 4471405"/>
              <a:gd name="connsiteY51" fmla="*/ 203200 h 2409372"/>
              <a:gd name="connsiteX52" fmla="*/ 1307291 w 4471405"/>
              <a:gd name="connsiteY52" fmla="*/ 246743 h 2409372"/>
              <a:gd name="connsiteX53" fmla="*/ 1205691 w 4471405"/>
              <a:gd name="connsiteY53" fmla="*/ 290286 h 2409372"/>
              <a:gd name="connsiteX54" fmla="*/ 1118605 w 4471405"/>
              <a:gd name="connsiteY54" fmla="*/ 304800 h 2409372"/>
              <a:gd name="connsiteX55" fmla="*/ 1060548 w 4471405"/>
              <a:gd name="connsiteY55" fmla="*/ 319315 h 2409372"/>
              <a:gd name="connsiteX56" fmla="*/ 1017005 w 4471405"/>
              <a:gd name="connsiteY56" fmla="*/ 333829 h 2409372"/>
              <a:gd name="connsiteX57" fmla="*/ 929919 w 4471405"/>
              <a:gd name="connsiteY57" fmla="*/ 348343 h 2409372"/>
              <a:gd name="connsiteX58" fmla="*/ 639634 w 4471405"/>
              <a:gd name="connsiteY58" fmla="*/ 464458 h 2409372"/>
              <a:gd name="connsiteX59" fmla="*/ 538034 w 4471405"/>
              <a:gd name="connsiteY59" fmla="*/ 493486 h 2409372"/>
              <a:gd name="connsiteX60" fmla="*/ 305805 w 4471405"/>
              <a:gd name="connsiteY60" fmla="*/ 653143 h 2409372"/>
              <a:gd name="connsiteX61" fmla="*/ 204205 w 4471405"/>
              <a:gd name="connsiteY61" fmla="*/ 754743 h 2409372"/>
              <a:gd name="connsiteX62" fmla="*/ 131634 w 4471405"/>
              <a:gd name="connsiteY62" fmla="*/ 827315 h 2409372"/>
              <a:gd name="connsiteX63" fmla="*/ 102605 w 4471405"/>
              <a:gd name="connsiteY63" fmla="*/ 870858 h 2409372"/>
              <a:gd name="connsiteX64" fmla="*/ 59062 w 4471405"/>
              <a:gd name="connsiteY64" fmla="*/ 943429 h 2409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4471405" h="2409372">
                <a:moveTo>
                  <a:pt x="59062" y="943429"/>
                </a:moveTo>
                <a:cubicBezTo>
                  <a:pt x="42129" y="972457"/>
                  <a:pt x="4762" y="1006204"/>
                  <a:pt x="1005" y="1045029"/>
                </a:cubicBezTo>
                <a:cubicBezTo>
                  <a:pt x="-4429" y="1101175"/>
                  <a:pt x="13147" y="1420309"/>
                  <a:pt x="30034" y="1538515"/>
                </a:cubicBezTo>
                <a:cubicBezTo>
                  <a:pt x="32855" y="1558262"/>
                  <a:pt x="40980" y="1576946"/>
                  <a:pt x="44548" y="1596572"/>
                </a:cubicBezTo>
                <a:cubicBezTo>
                  <a:pt x="50668" y="1630231"/>
                  <a:pt x="43763" y="1667573"/>
                  <a:pt x="59062" y="1698172"/>
                </a:cubicBezTo>
                <a:cubicBezTo>
                  <a:pt x="74361" y="1728771"/>
                  <a:pt x="107443" y="1746553"/>
                  <a:pt x="131634" y="1770743"/>
                </a:cubicBezTo>
                <a:cubicBezTo>
                  <a:pt x="136472" y="1785257"/>
                  <a:pt x="136968" y="1802046"/>
                  <a:pt x="146148" y="1814286"/>
                </a:cubicBezTo>
                <a:cubicBezTo>
                  <a:pt x="166674" y="1841655"/>
                  <a:pt x="193291" y="1863972"/>
                  <a:pt x="218719" y="1886858"/>
                </a:cubicBezTo>
                <a:cubicBezTo>
                  <a:pt x="294240" y="1954827"/>
                  <a:pt x="421000" y="2033145"/>
                  <a:pt x="494491" y="2075543"/>
                </a:cubicBezTo>
                <a:cubicBezTo>
                  <a:pt x="686735" y="2186453"/>
                  <a:pt x="644855" y="2153049"/>
                  <a:pt x="857348" y="2206172"/>
                </a:cubicBezTo>
                <a:cubicBezTo>
                  <a:pt x="910864" y="2219551"/>
                  <a:pt x="963101" y="2237997"/>
                  <a:pt x="1017005" y="2249715"/>
                </a:cubicBezTo>
                <a:cubicBezTo>
                  <a:pt x="1160988" y="2281015"/>
                  <a:pt x="1219283" y="2281085"/>
                  <a:pt x="1365348" y="2293258"/>
                </a:cubicBezTo>
                <a:cubicBezTo>
                  <a:pt x="1732656" y="2366718"/>
                  <a:pt x="1247154" y="2275947"/>
                  <a:pt x="1713691" y="2336800"/>
                </a:cubicBezTo>
                <a:cubicBezTo>
                  <a:pt x="1757921" y="2342569"/>
                  <a:pt x="1800321" y="2358496"/>
                  <a:pt x="1844319" y="2365829"/>
                </a:cubicBezTo>
                <a:cubicBezTo>
                  <a:pt x="1887534" y="2373032"/>
                  <a:pt x="1931577" y="2374147"/>
                  <a:pt x="1974948" y="2380343"/>
                </a:cubicBezTo>
                <a:cubicBezTo>
                  <a:pt x="2033214" y="2388667"/>
                  <a:pt x="2091062" y="2399696"/>
                  <a:pt x="2149119" y="2409372"/>
                </a:cubicBezTo>
                <a:cubicBezTo>
                  <a:pt x="2565195" y="2404534"/>
                  <a:pt x="2981475" y="2408720"/>
                  <a:pt x="3397348" y="2394858"/>
                </a:cubicBezTo>
                <a:cubicBezTo>
                  <a:pt x="3418973" y="2394137"/>
                  <a:pt x="3435146" y="2373426"/>
                  <a:pt x="3455405" y="2365829"/>
                </a:cubicBezTo>
                <a:cubicBezTo>
                  <a:pt x="3474083" y="2358825"/>
                  <a:pt x="3494110" y="2356153"/>
                  <a:pt x="3513462" y="2351315"/>
                </a:cubicBezTo>
                <a:cubicBezTo>
                  <a:pt x="3542491" y="2336801"/>
                  <a:pt x="3570890" y="2320953"/>
                  <a:pt x="3600548" y="2307772"/>
                </a:cubicBezTo>
                <a:cubicBezTo>
                  <a:pt x="3614529" y="2301558"/>
                  <a:pt x="3634134" y="2304874"/>
                  <a:pt x="3644091" y="2293258"/>
                </a:cubicBezTo>
                <a:cubicBezTo>
                  <a:pt x="3665212" y="2268616"/>
                  <a:pt x="3667919" y="2231953"/>
                  <a:pt x="3687634" y="2206172"/>
                </a:cubicBezTo>
                <a:cubicBezTo>
                  <a:pt x="3731324" y="2149039"/>
                  <a:pt x="3781920" y="2097373"/>
                  <a:pt x="3832777" y="2046515"/>
                </a:cubicBezTo>
                <a:cubicBezTo>
                  <a:pt x="3845112" y="2034180"/>
                  <a:pt x="3863984" y="2029821"/>
                  <a:pt x="3876319" y="2017486"/>
                </a:cubicBezTo>
                <a:cubicBezTo>
                  <a:pt x="3907539" y="1986266"/>
                  <a:pt x="4001819" y="1864403"/>
                  <a:pt x="4021462" y="1828800"/>
                </a:cubicBezTo>
                <a:cubicBezTo>
                  <a:pt x="4078949" y="1724605"/>
                  <a:pt x="4127900" y="1615924"/>
                  <a:pt x="4181119" y="1509486"/>
                </a:cubicBezTo>
                <a:lnTo>
                  <a:pt x="4239177" y="1393372"/>
                </a:lnTo>
                <a:lnTo>
                  <a:pt x="4282719" y="1306286"/>
                </a:lnTo>
                <a:cubicBezTo>
                  <a:pt x="4292395" y="1257905"/>
                  <a:pt x="4299035" y="1208816"/>
                  <a:pt x="4311748" y="1161143"/>
                </a:cubicBezTo>
                <a:cubicBezTo>
                  <a:pt x="4318461" y="1135969"/>
                  <a:pt x="4331873" y="1113057"/>
                  <a:pt x="4340777" y="1088572"/>
                </a:cubicBezTo>
                <a:cubicBezTo>
                  <a:pt x="4351234" y="1059815"/>
                  <a:pt x="4360129" y="1030515"/>
                  <a:pt x="4369805" y="1001486"/>
                </a:cubicBezTo>
                <a:cubicBezTo>
                  <a:pt x="4374643" y="986972"/>
                  <a:pt x="4380608" y="972786"/>
                  <a:pt x="4384319" y="957943"/>
                </a:cubicBezTo>
                <a:cubicBezTo>
                  <a:pt x="4389157" y="938591"/>
                  <a:pt x="4393585" y="919131"/>
                  <a:pt x="4398834" y="899886"/>
                </a:cubicBezTo>
                <a:cubicBezTo>
                  <a:pt x="4408102" y="865905"/>
                  <a:pt x="4419942" y="832606"/>
                  <a:pt x="4427862" y="798286"/>
                </a:cubicBezTo>
                <a:cubicBezTo>
                  <a:pt x="4434479" y="769611"/>
                  <a:pt x="4437902" y="740287"/>
                  <a:pt x="4442377" y="711200"/>
                </a:cubicBezTo>
                <a:cubicBezTo>
                  <a:pt x="4463061" y="576759"/>
                  <a:pt x="4457574" y="601406"/>
                  <a:pt x="4471405" y="435429"/>
                </a:cubicBezTo>
                <a:cubicBezTo>
                  <a:pt x="4459031" y="336433"/>
                  <a:pt x="4477107" y="325017"/>
                  <a:pt x="4413348" y="261258"/>
                </a:cubicBezTo>
                <a:cubicBezTo>
                  <a:pt x="4401013" y="248923"/>
                  <a:pt x="4384319" y="241905"/>
                  <a:pt x="4369805" y="232229"/>
                </a:cubicBezTo>
                <a:cubicBezTo>
                  <a:pt x="4360129" y="217715"/>
                  <a:pt x="4353112" y="201021"/>
                  <a:pt x="4340777" y="188686"/>
                </a:cubicBezTo>
                <a:cubicBezTo>
                  <a:pt x="4266117" y="114026"/>
                  <a:pt x="4164885" y="72080"/>
                  <a:pt x="4065005" y="43543"/>
                </a:cubicBezTo>
                <a:cubicBezTo>
                  <a:pt x="4026644" y="32583"/>
                  <a:pt x="3988732" y="16612"/>
                  <a:pt x="3948891" y="14515"/>
                </a:cubicBezTo>
                <a:lnTo>
                  <a:pt x="3673119" y="0"/>
                </a:lnTo>
                <a:lnTo>
                  <a:pt x="2860319" y="14515"/>
                </a:lnTo>
                <a:cubicBezTo>
                  <a:pt x="2601802" y="21318"/>
                  <a:pt x="2642660" y="18654"/>
                  <a:pt x="2468434" y="43543"/>
                </a:cubicBezTo>
                <a:cubicBezTo>
                  <a:pt x="2439405" y="53219"/>
                  <a:pt x="2411033" y="65151"/>
                  <a:pt x="2381348" y="72572"/>
                </a:cubicBezTo>
                <a:cubicBezTo>
                  <a:pt x="2352798" y="79710"/>
                  <a:pt x="2323120" y="81315"/>
                  <a:pt x="2294262" y="87086"/>
                </a:cubicBezTo>
                <a:cubicBezTo>
                  <a:pt x="2123160" y="121306"/>
                  <a:pt x="2392904" y="79213"/>
                  <a:pt x="2134605" y="116115"/>
                </a:cubicBezTo>
                <a:cubicBezTo>
                  <a:pt x="2036523" y="148808"/>
                  <a:pt x="2133018" y="120196"/>
                  <a:pt x="1945919" y="145143"/>
                </a:cubicBezTo>
                <a:cubicBezTo>
                  <a:pt x="1921466" y="148403"/>
                  <a:pt x="1897281" y="153675"/>
                  <a:pt x="1873348" y="159658"/>
                </a:cubicBezTo>
                <a:cubicBezTo>
                  <a:pt x="1858505" y="163369"/>
                  <a:pt x="1845059" y="172999"/>
                  <a:pt x="1829805" y="174172"/>
                </a:cubicBezTo>
                <a:cubicBezTo>
                  <a:pt x="1718752" y="182714"/>
                  <a:pt x="1607253" y="183848"/>
                  <a:pt x="1495977" y="188686"/>
                </a:cubicBezTo>
                <a:cubicBezTo>
                  <a:pt x="1481463" y="193524"/>
                  <a:pt x="1467145" y="198997"/>
                  <a:pt x="1452434" y="203200"/>
                </a:cubicBezTo>
                <a:cubicBezTo>
                  <a:pt x="1388840" y="221370"/>
                  <a:pt x="1376260" y="217185"/>
                  <a:pt x="1307291" y="246743"/>
                </a:cubicBezTo>
                <a:cubicBezTo>
                  <a:pt x="1273424" y="261257"/>
                  <a:pt x="1240908" y="279450"/>
                  <a:pt x="1205691" y="290286"/>
                </a:cubicBezTo>
                <a:cubicBezTo>
                  <a:pt x="1177563" y="298941"/>
                  <a:pt x="1147463" y="299028"/>
                  <a:pt x="1118605" y="304800"/>
                </a:cubicBezTo>
                <a:cubicBezTo>
                  <a:pt x="1099044" y="308712"/>
                  <a:pt x="1079728" y="313835"/>
                  <a:pt x="1060548" y="319315"/>
                </a:cubicBezTo>
                <a:cubicBezTo>
                  <a:pt x="1045837" y="323518"/>
                  <a:pt x="1031940" y="330510"/>
                  <a:pt x="1017005" y="333829"/>
                </a:cubicBezTo>
                <a:cubicBezTo>
                  <a:pt x="988277" y="340213"/>
                  <a:pt x="958948" y="343505"/>
                  <a:pt x="929919" y="348343"/>
                </a:cubicBezTo>
                <a:cubicBezTo>
                  <a:pt x="797318" y="427904"/>
                  <a:pt x="869019" y="392020"/>
                  <a:pt x="639634" y="464458"/>
                </a:cubicBezTo>
                <a:cubicBezTo>
                  <a:pt x="614390" y="472430"/>
                  <a:pt x="563951" y="480528"/>
                  <a:pt x="538034" y="493486"/>
                </a:cubicBezTo>
                <a:cubicBezTo>
                  <a:pt x="467746" y="528630"/>
                  <a:pt x="351326" y="619002"/>
                  <a:pt x="305805" y="653143"/>
                </a:cubicBezTo>
                <a:cubicBezTo>
                  <a:pt x="155981" y="765511"/>
                  <a:pt x="286249" y="660978"/>
                  <a:pt x="204205" y="754743"/>
                </a:cubicBezTo>
                <a:cubicBezTo>
                  <a:pt x="181677" y="780489"/>
                  <a:pt x="154162" y="801569"/>
                  <a:pt x="131634" y="827315"/>
                </a:cubicBezTo>
                <a:cubicBezTo>
                  <a:pt x="120147" y="840443"/>
                  <a:pt x="111260" y="855712"/>
                  <a:pt x="102605" y="870858"/>
                </a:cubicBezTo>
                <a:cubicBezTo>
                  <a:pt x="91870" y="889644"/>
                  <a:pt x="75995" y="914401"/>
                  <a:pt x="59062" y="943429"/>
                </a:cubicBezTo>
                <a:close/>
              </a:path>
            </a:pathLst>
          </a:custGeom>
          <a:solidFill>
            <a:srgbClr val="B9E4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52B138-E953-D3B4-905D-E34CF32FF7DE}"/>
              </a:ext>
            </a:extLst>
          </p:cNvPr>
          <p:cNvSpPr txBox="1"/>
          <p:nvPr/>
        </p:nvSpPr>
        <p:spPr>
          <a:xfrm>
            <a:off x="171842" y="960896"/>
            <a:ext cx="15840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róc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rách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5915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4.81481E-6 L 0.74362 0.3347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174" y="1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9B6DA59-1723-44B2-9A59-1AE0419459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0" y="6420391"/>
            <a:ext cx="12190132" cy="2264898"/>
          </a:xfrm>
          <a:prstGeom prst="rect">
            <a:avLst/>
          </a:prstGeom>
        </p:spPr>
      </p:pic>
      <p:pic>
        <p:nvPicPr>
          <p:cNvPr id="51" name="图片 4">
            <a:extLst>
              <a:ext uri="{FF2B5EF4-FFF2-40B4-BE49-F238E27FC236}">
                <a16:creationId xmlns:a16="http://schemas.microsoft.com/office/drawing/2014/main" id="{2770B5A6-A195-4E4C-898D-837909BC97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98" y="5409"/>
            <a:ext cx="2184400" cy="1388745"/>
          </a:xfrm>
          <a:prstGeom prst="rect">
            <a:avLst/>
          </a:prstGeom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FDFECD5F-9D9B-5E4D-A65A-94ED29E5B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38" b="89752" l="7638" r="93250">
                        <a14:foregroundMark x1="7638" y1="44410" x2="11368" y2="32298"/>
                        <a14:foregroundMark x1="47957" y1="50932" x2="47957" y2="50932"/>
                        <a14:foregroundMark x1="46359" y1="44410" x2="46359" y2="44410"/>
                        <a14:foregroundMark x1="90586" y1="32298" x2="90586" y2="32298"/>
                        <a14:foregroundMark x1="86856" y1="70497" x2="86856" y2="70497"/>
                        <a14:foregroundMark x1="84902" y1="82298" x2="84902" y2="82298"/>
                        <a14:foregroundMark x1="84902" y1="72981" x2="84902" y2="72981"/>
                        <a14:foregroundMark x1="87034" y1="73292" x2="87034" y2="73292"/>
                        <a14:foregroundMark x1="92185" y1="62733" x2="92185" y2="62733"/>
                        <a14:foregroundMark x1="93250" y1="41615" x2="93250" y2="41615"/>
                        <a14:foregroundMark x1="86856" y1="48137" x2="86856" y2="48137"/>
                        <a14:foregroundMark x1="85790" y1="48758" x2="85790" y2="48758"/>
                        <a14:foregroundMark x1="39964" y1="45342" x2="39964" y2="45342"/>
                        <a14:foregroundMark x1="42274" y1="45031" x2="42274" y2="45031"/>
                        <a14:foregroundMark x1="79396" y1="78882" x2="79396" y2="78882"/>
                        <a14:foregroundMark x1="71403" y1="78882" x2="71403" y2="78882"/>
                        <a14:foregroundMark x1="84902" y1="73913" x2="84902" y2="73913"/>
                        <a14:foregroundMark x1="84902" y1="77019" x2="84902" y2="77019"/>
                        <a14:backgroundMark x1="44938" y1="49689" x2="44938" y2="49689"/>
                        <a14:backgroundMark x1="39076" y1="42236" x2="39076" y2="42236"/>
                        <a14:backgroundMark x1="73002" y1="59006" x2="73002" y2="59006"/>
                        <a14:backgroundMark x1="81705" y1="71429" x2="81705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051" y="-433300"/>
            <a:ext cx="3452808" cy="269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12">
            <a:extLst>
              <a:ext uri="{FF2B5EF4-FFF2-40B4-BE49-F238E27FC236}">
                <a16:creationId xmlns:a16="http://schemas.microsoft.com/office/drawing/2014/main" id="{20DCEFEB-DC05-919A-45AF-119DDEC46D58}"/>
              </a:ext>
            </a:extLst>
          </p:cNvPr>
          <p:cNvSpPr txBox="1"/>
          <p:nvPr/>
        </p:nvSpPr>
        <p:spPr>
          <a:xfrm>
            <a:off x="3182394" y="517286"/>
            <a:ext cx="5212161" cy="699102"/>
          </a:xfrm>
          <a:custGeom>
            <a:avLst/>
            <a:gdLst>
              <a:gd name="connsiteX0" fmla="*/ 0 w 5212161"/>
              <a:gd name="connsiteY0" fmla="*/ 0 h 699102"/>
              <a:gd name="connsiteX1" fmla="*/ 5212161 w 5212161"/>
              <a:gd name="connsiteY1" fmla="*/ 0 h 699102"/>
              <a:gd name="connsiteX2" fmla="*/ 5212161 w 5212161"/>
              <a:gd name="connsiteY2" fmla="*/ 699102 h 699102"/>
              <a:gd name="connsiteX3" fmla="*/ 0 w 5212161"/>
              <a:gd name="connsiteY3" fmla="*/ 699102 h 699102"/>
              <a:gd name="connsiteX4" fmla="*/ 0 w 5212161"/>
              <a:gd name="connsiteY4" fmla="*/ 0 h 699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12161" h="699102" extrusionOk="0">
                <a:moveTo>
                  <a:pt x="0" y="0"/>
                </a:moveTo>
                <a:cubicBezTo>
                  <a:pt x="2090637" y="8441"/>
                  <a:pt x="2910425" y="-99950"/>
                  <a:pt x="5212161" y="0"/>
                </a:cubicBezTo>
                <a:cubicBezTo>
                  <a:pt x="5061403" y="237619"/>
                  <a:pt x="5139688" y="417573"/>
                  <a:pt x="5212161" y="699102"/>
                </a:cubicBezTo>
                <a:cubicBezTo>
                  <a:pt x="3701705" y="761161"/>
                  <a:pt x="605821" y="696126"/>
                  <a:pt x="0" y="699102"/>
                </a:cubicBezTo>
                <a:cubicBezTo>
                  <a:pt x="-239834" y="341029"/>
                  <a:pt x="-48549" y="185041"/>
                  <a:pt x="0" y="0"/>
                </a:cubicBezTo>
                <a:close/>
              </a:path>
            </a:pathLst>
          </a:custGeom>
          <a:noFill/>
          <a:ln w="38100">
            <a:solidFill>
              <a:srgbClr val="FF6699"/>
            </a:solidFill>
            <a:extLst>
              <a:ext uri="{C807C97D-BFC1-408E-A445-0C87EB9F89A2}">
                <ask:lineSketchStyleProps xmlns:ask="http://schemas.microsoft.com/office/drawing/2018/sketchyshapes" sd="3086559991">
                  <a:custGeom>
                    <a:avLst/>
                    <a:gdLst>
                      <a:gd name="connsiteX0" fmla="*/ 0 w 5212161"/>
                      <a:gd name="connsiteY0" fmla="*/ 0 h 699102"/>
                      <a:gd name="connsiteX1" fmla="*/ 5212161 w 5212161"/>
                      <a:gd name="connsiteY1" fmla="*/ 0 h 699102"/>
                      <a:gd name="connsiteX2" fmla="*/ 5212161 w 5212161"/>
                      <a:gd name="connsiteY2" fmla="*/ 699102 h 699102"/>
                      <a:gd name="connsiteX3" fmla="*/ 0 w 5212161"/>
                      <a:gd name="connsiteY3" fmla="*/ 699102 h 699102"/>
                      <a:gd name="connsiteX4" fmla="*/ 0 w 5212161"/>
                      <a:gd name="connsiteY4" fmla="*/ 0 h 699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12161" h="699102" extrusionOk="0">
                        <a:moveTo>
                          <a:pt x="0" y="0"/>
                        </a:moveTo>
                        <a:cubicBezTo>
                          <a:pt x="2077434" y="-8517"/>
                          <a:pt x="2850745" y="37691"/>
                          <a:pt x="5212161" y="0"/>
                        </a:cubicBezTo>
                        <a:cubicBezTo>
                          <a:pt x="5065382" y="220291"/>
                          <a:pt x="5123372" y="391036"/>
                          <a:pt x="5212161" y="699102"/>
                        </a:cubicBezTo>
                        <a:cubicBezTo>
                          <a:pt x="3154406" y="689130"/>
                          <a:pt x="575432" y="723948"/>
                          <a:pt x="0" y="699102"/>
                        </a:cubicBezTo>
                        <a:cubicBezTo>
                          <a:pt x="-232214" y="360956"/>
                          <a:pt x="-68241" y="19095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3600" dirty="0">
                <a:ln w="19050">
                  <a:solidFill>
                    <a:srgbClr val="FF2F64"/>
                  </a:solidFill>
                </a:ln>
                <a:blipFill dpi="0"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Times New Roman" panose="02020603050405020304" pitchFamily="18" charset="0"/>
                <a:ea typeface="字魂105号-简雅黑" panose="00000500000000000000" pitchFamily="2" charset="-122"/>
                <a:cs typeface="Times New Roman" panose="02020603050405020304" pitchFamily="18" charset="0"/>
              </a:rPr>
              <a:t>THẢO LUẬN </a:t>
            </a:r>
            <a:r>
              <a:rPr lang="en-US" altLang="zh-CN" sz="3600" dirty="0" err="1">
                <a:ln w="19050">
                  <a:solidFill>
                    <a:srgbClr val="FF2F64"/>
                  </a:solidFill>
                </a:ln>
                <a:blipFill dpi="0"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Times New Roman" panose="02020603050405020304" pitchFamily="18" charset="0"/>
                <a:ea typeface="字魂105号-简雅黑" panose="00000500000000000000" pitchFamily="2" charset="-122"/>
                <a:cs typeface="Times New Roman" panose="02020603050405020304" pitchFamily="18" charset="0"/>
              </a:rPr>
              <a:t>NHÓM</a:t>
            </a:r>
            <a:r>
              <a:rPr lang="en-US" altLang="zh-CN" sz="3600" dirty="0">
                <a:ln w="19050">
                  <a:solidFill>
                    <a:srgbClr val="FF2F64"/>
                  </a:solidFill>
                </a:ln>
                <a:blipFill dpi="0"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Times New Roman" panose="02020603050405020304" pitchFamily="18" charset="0"/>
                <a:ea typeface="字魂105号-简雅黑" panose="00000500000000000000" pitchFamily="2" charset="-122"/>
                <a:cs typeface="Times New Roman" panose="02020603050405020304" pitchFamily="18" charset="0"/>
              </a:rPr>
              <a:t> </a:t>
            </a:r>
            <a:endParaRPr lang="zh-CN" altLang="en-US" sz="3600" dirty="0">
              <a:ln w="19050">
                <a:solidFill>
                  <a:srgbClr val="FF2F64"/>
                </a:solidFill>
              </a:ln>
              <a:blipFill dpi="0"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Times New Roman" panose="02020603050405020304" pitchFamily="18" charset="0"/>
              <a:ea typeface="字魂105号-简雅黑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FA7267-4CC3-3133-87C3-0E86D0DC1937}"/>
              </a:ext>
            </a:extLst>
          </p:cNvPr>
          <p:cNvSpPr txBox="1"/>
          <p:nvPr/>
        </p:nvSpPr>
        <p:spPr>
          <a:xfrm>
            <a:off x="1518408" y="6094647"/>
            <a:ext cx="1446898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00CA81-62AD-EEDF-E3D0-0E4FC5D02F40}"/>
              </a:ext>
            </a:extLst>
          </p:cNvPr>
          <p:cNvSpPr txBox="1"/>
          <p:nvPr/>
        </p:nvSpPr>
        <p:spPr>
          <a:xfrm>
            <a:off x="5313982" y="6116555"/>
            <a:ext cx="1446898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EAAD1C-15BC-CB40-66A3-8C632D13DB9C}"/>
              </a:ext>
            </a:extLst>
          </p:cNvPr>
          <p:cNvSpPr txBox="1"/>
          <p:nvPr/>
        </p:nvSpPr>
        <p:spPr>
          <a:xfrm>
            <a:off x="9109557" y="6065218"/>
            <a:ext cx="1446898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p:pic>
        <p:nvPicPr>
          <p:cNvPr id="40" name="图片 23">
            <a:extLst>
              <a:ext uri="{FF2B5EF4-FFF2-40B4-BE49-F238E27FC236}">
                <a16:creationId xmlns:a16="http://schemas.microsoft.com/office/drawing/2014/main" id="{0ED459C4-CEE7-42C8-A0A8-D26F383A07B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77426" y="3006395"/>
            <a:ext cx="1958827" cy="3914339"/>
          </a:xfrm>
          <a:prstGeom prst="rect">
            <a:avLst/>
          </a:prstGeom>
        </p:spPr>
      </p:pic>
      <p:pic>
        <p:nvPicPr>
          <p:cNvPr id="57" name="图片 23">
            <a:extLst>
              <a:ext uri="{FF2B5EF4-FFF2-40B4-BE49-F238E27FC236}">
                <a16:creationId xmlns:a16="http://schemas.microsoft.com/office/drawing/2014/main" id="{E48D5980-B30D-EBED-9F61-73B7955371A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253" y="3024218"/>
            <a:ext cx="1996399" cy="39143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8B6F47-6FB9-73A8-385F-5DCE6A1B29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0213" y="2103889"/>
            <a:ext cx="2809475" cy="3429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0D1C56A-CBAA-9879-C51C-0657ED2BEBA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06548" y="2103889"/>
            <a:ext cx="2809475" cy="34959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A0D644E-71FB-EB46-FDDF-2CB6DF7D9F2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74143" y="2103889"/>
            <a:ext cx="2916317" cy="347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23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E04D6B50-74CD-4C1A-A820-6137F26F80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0" y="-1752541"/>
            <a:ext cx="12190132" cy="226489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A9B6DA59-1723-44B2-9A59-1AE0419459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-20570" y="6145672"/>
            <a:ext cx="12190132" cy="2264898"/>
          </a:xfrm>
          <a:prstGeom prst="rect">
            <a:avLst/>
          </a:prstGeom>
        </p:spPr>
      </p:pic>
      <p:pic>
        <p:nvPicPr>
          <p:cNvPr id="40" name="图片 23">
            <a:extLst>
              <a:ext uri="{FF2B5EF4-FFF2-40B4-BE49-F238E27FC236}">
                <a16:creationId xmlns:a16="http://schemas.microsoft.com/office/drawing/2014/main" id="{0ED459C4-CEE7-42C8-A0A8-D26F383A07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15DCEFD0-1591-4DC1-AD4B-15B59F83E690}"/>
              </a:ext>
            </a:extLst>
          </p:cNvPr>
          <p:cNvGrpSpPr/>
          <p:nvPr/>
        </p:nvGrpSpPr>
        <p:grpSpPr>
          <a:xfrm>
            <a:off x="2199774" y="1053706"/>
            <a:ext cx="3316277" cy="3030087"/>
            <a:chOff x="4453323" y="1312800"/>
            <a:chExt cx="3316277" cy="3030087"/>
          </a:xfrm>
        </p:grpSpPr>
        <p:sp>
          <p:nvSpPr>
            <p:cNvPr id="42" name="!!2">
              <a:extLst>
                <a:ext uri="{FF2B5EF4-FFF2-40B4-BE49-F238E27FC236}">
                  <a16:creationId xmlns:a16="http://schemas.microsoft.com/office/drawing/2014/main" id="{28BE6276-8E35-4232-8973-FE81E727FECD}"/>
                </a:ext>
              </a:extLst>
            </p:cNvPr>
            <p:cNvSpPr/>
            <p:nvPr/>
          </p:nvSpPr>
          <p:spPr>
            <a:xfrm rot="10800000">
              <a:off x="4453323" y="1312800"/>
              <a:ext cx="3271640" cy="303008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" descr="Cô gái dễ thương hạnh phúc với logo văn phòng phẩm minh họa nhân vật hoạt hình Các vector miễn phí">
              <a:extLst>
                <a:ext uri="{FF2B5EF4-FFF2-40B4-BE49-F238E27FC236}">
                  <a16:creationId xmlns:a16="http://schemas.microsoft.com/office/drawing/2014/main" id="{3471D365-7E18-432C-A7D7-6B33A12B72F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37700" y1="78800" x2="57987" y2="89600"/>
                          <a14:backgroundMark x1="36262" y1="72800" x2="36262" y2="72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82" t="26409" r="25058" b="5197"/>
            <a:stretch/>
          </p:blipFill>
          <p:spPr bwMode="auto">
            <a:xfrm>
              <a:off x="5123086" y="1906573"/>
              <a:ext cx="2155957" cy="2357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文本框 12">
              <a:extLst>
                <a:ext uri="{FF2B5EF4-FFF2-40B4-BE49-F238E27FC236}">
                  <a16:creationId xmlns:a16="http://schemas.microsoft.com/office/drawing/2014/main" id="{7E38590A-488D-4A89-BE1E-FD5550E29C75}"/>
                </a:ext>
              </a:extLst>
            </p:cNvPr>
            <p:cNvSpPr txBox="1">
              <a:spLocks/>
            </p:cNvSpPr>
            <p:nvPr/>
          </p:nvSpPr>
          <p:spPr>
            <a:xfrm>
              <a:off x="4632527" y="1626914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>
                  <a:solidFill>
                    <a:srgbClr val="FF0066"/>
                  </a:solidFill>
                  <a:latin typeface="Times New Roman" panose="02020603050405020304" pitchFamily="18" charset="0"/>
                  <a:ea typeface="字魂115号-刀刀体" panose="00000500000000000000" pitchFamily="2" charset="-122"/>
                  <a:cs typeface="Times New Roman" panose="02020603050405020304" pitchFamily="18" charset="0"/>
                </a:rPr>
                <a:t>Trình bày</a:t>
              </a:r>
              <a:endPara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uLnTx/>
                <a:uFillTx/>
                <a:latin typeface="Times New Roman" panose="02020603050405020304" pitchFamily="18" charset="0"/>
                <a:ea typeface="字魂115号-刀刀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C8D95FE-A9E8-47C9-A66E-E7A262399E54}"/>
              </a:ext>
            </a:extLst>
          </p:cNvPr>
          <p:cNvGrpSpPr/>
          <p:nvPr/>
        </p:nvGrpSpPr>
        <p:grpSpPr>
          <a:xfrm>
            <a:off x="6594120" y="1020668"/>
            <a:ext cx="3188834" cy="3108960"/>
            <a:chOff x="7921269" y="2763027"/>
            <a:chExt cx="3188834" cy="3108960"/>
          </a:xfrm>
        </p:grpSpPr>
        <p:sp>
          <p:nvSpPr>
            <p:cNvPr id="46" name="!!1">
              <a:extLst>
                <a:ext uri="{FF2B5EF4-FFF2-40B4-BE49-F238E27FC236}">
                  <a16:creationId xmlns:a16="http://schemas.microsoft.com/office/drawing/2014/main" id="{3FDEED99-9C16-434F-835C-7563A3E9E124}"/>
                </a:ext>
              </a:extLst>
            </p:cNvPr>
            <p:cNvSpPr/>
            <p:nvPr/>
          </p:nvSpPr>
          <p:spPr>
            <a:xfrm rot="10800000">
              <a:off x="7921269" y="2763027"/>
              <a:ext cx="3108960" cy="31089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pic>
          <p:nvPicPr>
            <p:cNvPr id="47" name="Picture 6" descr="Cô gái dễ thương cầm bút chì vẽ minh họa cho nhân vật hoạt hình Miễn phí Vector">
              <a:extLst>
                <a:ext uri="{FF2B5EF4-FFF2-40B4-BE49-F238E27FC236}">
                  <a16:creationId xmlns:a16="http://schemas.microsoft.com/office/drawing/2014/main" id="{A0636D9F-B43D-48F2-9660-DE8716FFD6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600" b="91200" l="8946" r="90895">
                          <a14:foregroundMark x1="35463" y1="9000" x2="48562" y2="6600"/>
                          <a14:foregroundMark x1="48562" y1="6600" x2="51278" y2="6600"/>
                          <a14:foregroundMark x1="24281" y1="14600" x2="24281" y2="14600"/>
                          <a14:foregroundMark x1="54153" y1="30600" x2="50799" y2="63000"/>
                          <a14:foregroundMark x1="46805" y1="63800" x2="58466" y2="54600"/>
                          <a14:foregroundMark x1="53994" y1="52400" x2="57348" y2="54800"/>
                          <a14:foregroundMark x1="72684" y1="17000" x2="85942" y2="30600"/>
                          <a14:foregroundMark x1="85942" y1="30600" x2="90895" y2="40400"/>
                          <a14:foregroundMark x1="85144" y1="21200" x2="51597" y2="50000"/>
                          <a14:foregroundMark x1="51597" y1="50000" x2="51597" y2="50000"/>
                          <a14:foregroundMark x1="70927" y1="20000" x2="76198" y2="25400"/>
                          <a14:foregroundMark x1="50639" y1="91200" x2="56070" y2="90800"/>
                          <a14:foregroundMark x1="70927" y1="27000" x2="83227" y2="20400"/>
                          <a14:foregroundMark x1="8946" y1="54600" x2="8946" y2="54600"/>
                          <a14:foregroundMark x1="22524" y1="63800" x2="23323" y2="64200"/>
                          <a14:foregroundMark x1="13419" y1="42600" x2="13419" y2="42600"/>
                          <a14:foregroundMark x1="27796" y1="78800" x2="27796" y2="78800"/>
                          <a14:foregroundMark x1="18051" y1="75000" x2="18051" y2="75000"/>
                          <a14:backgroundMark x1="60383" y1="6600" x2="60383" y2="6600"/>
                          <a14:backgroundMark x1="25719" y1="56600" x2="25719" y2="56600"/>
                          <a14:backgroundMark x1="73802" y1="81000" x2="73802" y2="8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7061" y="3724709"/>
              <a:ext cx="2681954" cy="2142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文本框 12">
              <a:extLst>
                <a:ext uri="{FF2B5EF4-FFF2-40B4-BE49-F238E27FC236}">
                  <a16:creationId xmlns:a16="http://schemas.microsoft.com/office/drawing/2014/main" id="{BB949691-4390-4C16-BE6B-4C865CF4C170}"/>
                </a:ext>
              </a:extLst>
            </p:cNvPr>
            <p:cNvSpPr txBox="1">
              <a:spLocks/>
            </p:cNvSpPr>
            <p:nvPr/>
          </p:nvSpPr>
          <p:spPr>
            <a:xfrm>
              <a:off x="7973030" y="3016823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uLnTx/>
                  <a:uFillTx/>
                  <a:latin typeface="Times New Roman" panose="02020603050405020304" pitchFamily="18" charset="0"/>
                  <a:ea typeface="字魂115号-刀刀体" panose="00000500000000000000" pitchFamily="2" charset="-122"/>
                  <a:cs typeface="Times New Roman" panose="02020603050405020304" pitchFamily="18" charset="0"/>
                </a:rPr>
                <a:t>Nhận xét</a:t>
              </a:r>
              <a:endPara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uLnTx/>
                <a:uFillTx/>
                <a:latin typeface="Times New Roman" panose="02020603050405020304" pitchFamily="18" charset="0"/>
                <a:ea typeface="字魂115号-刀刀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49" name="Picture 10">
            <a:extLst>
              <a:ext uri="{FF2B5EF4-FFF2-40B4-BE49-F238E27FC236}">
                <a16:creationId xmlns:a16="http://schemas.microsoft.com/office/drawing/2014/main" id="{1C11B0BC-4550-4497-83DF-A251A0115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8874" y="353994"/>
            <a:ext cx="1683919" cy="1683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4">
            <a:extLst>
              <a:ext uri="{FF2B5EF4-FFF2-40B4-BE49-F238E27FC236}">
                <a16:creationId xmlns:a16="http://schemas.microsoft.com/office/drawing/2014/main" id="{9E92E675-A503-4F15-BADC-DFA1339FC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982" y="3937623"/>
            <a:ext cx="3445911" cy="371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图片 4">
            <a:extLst>
              <a:ext uri="{FF2B5EF4-FFF2-40B4-BE49-F238E27FC236}">
                <a16:creationId xmlns:a16="http://schemas.microsoft.com/office/drawing/2014/main" id="{2770B5A6-A195-4E4C-898D-837909BC978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98" y="5409"/>
            <a:ext cx="2184400" cy="138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08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E04D6B50-74CD-4C1A-A820-6137F26F80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0" y="-1752541"/>
            <a:ext cx="12190132" cy="226489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A9B6DA59-1723-44B2-9A59-1AE0419459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-20570" y="6145672"/>
            <a:ext cx="12190132" cy="2264898"/>
          </a:xfrm>
          <a:prstGeom prst="rect">
            <a:avLst/>
          </a:prstGeom>
        </p:spPr>
      </p:pic>
      <p:pic>
        <p:nvPicPr>
          <p:cNvPr id="40" name="图片 23">
            <a:extLst>
              <a:ext uri="{FF2B5EF4-FFF2-40B4-BE49-F238E27FC236}">
                <a16:creationId xmlns:a16="http://schemas.microsoft.com/office/drawing/2014/main" id="{0ED459C4-CEE7-42C8-A0A8-D26F383A07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pic>
        <p:nvPicPr>
          <p:cNvPr id="49" name="Picture 10">
            <a:extLst>
              <a:ext uri="{FF2B5EF4-FFF2-40B4-BE49-F238E27FC236}">
                <a16:creationId xmlns:a16="http://schemas.microsoft.com/office/drawing/2014/main" id="{1C11B0BC-4550-4497-83DF-A251A0115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8874" y="353994"/>
            <a:ext cx="1683919" cy="1683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图片 4">
            <a:extLst>
              <a:ext uri="{FF2B5EF4-FFF2-40B4-BE49-F238E27FC236}">
                <a16:creationId xmlns:a16="http://schemas.microsoft.com/office/drawing/2014/main" id="{2770B5A6-A195-4E4C-898D-837909BC97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98" y="5409"/>
            <a:ext cx="2184400" cy="138874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36FC1E4-4744-5171-59A3-5AC4755309B4}"/>
              </a:ext>
            </a:extLst>
          </p:cNvPr>
          <p:cNvGrpSpPr/>
          <p:nvPr/>
        </p:nvGrpSpPr>
        <p:grpSpPr>
          <a:xfrm>
            <a:off x="2113584" y="659419"/>
            <a:ext cx="7962964" cy="1139883"/>
            <a:chOff x="451895" y="705779"/>
            <a:chExt cx="6963058" cy="2144790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354D2D21-545A-E2CC-0835-AF720DA76C00}"/>
                </a:ext>
              </a:extLst>
            </p:cNvPr>
            <p:cNvSpPr/>
            <p:nvPr/>
          </p:nvSpPr>
          <p:spPr bwMode="auto">
            <a:xfrm>
              <a:off x="451895" y="705779"/>
              <a:ext cx="6963058" cy="2144790"/>
            </a:xfrm>
            <a:custGeom>
              <a:avLst/>
              <a:gdLst>
                <a:gd name="T0" fmla="*/ 360 w 2379"/>
                <a:gd name="T1" fmla="*/ 78 h 1260"/>
                <a:gd name="T2" fmla="*/ 141 w 2379"/>
                <a:gd name="T3" fmla="*/ 488 h 1260"/>
                <a:gd name="T4" fmla="*/ 189 w 2379"/>
                <a:gd name="T5" fmla="*/ 818 h 1260"/>
                <a:gd name="T6" fmla="*/ 454 w 2379"/>
                <a:gd name="T7" fmla="*/ 1194 h 1260"/>
                <a:gd name="T8" fmla="*/ 1705 w 2379"/>
                <a:gd name="T9" fmla="*/ 1177 h 1260"/>
                <a:gd name="T10" fmla="*/ 2349 w 2379"/>
                <a:gd name="T11" fmla="*/ 1068 h 1260"/>
                <a:gd name="T12" fmla="*/ 2300 w 2379"/>
                <a:gd name="T13" fmla="*/ 517 h 1260"/>
                <a:gd name="T14" fmla="*/ 1942 w 2379"/>
                <a:gd name="T15" fmla="*/ 60 h 1260"/>
                <a:gd name="T16" fmla="*/ 1215 w 2379"/>
                <a:gd name="T17" fmla="*/ 152 h 1260"/>
                <a:gd name="T18" fmla="*/ 360 w 2379"/>
                <a:gd name="T19" fmla="*/ 78 h 1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79" h="1260">
                  <a:moveTo>
                    <a:pt x="360" y="78"/>
                  </a:moveTo>
                  <a:cubicBezTo>
                    <a:pt x="189" y="79"/>
                    <a:pt x="0" y="144"/>
                    <a:pt x="141" y="488"/>
                  </a:cubicBezTo>
                  <a:cubicBezTo>
                    <a:pt x="198" y="627"/>
                    <a:pt x="190" y="731"/>
                    <a:pt x="189" y="818"/>
                  </a:cubicBezTo>
                  <a:cubicBezTo>
                    <a:pt x="186" y="972"/>
                    <a:pt x="95" y="1211"/>
                    <a:pt x="454" y="1194"/>
                  </a:cubicBezTo>
                  <a:cubicBezTo>
                    <a:pt x="791" y="1178"/>
                    <a:pt x="1367" y="1146"/>
                    <a:pt x="1705" y="1177"/>
                  </a:cubicBezTo>
                  <a:cubicBezTo>
                    <a:pt x="2167" y="1219"/>
                    <a:pt x="2326" y="1260"/>
                    <a:pt x="2349" y="1068"/>
                  </a:cubicBezTo>
                  <a:cubicBezTo>
                    <a:pt x="2372" y="876"/>
                    <a:pt x="2199" y="882"/>
                    <a:pt x="2300" y="517"/>
                  </a:cubicBezTo>
                  <a:cubicBezTo>
                    <a:pt x="2379" y="234"/>
                    <a:pt x="2197" y="0"/>
                    <a:pt x="1942" y="60"/>
                  </a:cubicBezTo>
                  <a:cubicBezTo>
                    <a:pt x="1637" y="132"/>
                    <a:pt x="1487" y="122"/>
                    <a:pt x="1215" y="152"/>
                  </a:cubicBezTo>
                  <a:cubicBezTo>
                    <a:pt x="970" y="179"/>
                    <a:pt x="753" y="74"/>
                    <a:pt x="360" y="78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endParaRPr>
            </a:p>
          </p:txBody>
        </p:sp>
        <p:sp>
          <p:nvSpPr>
            <p:cNvPr id="4" name="Google Shape;304;p20">
              <a:extLst>
                <a:ext uri="{FF2B5EF4-FFF2-40B4-BE49-F238E27FC236}">
                  <a16:creationId xmlns:a16="http://schemas.microsoft.com/office/drawing/2014/main" id="{F3488F46-655E-E413-99E7-2F5749B8B2ED}"/>
                </a:ext>
              </a:extLst>
            </p:cNvPr>
            <p:cNvSpPr txBox="1">
              <a:spLocks/>
            </p:cNvSpPr>
            <p:nvPr/>
          </p:nvSpPr>
          <p:spPr>
            <a:xfrm>
              <a:off x="1036180" y="957855"/>
              <a:ext cx="6103383" cy="138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lvl="0"/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Odibee Sans"/>
                </a:rPr>
                <a:t>Đặt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Odibee Sans"/>
                </a:rPr>
                <a:t> </a:t>
              </a: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Odibee Sans"/>
                </a:rPr>
                <a:t>câu với từ ngữ tìm được.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9D3E994-2243-9E35-D381-78D97123D2CB}"/>
              </a:ext>
            </a:extLst>
          </p:cNvPr>
          <p:cNvSpPr txBox="1"/>
          <p:nvPr/>
        </p:nvSpPr>
        <p:spPr>
          <a:xfrm>
            <a:off x="3524241" y="2682683"/>
            <a:ext cx="54949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róc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19C0EBD-F4A5-289D-560A-609C473EB5AA}"/>
              </a:ext>
            </a:extLst>
          </p:cNvPr>
          <p:cNvCxnSpPr>
            <a:cxnSpLocks/>
          </p:cNvCxnSpPr>
          <p:nvPr/>
        </p:nvCxnSpPr>
        <p:spPr>
          <a:xfrm>
            <a:off x="7300452" y="3299518"/>
            <a:ext cx="147483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722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E7CE5EB-1D49-A542-0A71-DAB99451BCF5}"/>
              </a:ext>
            </a:extLst>
          </p:cNvPr>
          <p:cNvGrpSpPr/>
          <p:nvPr/>
        </p:nvGrpSpPr>
        <p:grpSpPr>
          <a:xfrm>
            <a:off x="363071" y="361691"/>
            <a:ext cx="11515752" cy="1294365"/>
            <a:chOff x="451895" y="584606"/>
            <a:chExt cx="6963058" cy="1884442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46C5DB27-B55F-D7F9-B7E5-C1B1DF54F1AB}"/>
                </a:ext>
              </a:extLst>
            </p:cNvPr>
            <p:cNvSpPr/>
            <p:nvPr/>
          </p:nvSpPr>
          <p:spPr bwMode="auto">
            <a:xfrm>
              <a:off x="451895" y="705781"/>
              <a:ext cx="6963058" cy="1763267"/>
            </a:xfrm>
            <a:custGeom>
              <a:avLst/>
              <a:gdLst>
                <a:gd name="T0" fmla="*/ 360 w 2379"/>
                <a:gd name="T1" fmla="*/ 78 h 1260"/>
                <a:gd name="T2" fmla="*/ 141 w 2379"/>
                <a:gd name="T3" fmla="*/ 488 h 1260"/>
                <a:gd name="T4" fmla="*/ 189 w 2379"/>
                <a:gd name="T5" fmla="*/ 818 h 1260"/>
                <a:gd name="T6" fmla="*/ 454 w 2379"/>
                <a:gd name="T7" fmla="*/ 1194 h 1260"/>
                <a:gd name="T8" fmla="*/ 1705 w 2379"/>
                <a:gd name="T9" fmla="*/ 1177 h 1260"/>
                <a:gd name="T10" fmla="*/ 2349 w 2379"/>
                <a:gd name="T11" fmla="*/ 1068 h 1260"/>
                <a:gd name="T12" fmla="*/ 2300 w 2379"/>
                <a:gd name="T13" fmla="*/ 517 h 1260"/>
                <a:gd name="T14" fmla="*/ 1942 w 2379"/>
                <a:gd name="T15" fmla="*/ 60 h 1260"/>
                <a:gd name="T16" fmla="*/ 1215 w 2379"/>
                <a:gd name="T17" fmla="*/ 152 h 1260"/>
                <a:gd name="T18" fmla="*/ 360 w 2379"/>
                <a:gd name="T19" fmla="*/ 78 h 1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79" h="1260">
                  <a:moveTo>
                    <a:pt x="360" y="78"/>
                  </a:moveTo>
                  <a:cubicBezTo>
                    <a:pt x="189" y="79"/>
                    <a:pt x="0" y="144"/>
                    <a:pt x="141" y="488"/>
                  </a:cubicBezTo>
                  <a:cubicBezTo>
                    <a:pt x="198" y="627"/>
                    <a:pt x="190" y="731"/>
                    <a:pt x="189" y="818"/>
                  </a:cubicBezTo>
                  <a:cubicBezTo>
                    <a:pt x="186" y="972"/>
                    <a:pt x="95" y="1211"/>
                    <a:pt x="454" y="1194"/>
                  </a:cubicBezTo>
                  <a:cubicBezTo>
                    <a:pt x="791" y="1178"/>
                    <a:pt x="1367" y="1146"/>
                    <a:pt x="1705" y="1177"/>
                  </a:cubicBezTo>
                  <a:cubicBezTo>
                    <a:pt x="2167" y="1219"/>
                    <a:pt x="2326" y="1260"/>
                    <a:pt x="2349" y="1068"/>
                  </a:cubicBezTo>
                  <a:cubicBezTo>
                    <a:pt x="2372" y="876"/>
                    <a:pt x="2199" y="882"/>
                    <a:pt x="2300" y="517"/>
                  </a:cubicBezTo>
                  <a:cubicBezTo>
                    <a:pt x="2379" y="234"/>
                    <a:pt x="2197" y="0"/>
                    <a:pt x="1942" y="60"/>
                  </a:cubicBezTo>
                  <a:cubicBezTo>
                    <a:pt x="1637" y="132"/>
                    <a:pt x="1487" y="122"/>
                    <a:pt x="1215" y="152"/>
                  </a:cubicBezTo>
                  <a:cubicBezTo>
                    <a:pt x="970" y="179"/>
                    <a:pt x="753" y="74"/>
                    <a:pt x="360" y="78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endParaRPr>
            </a:p>
          </p:txBody>
        </p:sp>
        <p:sp>
          <p:nvSpPr>
            <p:cNvPr id="6" name="Google Shape;304;p20">
              <a:extLst>
                <a:ext uri="{FF2B5EF4-FFF2-40B4-BE49-F238E27FC236}">
                  <a16:creationId xmlns:a16="http://schemas.microsoft.com/office/drawing/2014/main" id="{E85F7380-78FD-8D66-802B-0C3834F3B5AE}"/>
                </a:ext>
              </a:extLst>
            </p:cNvPr>
            <p:cNvSpPr txBox="1">
              <a:spLocks/>
            </p:cNvSpPr>
            <p:nvPr/>
          </p:nvSpPr>
          <p:spPr>
            <a:xfrm>
              <a:off x="785772" y="584606"/>
              <a:ext cx="6546417" cy="15291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Odibee Sans"/>
                </a:rPr>
                <a:t>3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Odibee Sans"/>
                </a:rPr>
                <a:t>.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Chọn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từ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chỉ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đặc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điểm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khung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thay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cho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ô </a:t>
              </a:r>
              <a:r>
                <a:rPr lang="en-US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vuông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Odibee Sans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E04D6B50-74CD-4C1A-A820-6137F26F80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0" y="-1752541"/>
            <a:ext cx="12190132" cy="226489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A9B6DA59-1723-44B2-9A59-1AE0419459C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-20570" y="6858000"/>
            <a:ext cx="12190132" cy="1552570"/>
          </a:xfrm>
          <a:prstGeom prst="rect">
            <a:avLst/>
          </a:prstGeom>
        </p:spPr>
      </p:pic>
      <p:pic>
        <p:nvPicPr>
          <p:cNvPr id="9" name="correc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1128395" y="-1417955"/>
            <a:ext cx="487363" cy="48736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B583B79-FE8B-49EA-BBBC-1FE585C28CD9}"/>
              </a:ext>
            </a:extLst>
          </p:cNvPr>
          <p:cNvSpPr/>
          <p:nvPr/>
        </p:nvSpPr>
        <p:spPr>
          <a:xfrm>
            <a:off x="2088058" y="1791996"/>
            <a:ext cx="8991600" cy="84892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um,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nhộn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nhịp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rực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râm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ran,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7E714E-BED6-B428-F081-89A5FEC7AABC}"/>
              </a:ext>
            </a:extLst>
          </p:cNvPr>
          <p:cNvSpPr txBox="1"/>
          <p:nvPr/>
        </p:nvSpPr>
        <p:spPr>
          <a:xfrm>
            <a:off x="411407" y="2997733"/>
            <a:ext cx="11515752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</a:t>
            </a:r>
            <a:r>
              <a:rPr 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 sáng, Nam đạp xe tới trường trên con đường quen thuộc. Hè đã sang, mấy cành phượ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vĩ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nở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rực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 ve kêu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râm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ran </a:t>
            </a:r>
            <a:r>
              <a:rPr 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 những tán lá sấu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um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Gần đến trường, khung cảnh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nhộn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nhịp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hẳn lên. Mấy em bé lớp 1 chia tay mẹ vào lớp, vừa đi vừa ngoái lại: “Mẹ ơi, chiều mẹ đón con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nhé!”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algn="r"/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(Kim Ngân)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D2A09FC-6381-1A57-CE9C-BAF325877754}"/>
              </a:ext>
            </a:extLst>
          </p:cNvPr>
          <p:cNvSpPr/>
          <p:nvPr/>
        </p:nvSpPr>
        <p:spPr>
          <a:xfrm>
            <a:off x="9804736" y="3663646"/>
            <a:ext cx="1274922" cy="379745"/>
          </a:xfrm>
          <a:prstGeom prst="rect">
            <a:avLst/>
          </a:prstGeom>
          <a:solidFill>
            <a:srgbClr val="FF66FF"/>
          </a:solidFill>
          <a:ln>
            <a:solidFill>
              <a:srgbClr val="FF66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921CF9-F6DC-8DBB-0269-15926FADA66C}"/>
              </a:ext>
            </a:extLst>
          </p:cNvPr>
          <p:cNvSpPr/>
          <p:nvPr/>
        </p:nvSpPr>
        <p:spPr>
          <a:xfrm>
            <a:off x="2981353" y="4241394"/>
            <a:ext cx="1511362" cy="379746"/>
          </a:xfrm>
          <a:prstGeom prst="rect">
            <a:avLst/>
          </a:prstGeom>
          <a:solidFill>
            <a:srgbClr val="FF66FF"/>
          </a:solidFill>
          <a:ln>
            <a:solidFill>
              <a:srgbClr val="FF66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368C0F8-2A64-0D10-A63D-A05E5FE360D1}"/>
              </a:ext>
            </a:extLst>
          </p:cNvPr>
          <p:cNvSpPr/>
          <p:nvPr/>
        </p:nvSpPr>
        <p:spPr>
          <a:xfrm>
            <a:off x="8534986" y="4234240"/>
            <a:ext cx="1613358" cy="379745"/>
          </a:xfrm>
          <a:prstGeom prst="rect">
            <a:avLst/>
          </a:prstGeom>
          <a:solidFill>
            <a:srgbClr val="FF66FF"/>
          </a:solidFill>
          <a:ln>
            <a:solidFill>
              <a:srgbClr val="FF66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49B65A3-2C08-BE2C-A989-6B3579DFDC0E}"/>
              </a:ext>
            </a:extLst>
          </p:cNvPr>
          <p:cNvSpPr/>
          <p:nvPr/>
        </p:nvSpPr>
        <p:spPr>
          <a:xfrm>
            <a:off x="4908763" y="4771749"/>
            <a:ext cx="2007423" cy="443378"/>
          </a:xfrm>
          <a:prstGeom prst="rect">
            <a:avLst/>
          </a:prstGeom>
          <a:solidFill>
            <a:srgbClr val="FF66FF"/>
          </a:solidFill>
          <a:ln>
            <a:solidFill>
              <a:srgbClr val="FF66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8930BA1-ADD9-F3DA-8505-D1C80E05A526}"/>
              </a:ext>
            </a:extLst>
          </p:cNvPr>
          <p:cNvSpPr/>
          <p:nvPr/>
        </p:nvSpPr>
        <p:spPr>
          <a:xfrm>
            <a:off x="1990033" y="5832341"/>
            <a:ext cx="867688" cy="408446"/>
          </a:xfrm>
          <a:prstGeom prst="rect">
            <a:avLst/>
          </a:prstGeom>
          <a:solidFill>
            <a:srgbClr val="FF66FF"/>
          </a:solidFill>
          <a:ln>
            <a:solidFill>
              <a:srgbClr val="FF66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88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99">
            <a:extLst>
              <a:ext uri="{FF2B5EF4-FFF2-40B4-BE49-F238E27FC236}">
                <a16:creationId xmlns:a16="http://schemas.microsoft.com/office/drawing/2014/main" id="{2A97CF40-9E94-4FDE-BD8F-6BB7BC030C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154" y="4952703"/>
            <a:ext cx="5790420" cy="181507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22485"/>
            <a:ext cx="819160" cy="1721345"/>
          </a:xfrm>
          <a:prstGeom prst="rect">
            <a:avLst/>
          </a:prstGeom>
        </p:spPr>
      </p:pic>
      <p:grpSp>
        <p:nvGrpSpPr>
          <p:cNvPr id="28" name="组合 23"/>
          <p:cNvGrpSpPr/>
          <p:nvPr/>
        </p:nvGrpSpPr>
        <p:grpSpPr>
          <a:xfrm>
            <a:off x="2884819" y="4952703"/>
            <a:ext cx="3419333" cy="1564390"/>
            <a:chOff x="7361868" y="4839252"/>
            <a:chExt cx="4426359" cy="2160737"/>
          </a:xfrm>
        </p:grpSpPr>
        <p:pic>
          <p:nvPicPr>
            <p:cNvPr id="29" name="图片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12341" y="5453378"/>
              <a:ext cx="941860" cy="1408832"/>
            </a:xfrm>
            <a:prstGeom prst="rect">
              <a:avLst/>
            </a:prstGeom>
          </p:spPr>
        </p:pic>
        <p:pic>
          <p:nvPicPr>
            <p:cNvPr id="30" name="图片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50732" y="5399998"/>
              <a:ext cx="1416748" cy="1551299"/>
            </a:xfrm>
            <a:prstGeom prst="rect">
              <a:avLst/>
            </a:prstGeom>
          </p:spPr>
        </p:pic>
        <p:pic>
          <p:nvPicPr>
            <p:cNvPr id="31" name="图片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61868" y="4839252"/>
              <a:ext cx="973519" cy="2160737"/>
            </a:xfrm>
            <a:prstGeom prst="rect">
              <a:avLst/>
            </a:prstGeom>
          </p:spPr>
        </p:pic>
        <p:pic>
          <p:nvPicPr>
            <p:cNvPr id="32" name="图片 2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727939">
              <a:off x="10901771" y="4964775"/>
              <a:ext cx="886456" cy="1986612"/>
            </a:xfrm>
            <a:prstGeom prst="rect">
              <a:avLst/>
            </a:prstGeom>
          </p:spPr>
        </p:pic>
      </p:grpSp>
      <p:pic>
        <p:nvPicPr>
          <p:cNvPr id="59" name="图片 101">
            <a:extLst>
              <a:ext uri="{FF2B5EF4-FFF2-40B4-BE49-F238E27FC236}">
                <a16:creationId xmlns:a16="http://schemas.microsoft.com/office/drawing/2014/main" id="{FED5BEC2-21B5-4362-B608-FBB540016CD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0" y="5493957"/>
            <a:ext cx="12196868" cy="13569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D4F7BE-A1E4-D7AB-31A0-96F3C468F0D0}"/>
              </a:ext>
            </a:extLst>
          </p:cNvPr>
          <p:cNvSpPr txBox="1"/>
          <p:nvPr/>
        </p:nvSpPr>
        <p:spPr>
          <a:xfrm>
            <a:off x="505537" y="765867"/>
            <a:ext cx="11515752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</a:t>
            </a:r>
            <a:r>
              <a:rPr 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 sáng, Nam đạp xe tới trường trên con đường quen thuộc. Hè đã sang, mấy cành phượ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vĩ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nở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rực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 ve kêu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râm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ran </a:t>
            </a:r>
            <a:r>
              <a:rPr 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 những tán lá sấu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um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Gần đến trường, khung cảnh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nhộn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nhịp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hẳn lên. Mấy em bé lớp 1 chia tay mẹ vào lớp, vừa đi vừa ngoái lại: “Mẹ ơi, chiều mẹ đón con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vi-VN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nhé!”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algn="r"/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(Kim Ngân)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9A5F-2A84-148A-AF42-7A53EBB51E16}"/>
              </a:ext>
            </a:extLst>
          </p:cNvPr>
          <p:cNvSpPr/>
          <p:nvPr/>
        </p:nvSpPr>
        <p:spPr>
          <a:xfrm>
            <a:off x="9856694" y="1431780"/>
            <a:ext cx="1317094" cy="379745"/>
          </a:xfrm>
          <a:prstGeom prst="rect">
            <a:avLst/>
          </a:prstGeom>
          <a:solidFill>
            <a:srgbClr val="FF66FF"/>
          </a:solidFill>
          <a:ln>
            <a:solidFill>
              <a:srgbClr val="FF66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4154BF-AC2B-23C7-D230-E4BFEC4E45A3}"/>
              </a:ext>
            </a:extLst>
          </p:cNvPr>
          <p:cNvSpPr/>
          <p:nvPr/>
        </p:nvSpPr>
        <p:spPr>
          <a:xfrm>
            <a:off x="3075483" y="2009528"/>
            <a:ext cx="1511362" cy="379746"/>
          </a:xfrm>
          <a:prstGeom prst="rect">
            <a:avLst/>
          </a:prstGeom>
          <a:solidFill>
            <a:srgbClr val="FF66FF"/>
          </a:solidFill>
          <a:ln>
            <a:solidFill>
              <a:srgbClr val="FF66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90BFCF-5CE3-D92A-3C2F-499550DA78E0}"/>
              </a:ext>
            </a:extLst>
          </p:cNvPr>
          <p:cNvSpPr/>
          <p:nvPr/>
        </p:nvSpPr>
        <p:spPr>
          <a:xfrm>
            <a:off x="8629116" y="2002374"/>
            <a:ext cx="1613358" cy="379745"/>
          </a:xfrm>
          <a:prstGeom prst="rect">
            <a:avLst/>
          </a:prstGeom>
          <a:solidFill>
            <a:srgbClr val="FF66FF"/>
          </a:solidFill>
          <a:ln>
            <a:solidFill>
              <a:srgbClr val="FF66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49D527-F327-E86C-0943-47D65479790F}"/>
              </a:ext>
            </a:extLst>
          </p:cNvPr>
          <p:cNvSpPr/>
          <p:nvPr/>
        </p:nvSpPr>
        <p:spPr>
          <a:xfrm>
            <a:off x="5002893" y="2539883"/>
            <a:ext cx="2007423" cy="443378"/>
          </a:xfrm>
          <a:prstGeom prst="rect">
            <a:avLst/>
          </a:prstGeom>
          <a:solidFill>
            <a:srgbClr val="FF66FF"/>
          </a:solidFill>
          <a:ln>
            <a:solidFill>
              <a:srgbClr val="FF66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3A75BA-F05A-C9AA-55D4-B58720483949}"/>
              </a:ext>
            </a:extLst>
          </p:cNvPr>
          <p:cNvSpPr/>
          <p:nvPr/>
        </p:nvSpPr>
        <p:spPr>
          <a:xfrm>
            <a:off x="2084163" y="3600475"/>
            <a:ext cx="867688" cy="408446"/>
          </a:xfrm>
          <a:prstGeom prst="rect">
            <a:avLst/>
          </a:prstGeom>
          <a:solidFill>
            <a:srgbClr val="FF66FF"/>
          </a:solidFill>
          <a:ln>
            <a:solidFill>
              <a:srgbClr val="FF66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43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39"/>
          <p:cNvSpPr/>
          <p:nvPr/>
        </p:nvSpPr>
        <p:spPr>
          <a:xfrm>
            <a:off x="1679833" y="6006600"/>
            <a:ext cx="2412400" cy="262800"/>
          </a:xfrm>
          <a:prstGeom prst="ellipse">
            <a:avLst/>
          </a:prstGeom>
          <a:solidFill>
            <a:srgbClr val="17253A">
              <a:alpha val="24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6AC04A4-233C-9091-715A-1B29EBFC4D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11"/>
          <a:stretch/>
        </p:blipFill>
        <p:spPr>
          <a:xfrm>
            <a:off x="-1057" y="4797082"/>
            <a:ext cx="12193057" cy="2060917"/>
          </a:xfrm>
          <a:prstGeom prst="rect">
            <a:avLst/>
          </a:prstGeom>
        </p:spPr>
      </p:pic>
      <p:pic>
        <p:nvPicPr>
          <p:cNvPr id="4" name="Picture 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715B5C32-A616-0A2E-BCDE-6B9576AD61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033" y="1044388"/>
            <a:ext cx="1650939" cy="1650941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B47E1C66-7A81-00BB-0314-5EF869F7217E}"/>
              </a:ext>
            </a:extLst>
          </p:cNvPr>
          <p:cNvSpPr txBox="1"/>
          <p:nvPr/>
        </p:nvSpPr>
        <p:spPr>
          <a:xfrm>
            <a:off x="3400201" y="2695329"/>
            <a:ext cx="6276491" cy="1467342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 w="6600">
                  <a:solidFill>
                    <a:srgbClr val="436D79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436D79"/>
                  </a:outerShdw>
                </a:effectLst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3. V</a:t>
            </a:r>
            <a:r>
              <a:rPr kumimoji="0" lang="en-US" sz="11500" b="1" i="0" u="none" strike="noStrike" kern="1200" cap="none" spc="0" normalizeH="0" baseline="0" noProof="0" dirty="0">
                <a:ln w="6600">
                  <a:solidFill>
                    <a:srgbClr val="436D79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436D79"/>
                  </a:outerShdw>
                </a:effectLst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Ậ</a:t>
            </a:r>
            <a:r>
              <a:rPr kumimoji="0" lang="en-US" sz="11500" b="1" i="0" u="none" strike="noStrike" kern="1200" cap="none" spc="0" normalizeH="0" baseline="0" noProof="0" dirty="0">
                <a:ln w="6600">
                  <a:solidFill>
                    <a:srgbClr val="436D79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700000" algn="tl" rotWithShape="0">
                    <a:srgbClr val="436D79"/>
                  </a:outerShdw>
                </a:effectLst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N </a:t>
            </a:r>
            <a:r>
              <a:rPr kumimoji="0" lang="en-US" sz="11500" b="1" i="0" u="none" strike="noStrike" kern="1200" cap="none" spc="0" normalizeH="0" baseline="0" noProof="0" dirty="0">
                <a:ln w="6600">
                  <a:solidFill>
                    <a:srgbClr val="436D79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436D79"/>
                  </a:outerShdw>
                </a:effectLst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D</a:t>
            </a:r>
            <a:r>
              <a:rPr kumimoji="0" lang="en-US" sz="11500" b="1" i="0" u="none" strike="noStrike" kern="1200" cap="none" spc="0" normalizeH="0" baseline="0" noProof="0" dirty="0">
                <a:ln w="6600">
                  <a:solidFill>
                    <a:srgbClr val="436D79"/>
                  </a:solidFill>
                  <a:prstDash val="solid"/>
                </a:ln>
                <a:solidFill>
                  <a:srgbClr val="CD6857"/>
                </a:solidFill>
                <a:effectLst>
                  <a:outerShdw dist="38100" dir="2700000" algn="tl" rotWithShape="0">
                    <a:srgbClr val="436D79"/>
                  </a:outerShdw>
                </a:effectLst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Ụ</a:t>
            </a:r>
            <a:r>
              <a:rPr kumimoji="0" lang="en-US" sz="11500" b="1" i="0" u="none" strike="noStrike" kern="1200" cap="none" spc="0" normalizeH="0" baseline="0" noProof="0" dirty="0">
                <a:ln w="6600">
                  <a:solidFill>
                    <a:srgbClr val="436D79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700000" algn="tl" rotWithShape="0">
                    <a:srgbClr val="436D79"/>
                  </a:outerShdw>
                </a:effectLst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N</a:t>
            </a:r>
            <a:r>
              <a:rPr kumimoji="0" lang="en-US" sz="11500" b="1" i="0" u="none" strike="noStrike" kern="1200" cap="none" spc="0" normalizeH="0" baseline="0" noProof="0" dirty="0">
                <a:ln w="6600">
                  <a:solidFill>
                    <a:srgbClr val="436D79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436D79"/>
                  </a:outerShdw>
                </a:effectLst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G</a:t>
            </a:r>
            <a:endParaRPr kumimoji="0" lang="en-US" sz="11500" b="1" i="0" u="none" strike="noStrike" kern="1200" cap="none" spc="0" normalizeH="0" baseline="0" noProof="0" dirty="0">
              <a:ln w="6600">
                <a:solidFill>
                  <a:srgbClr val="436D79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436D79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754617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E04D6B50-74CD-4C1A-A820-6137F26F80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0" y="-1752541"/>
            <a:ext cx="12190132" cy="2264898"/>
          </a:xfrm>
          <a:prstGeom prst="rect">
            <a:avLst/>
          </a:prstGeom>
        </p:spPr>
      </p:pic>
      <p:sp>
        <p:nvSpPr>
          <p:cNvPr id="21" name="Cloud 20">
            <a:extLst>
              <a:ext uri="{FF2B5EF4-FFF2-40B4-BE49-F238E27FC236}">
                <a16:creationId xmlns:a16="http://schemas.microsoft.com/office/drawing/2014/main" id="{2195C38E-A8BF-4FA5-A55C-0CCF84A6D822}"/>
              </a:ext>
            </a:extLst>
          </p:cNvPr>
          <p:cNvSpPr/>
          <p:nvPr/>
        </p:nvSpPr>
        <p:spPr>
          <a:xfrm>
            <a:off x="219076" y="2471520"/>
            <a:ext cx="2981324" cy="1990725"/>
          </a:xfrm>
          <a:prstGeom prst="cloud">
            <a:avLst/>
          </a:prstGeom>
          <a:solidFill>
            <a:srgbClr val="A3DEFF"/>
          </a:solidFill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Left Brace 28">
            <a:extLst>
              <a:ext uri="{FF2B5EF4-FFF2-40B4-BE49-F238E27FC236}">
                <a16:creationId xmlns:a16="http://schemas.microsoft.com/office/drawing/2014/main" id="{FE3FB01D-8273-42C8-A3B9-8693051AEDF9}"/>
              </a:ext>
            </a:extLst>
          </p:cNvPr>
          <p:cNvSpPr/>
          <p:nvPr/>
        </p:nvSpPr>
        <p:spPr>
          <a:xfrm>
            <a:off x="3409950" y="2309595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9EED26D-5D1F-483D-BA5F-BA1DEADBC126}"/>
              </a:ext>
            </a:extLst>
          </p:cNvPr>
          <p:cNvSpPr/>
          <p:nvPr/>
        </p:nvSpPr>
        <p:spPr>
          <a:xfrm>
            <a:off x="3848097" y="1752383"/>
            <a:ext cx="2247903" cy="1314450"/>
          </a:xfrm>
          <a:prstGeom prst="rect">
            <a:avLst/>
          </a:prstGeom>
          <a:solidFill>
            <a:srgbClr val="A3DEFF"/>
          </a:solidFill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AEF0665-E8D0-44F1-9BBC-1405B0A3BD5F}"/>
              </a:ext>
            </a:extLst>
          </p:cNvPr>
          <p:cNvSpPr/>
          <p:nvPr/>
        </p:nvSpPr>
        <p:spPr>
          <a:xfrm>
            <a:off x="3848097" y="4647983"/>
            <a:ext cx="2362203" cy="1031078"/>
          </a:xfrm>
          <a:prstGeom prst="rect">
            <a:avLst/>
          </a:prstGeom>
          <a:solidFill>
            <a:srgbClr val="A3DEFF"/>
          </a:solidFill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64CF8A1-3F7A-4C53-9A2C-2463BBE86BF0}"/>
              </a:ext>
            </a:extLst>
          </p:cNvPr>
          <p:cNvCxnSpPr>
            <a:stCxn id="31" idx="3"/>
          </p:cNvCxnSpPr>
          <p:nvPr/>
        </p:nvCxnSpPr>
        <p:spPr>
          <a:xfrm flipV="1">
            <a:off x="6096000" y="1638083"/>
            <a:ext cx="761998" cy="771525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96C73C3D-3497-4A71-9C25-1F21FF9D697F}"/>
              </a:ext>
            </a:extLst>
          </p:cNvPr>
          <p:cNvSpPr/>
          <p:nvPr/>
        </p:nvSpPr>
        <p:spPr>
          <a:xfrm>
            <a:off x="6857996" y="980858"/>
            <a:ext cx="3333754" cy="760811"/>
          </a:xfrm>
          <a:prstGeom prst="rect">
            <a:avLst/>
          </a:prstGeom>
          <a:solidFill>
            <a:srgbClr val="A3DEFF"/>
          </a:solidFill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sắc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3CA3247-5240-436A-BE3A-1BB5A4C0F990}"/>
              </a:ext>
            </a:extLst>
          </p:cNvPr>
          <p:cNvCxnSpPr>
            <a:cxnSpLocks/>
          </p:cNvCxnSpPr>
          <p:nvPr/>
        </p:nvCxnSpPr>
        <p:spPr>
          <a:xfrm>
            <a:off x="6096000" y="2461996"/>
            <a:ext cx="838196" cy="9524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FFEE5E89-9CDF-4215-A2CA-58B834F3BDE4}"/>
              </a:ext>
            </a:extLst>
          </p:cNvPr>
          <p:cNvSpPr/>
          <p:nvPr/>
        </p:nvSpPr>
        <p:spPr>
          <a:xfrm>
            <a:off x="6934196" y="2023845"/>
            <a:ext cx="3333754" cy="666750"/>
          </a:xfrm>
          <a:prstGeom prst="rect">
            <a:avLst/>
          </a:prstGeom>
          <a:solidFill>
            <a:srgbClr val="A3DEFF"/>
          </a:solidFill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âm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ADD3548-1136-4083-85AC-5F1BABDA69E5}"/>
              </a:ext>
            </a:extLst>
          </p:cNvPr>
          <p:cNvCxnSpPr>
            <a:cxnSpLocks/>
          </p:cNvCxnSpPr>
          <p:nvPr/>
        </p:nvCxnSpPr>
        <p:spPr>
          <a:xfrm flipV="1">
            <a:off x="6219822" y="5192096"/>
            <a:ext cx="971552" cy="1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69257D4E-D29B-4104-B22D-BE8E86136372}"/>
              </a:ext>
            </a:extLst>
          </p:cNvPr>
          <p:cNvSpPr/>
          <p:nvPr/>
        </p:nvSpPr>
        <p:spPr>
          <a:xfrm>
            <a:off x="7210423" y="4462245"/>
            <a:ext cx="3333754" cy="1314450"/>
          </a:xfrm>
          <a:prstGeom prst="rect">
            <a:avLst/>
          </a:prstGeom>
          <a:solidFill>
            <a:srgbClr val="A3DEFF"/>
          </a:solidFill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E0D6ADE-F74D-4664-B463-0E977A651F5A}"/>
              </a:ext>
            </a:extLst>
          </p:cNvPr>
          <p:cNvCxnSpPr>
            <a:cxnSpLocks/>
          </p:cNvCxnSpPr>
          <p:nvPr/>
        </p:nvCxnSpPr>
        <p:spPr>
          <a:xfrm>
            <a:off x="6096000" y="2539089"/>
            <a:ext cx="838196" cy="867668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D4853443-AAEC-4C4B-8764-AFCAC0A0338F}"/>
              </a:ext>
            </a:extLst>
          </p:cNvPr>
          <p:cNvSpPr/>
          <p:nvPr/>
        </p:nvSpPr>
        <p:spPr>
          <a:xfrm>
            <a:off x="6934196" y="2959082"/>
            <a:ext cx="3333754" cy="666750"/>
          </a:xfrm>
          <a:prstGeom prst="rect">
            <a:avLst/>
          </a:prstGeom>
          <a:solidFill>
            <a:srgbClr val="A3DEFF"/>
          </a:solidFill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hương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vị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6" descr="Premium Vector | Happy cute kid girl ready to go to school | Cute kids, Kids  cartoon characters, Cute bear drawings">
            <a:extLst>
              <a:ext uri="{FF2B5EF4-FFF2-40B4-BE49-F238E27FC236}">
                <a16:creationId xmlns:a16="http://schemas.microsoft.com/office/drawing/2014/main" id="{5F495DFB-E4CC-432C-07F8-B5E9F3ECF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2812" y1="25399" x2="45048" y2="33546"/>
                        <a14:foregroundMark x1="54153" y1="24920" x2="57508" y2="33546"/>
                        <a14:foregroundMark x1="58786" y1="23003" x2="55751" y2="29712"/>
                        <a14:foregroundMark x1="38658" y1="88818" x2="38658" y2="88818"/>
                        <a14:foregroundMark x1="57987" y1="89936" x2="57987" y2="899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95662" y="2997536"/>
            <a:ext cx="3344821" cy="411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621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9" grpId="0" animBg="1"/>
      <p:bldP spid="31" grpId="0" animBg="1"/>
      <p:bldP spid="32" grpId="0" animBg="1"/>
      <p:bldP spid="34" grpId="0" animBg="1"/>
      <p:bldP spid="36" grpId="0" animBg="1"/>
      <p:bldP spid="38" grpId="0" animBg="1"/>
      <p:bldP spid="4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399397" y="204604"/>
            <a:ext cx="11388161" cy="6374622"/>
          </a:xfrm>
          <a:prstGeom prst="roundRect">
            <a:avLst>
              <a:gd name="adj" fmla="val 11994"/>
            </a:avLst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985" y="760426"/>
            <a:ext cx="556960" cy="821516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622485"/>
            <a:ext cx="819160" cy="1721345"/>
          </a:xfrm>
          <a:prstGeom prst="rect">
            <a:avLst/>
          </a:prstGeom>
        </p:spPr>
      </p:pic>
      <p:grpSp>
        <p:nvGrpSpPr>
          <p:cNvPr id="28" name="组合 23"/>
          <p:cNvGrpSpPr/>
          <p:nvPr/>
        </p:nvGrpSpPr>
        <p:grpSpPr>
          <a:xfrm>
            <a:off x="8770798" y="5172805"/>
            <a:ext cx="3419333" cy="1564390"/>
            <a:chOff x="7361868" y="4839252"/>
            <a:chExt cx="4426359" cy="2160737"/>
          </a:xfrm>
        </p:grpSpPr>
        <p:pic>
          <p:nvPicPr>
            <p:cNvPr id="29" name="图片 1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812341" y="5453378"/>
              <a:ext cx="941860" cy="1408832"/>
            </a:xfrm>
            <a:prstGeom prst="rect">
              <a:avLst/>
            </a:prstGeom>
          </p:spPr>
        </p:pic>
        <p:pic>
          <p:nvPicPr>
            <p:cNvPr id="30" name="图片 1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50732" y="5399998"/>
              <a:ext cx="1416748" cy="1551299"/>
            </a:xfrm>
            <a:prstGeom prst="rect">
              <a:avLst/>
            </a:prstGeom>
          </p:spPr>
        </p:pic>
        <p:pic>
          <p:nvPicPr>
            <p:cNvPr id="31" name="图片 2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361868" y="4839252"/>
              <a:ext cx="973519" cy="2160737"/>
            </a:xfrm>
            <a:prstGeom prst="rect">
              <a:avLst/>
            </a:prstGeom>
          </p:spPr>
        </p:pic>
        <p:pic>
          <p:nvPicPr>
            <p:cNvPr id="32" name="图片 2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727939">
              <a:off x="10901771" y="4964775"/>
              <a:ext cx="886456" cy="1986612"/>
            </a:xfrm>
            <a:prstGeom prst="rect">
              <a:avLst/>
            </a:prstGeom>
          </p:spPr>
        </p:pic>
      </p:grpSp>
      <p:pic>
        <p:nvPicPr>
          <p:cNvPr id="59" name="图片 101">
            <a:extLst>
              <a:ext uri="{FF2B5EF4-FFF2-40B4-BE49-F238E27FC236}">
                <a16:creationId xmlns:a16="http://schemas.microsoft.com/office/drawing/2014/main" id="{FED5BEC2-21B5-4362-B608-FBB540016CD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56" y="5493957"/>
            <a:ext cx="12196868" cy="1356902"/>
          </a:xfrm>
          <a:prstGeom prst="rect">
            <a:avLst/>
          </a:prstGeom>
        </p:spPr>
      </p:pic>
      <p:pic>
        <p:nvPicPr>
          <p:cNvPr id="2" name="Nhạc đọc Vè, Đọc ráp chậm (CHẬM)">
            <a:hlinkClick r:id="" action="ppaction://media"/>
            <a:extLst>
              <a:ext uri="{FF2B5EF4-FFF2-40B4-BE49-F238E27FC236}">
                <a16:creationId xmlns:a16="http://schemas.microsoft.com/office/drawing/2014/main" id="{351B94D3-F3F6-FE58-96F8-F44E54ECBD4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47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3476585" y="4492168"/>
            <a:ext cx="3291843" cy="18516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CDFBBD-0B57-858C-215A-8B91DBDB9C1F}"/>
              </a:ext>
            </a:extLst>
          </p:cNvPr>
          <p:cNvSpPr txBox="1"/>
          <p:nvPr/>
        </p:nvSpPr>
        <p:spPr>
          <a:xfrm>
            <a:off x="1998812" y="525657"/>
            <a:ext cx="393326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Ve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vẻ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vè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vè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Tím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tím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vồng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C55AFB-8E56-DA73-214F-695CA417DE79}"/>
              </a:ext>
            </a:extLst>
          </p:cNvPr>
          <p:cNvSpPr txBox="1"/>
          <p:nvPr/>
        </p:nvSpPr>
        <p:spPr>
          <a:xfrm>
            <a:off x="6972944" y="516107"/>
            <a:ext cx="3562194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Chua cay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mặn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cay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chát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Mùi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thơm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ngạt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Lan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tỏa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khắp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C37A3E-FAE8-A53C-3C0B-1A3932732A00}"/>
              </a:ext>
            </a:extLst>
          </p:cNvPr>
          <p:cNvSpPr txBox="1"/>
          <p:nvPr/>
        </p:nvSpPr>
        <p:spPr>
          <a:xfrm>
            <a:off x="1998812" y="3277344"/>
            <a:ext cx="3603872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Lích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lích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rích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sâu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Vi vu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rì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quen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nữa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4144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1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0727AC49-7D31-40F1-8ED1-3E7E11846C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0" y="4591598"/>
            <a:ext cx="12190132" cy="226489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3E9170B-3983-4FDB-86FB-2465D9148F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0" y="1"/>
            <a:ext cx="12190132" cy="2264898"/>
          </a:xfrm>
          <a:prstGeom prst="rect">
            <a:avLst/>
          </a:prstGeom>
        </p:spPr>
      </p:pic>
      <p:sp>
        <p:nvSpPr>
          <p:cNvPr id="6" name="椭圆形标注">
            <a:extLst>
              <a:ext uri="{FF2B5EF4-FFF2-40B4-BE49-F238E27FC236}">
                <a16:creationId xmlns:a16="http://schemas.microsoft.com/office/drawing/2014/main" id="{62DE5013-040E-455B-98EB-F010A70BADDC}"/>
              </a:ext>
            </a:extLst>
          </p:cNvPr>
          <p:cNvSpPr/>
          <p:nvPr/>
        </p:nvSpPr>
        <p:spPr>
          <a:xfrm rot="2450753">
            <a:off x="5114046" y="103050"/>
            <a:ext cx="5709070" cy="5709067"/>
          </a:xfrm>
          <a:prstGeom prst="wedgeEllipseCallout">
            <a:avLst>
              <a:gd name="adj1" fmla="val -23571"/>
              <a:gd name="adj2" fmla="val 53517"/>
            </a:avLst>
          </a:prstGeom>
          <a:solidFill>
            <a:srgbClr val="6ACD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方正卡通简体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F3F1D96-94BC-4224-8801-86A102DF381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10" y="190500"/>
            <a:ext cx="4933950" cy="66675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920581" y="1720289"/>
            <a:ext cx="6096000" cy="24745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30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04 -0.07245 L 4.16667E-6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E04D6B50-74CD-4C1A-A820-6137F26F80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0" y="-1752541"/>
            <a:ext cx="12190132" cy="2264898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D0204351-A3E0-44E1-83E7-F72DDFDEF265}"/>
              </a:ext>
            </a:extLst>
          </p:cNvPr>
          <p:cNvGrpSpPr/>
          <p:nvPr/>
        </p:nvGrpSpPr>
        <p:grpSpPr>
          <a:xfrm>
            <a:off x="-1867" y="-150607"/>
            <a:ext cx="12191999" cy="7008607"/>
            <a:chOff x="-868219" y="4377416"/>
            <a:chExt cx="12191999" cy="5801057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11B8D1D1-BEC3-45BF-85C4-2C03C3A481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b="15142"/>
            <a:stretch/>
          </p:blipFill>
          <p:spPr>
            <a:xfrm>
              <a:off x="-868219" y="4377416"/>
              <a:ext cx="12191999" cy="5801057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D8AC167-2B69-4E1E-B0E4-967EC2E3EB6A}"/>
                </a:ext>
              </a:extLst>
            </p:cNvPr>
            <p:cNvSpPr/>
            <p:nvPr/>
          </p:nvSpPr>
          <p:spPr>
            <a:xfrm>
              <a:off x="4705933" y="9291782"/>
              <a:ext cx="1708723" cy="886691"/>
            </a:xfrm>
            <a:prstGeom prst="rect">
              <a:avLst/>
            </a:prstGeom>
            <a:solidFill>
              <a:srgbClr val="C1F4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A36CBD96-6DC9-4884-90B3-3D390C2D9752}"/>
              </a:ext>
            </a:extLst>
          </p:cNvPr>
          <p:cNvSpPr/>
          <p:nvPr/>
        </p:nvSpPr>
        <p:spPr>
          <a:xfrm>
            <a:off x="2498501" y="1483807"/>
            <a:ext cx="7698901" cy="1951042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KHỞI</a:t>
            </a:r>
            <a:r>
              <a:rPr kumimoji="0" lang="en-US" sz="5400" b="1" i="0" u="none" strike="noStrike" kern="0" cap="none" spc="0" normalizeH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ĐỘNG</a:t>
            </a:r>
            <a:endParaRPr kumimoji="0" lang="en-US" sz="5400" b="1" i="0" u="none" strike="noStrike" kern="0" cap="none" spc="0" normalizeH="0" baseline="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2EEDAAD-7410-4ABD-8E96-AD55A2AC56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2118" y="4218811"/>
            <a:ext cx="8357430" cy="263918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74D2049-AD05-4904-A428-12E216ED71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141" y="1834114"/>
            <a:ext cx="2349918" cy="4902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50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D0749-DA61-89D4-7076-D7BB40D5B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Quả Gì Mà Chua Chua Thế - Nhạc Thiếu Nhi Có Lời">
            <a:hlinkClick r:id="" action="ppaction://media"/>
            <a:extLst>
              <a:ext uri="{FF2B5EF4-FFF2-40B4-BE49-F238E27FC236}">
                <a16:creationId xmlns:a16="http://schemas.microsoft.com/office/drawing/2014/main" id="{72EB82E8-763F-FAE1-04B6-88F0D012B44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  <p:pic>
        <p:nvPicPr>
          <p:cNvPr id="6" name="Quả Gì Mà Chua Chua Thế - Nhạc Thiếu Nhi Có Lời">
            <a:hlinkClick r:id="" action="ppaction://media"/>
            <a:extLst>
              <a:ext uri="{FF2B5EF4-FFF2-40B4-BE49-F238E27FC236}">
                <a16:creationId xmlns:a16="http://schemas.microsoft.com/office/drawing/2014/main" id="{556C76D7-3C72-9A16-CB80-080DD21ED01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1">
                  <p14:trim st="16253" end="7198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94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365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9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4D67E46-DE67-FCC2-7226-A672C7B83E1F}"/>
              </a:ext>
            </a:extLst>
          </p:cNvPr>
          <p:cNvSpPr/>
          <p:nvPr/>
        </p:nvSpPr>
        <p:spPr>
          <a:xfrm>
            <a:off x="2064525" y="383254"/>
            <a:ext cx="8888489" cy="518273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38100">
            <a:solidFill>
              <a:srgbClr val="F76B6C"/>
            </a:solidFill>
            <a:prstDash val="dash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8F9459D-B805-6560-892D-1F4DE232194B}"/>
              </a:ext>
            </a:extLst>
          </p:cNvPr>
          <p:cNvGrpSpPr/>
          <p:nvPr/>
        </p:nvGrpSpPr>
        <p:grpSpPr>
          <a:xfrm>
            <a:off x="1" y="2940691"/>
            <a:ext cx="3773510" cy="3917309"/>
            <a:chOff x="6531391" y="575669"/>
            <a:chExt cx="4073751" cy="3917309"/>
          </a:xfrm>
        </p:grpSpPr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id="{FAD2520D-6F00-A448-DB94-D98746580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6531391" y="575669"/>
              <a:ext cx="4073751" cy="3917309"/>
            </a:xfrm>
            <a:prstGeom prst="rect">
              <a:avLst/>
            </a:prstGeom>
          </p:spPr>
        </p:pic>
        <p:sp>
          <p:nvSpPr>
            <p:cNvPr id="9" name="Wave 8">
              <a:extLst>
                <a:ext uri="{FF2B5EF4-FFF2-40B4-BE49-F238E27FC236}">
                  <a16:creationId xmlns:a16="http://schemas.microsoft.com/office/drawing/2014/main" id="{5F9D8FC7-A99C-5609-B6A8-0016AC5A96AF}"/>
                </a:ext>
              </a:extLst>
            </p:cNvPr>
            <p:cNvSpPr/>
            <p:nvPr/>
          </p:nvSpPr>
          <p:spPr>
            <a:xfrm>
              <a:off x="8568267" y="609599"/>
              <a:ext cx="395111" cy="378147"/>
            </a:xfrm>
            <a:prstGeom prst="wav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endParaRPr>
            </a:p>
          </p:txBody>
        </p:sp>
        <p:sp>
          <p:nvSpPr>
            <p:cNvPr id="10" name="Star: 5 Points 9">
              <a:extLst>
                <a:ext uri="{FF2B5EF4-FFF2-40B4-BE49-F238E27FC236}">
                  <a16:creationId xmlns:a16="http://schemas.microsoft.com/office/drawing/2014/main" id="{ACFEE2E6-D7C1-170C-5079-A9D56B207344}"/>
                </a:ext>
              </a:extLst>
            </p:cNvPr>
            <p:cNvSpPr/>
            <p:nvPr/>
          </p:nvSpPr>
          <p:spPr>
            <a:xfrm>
              <a:off x="8669869" y="733777"/>
              <a:ext cx="180622" cy="133331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endParaRPr>
            </a:p>
          </p:txBody>
        </p:sp>
      </p:grpSp>
      <p:sp>
        <p:nvSpPr>
          <p:cNvPr id="3" name="Google Shape;7902;p32">
            <a:extLst>
              <a:ext uri="{FF2B5EF4-FFF2-40B4-BE49-F238E27FC236}">
                <a16:creationId xmlns:a16="http://schemas.microsoft.com/office/drawing/2014/main" id="{98F30DBC-7163-F0D0-49E7-843B380628F2}"/>
              </a:ext>
            </a:extLst>
          </p:cNvPr>
          <p:cNvSpPr txBox="1">
            <a:spLocks/>
          </p:cNvSpPr>
          <p:nvPr/>
        </p:nvSpPr>
        <p:spPr>
          <a:xfrm>
            <a:off x="2541043" y="1513888"/>
            <a:ext cx="8151340" cy="2853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1484" tIns="131484" rIns="131484" bIns="131484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điểm</a:t>
            </a:r>
            <a:endParaRPr lang="en-US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64B7C17B-D2FA-2712-37C6-6483CD483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1691" y="2669400"/>
            <a:ext cx="3953071" cy="435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7595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6">
            <a:extLst>
              <a:ext uri="{FF2B5EF4-FFF2-40B4-BE49-F238E27FC236}">
                <a16:creationId xmlns:a16="http://schemas.microsoft.com/office/drawing/2014/main" id="{68A710FB-0B39-AC5E-B4A8-6EA264FA1E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0" y="-1752541"/>
            <a:ext cx="12190132" cy="226489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159EA41-C3AB-D919-CD72-5ECC113DFA92}"/>
              </a:ext>
            </a:extLst>
          </p:cNvPr>
          <p:cNvGrpSpPr/>
          <p:nvPr/>
        </p:nvGrpSpPr>
        <p:grpSpPr>
          <a:xfrm>
            <a:off x="141668" y="139562"/>
            <a:ext cx="11602891" cy="1697822"/>
            <a:chOff x="933880" y="705779"/>
            <a:chExt cx="6481073" cy="2144790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E1334587-D9B9-8396-60CF-C20B5FD54934}"/>
                </a:ext>
              </a:extLst>
            </p:cNvPr>
            <p:cNvSpPr/>
            <p:nvPr/>
          </p:nvSpPr>
          <p:spPr bwMode="auto">
            <a:xfrm>
              <a:off x="933880" y="705779"/>
              <a:ext cx="6481073" cy="2144790"/>
            </a:xfrm>
            <a:custGeom>
              <a:avLst/>
              <a:gdLst>
                <a:gd name="T0" fmla="*/ 360 w 2379"/>
                <a:gd name="T1" fmla="*/ 78 h 1260"/>
                <a:gd name="T2" fmla="*/ 141 w 2379"/>
                <a:gd name="T3" fmla="*/ 488 h 1260"/>
                <a:gd name="T4" fmla="*/ 189 w 2379"/>
                <a:gd name="T5" fmla="*/ 818 h 1260"/>
                <a:gd name="T6" fmla="*/ 454 w 2379"/>
                <a:gd name="T7" fmla="*/ 1194 h 1260"/>
                <a:gd name="T8" fmla="*/ 1705 w 2379"/>
                <a:gd name="T9" fmla="*/ 1177 h 1260"/>
                <a:gd name="T10" fmla="*/ 2349 w 2379"/>
                <a:gd name="T11" fmla="*/ 1068 h 1260"/>
                <a:gd name="T12" fmla="*/ 2300 w 2379"/>
                <a:gd name="T13" fmla="*/ 517 h 1260"/>
                <a:gd name="T14" fmla="*/ 1942 w 2379"/>
                <a:gd name="T15" fmla="*/ 60 h 1260"/>
                <a:gd name="T16" fmla="*/ 1215 w 2379"/>
                <a:gd name="T17" fmla="*/ 152 h 1260"/>
                <a:gd name="T18" fmla="*/ 360 w 2379"/>
                <a:gd name="T19" fmla="*/ 78 h 1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79" h="1260">
                  <a:moveTo>
                    <a:pt x="360" y="78"/>
                  </a:moveTo>
                  <a:cubicBezTo>
                    <a:pt x="189" y="79"/>
                    <a:pt x="0" y="144"/>
                    <a:pt x="141" y="488"/>
                  </a:cubicBezTo>
                  <a:cubicBezTo>
                    <a:pt x="198" y="627"/>
                    <a:pt x="190" y="731"/>
                    <a:pt x="189" y="818"/>
                  </a:cubicBezTo>
                  <a:cubicBezTo>
                    <a:pt x="186" y="972"/>
                    <a:pt x="95" y="1211"/>
                    <a:pt x="454" y="1194"/>
                  </a:cubicBezTo>
                  <a:cubicBezTo>
                    <a:pt x="791" y="1178"/>
                    <a:pt x="1367" y="1146"/>
                    <a:pt x="1705" y="1177"/>
                  </a:cubicBezTo>
                  <a:cubicBezTo>
                    <a:pt x="2167" y="1219"/>
                    <a:pt x="2326" y="1260"/>
                    <a:pt x="2349" y="1068"/>
                  </a:cubicBezTo>
                  <a:cubicBezTo>
                    <a:pt x="2372" y="876"/>
                    <a:pt x="2199" y="882"/>
                    <a:pt x="2300" y="517"/>
                  </a:cubicBezTo>
                  <a:cubicBezTo>
                    <a:pt x="2379" y="234"/>
                    <a:pt x="2197" y="0"/>
                    <a:pt x="1942" y="60"/>
                  </a:cubicBezTo>
                  <a:cubicBezTo>
                    <a:pt x="1637" y="132"/>
                    <a:pt x="1487" y="122"/>
                    <a:pt x="1215" y="152"/>
                  </a:cubicBezTo>
                  <a:cubicBezTo>
                    <a:pt x="970" y="179"/>
                    <a:pt x="753" y="74"/>
                    <a:pt x="360" y="78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endParaRPr>
            </a:p>
          </p:txBody>
        </p:sp>
        <p:sp>
          <p:nvSpPr>
            <p:cNvPr id="7" name="Google Shape;304;p20">
              <a:extLst>
                <a:ext uri="{FF2B5EF4-FFF2-40B4-BE49-F238E27FC236}">
                  <a16:creationId xmlns:a16="http://schemas.microsoft.com/office/drawing/2014/main" id="{3658D33C-AE75-EDD9-D461-927C07CB4FF7}"/>
                </a:ext>
              </a:extLst>
            </p:cNvPr>
            <p:cNvSpPr txBox="1">
              <a:spLocks/>
            </p:cNvSpPr>
            <p:nvPr/>
          </p:nvSpPr>
          <p:spPr>
            <a:xfrm>
              <a:off x="1271669" y="1327848"/>
              <a:ext cx="6103383" cy="9006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lvl="0"/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Odibee Sans"/>
                </a:rPr>
                <a:t>1. </a:t>
              </a:r>
              <a:r>
                <a:rPr lang="vi-VN" sz="3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Tìm những từ ngữ chỉ đặc điểm của con đường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Odibee San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DA55352-39D6-A29F-A99A-512B5390AE8E}"/>
              </a:ext>
            </a:extLst>
          </p:cNvPr>
          <p:cNvGrpSpPr/>
          <p:nvPr/>
        </p:nvGrpSpPr>
        <p:grpSpPr>
          <a:xfrm>
            <a:off x="475459" y="2038733"/>
            <a:ext cx="3121669" cy="1237787"/>
            <a:chOff x="610230" y="2335868"/>
            <a:chExt cx="3510548" cy="1551980"/>
          </a:xfrm>
        </p:grpSpPr>
        <p:pic>
          <p:nvPicPr>
            <p:cNvPr id="14" name="图片 4">
              <a:extLst>
                <a:ext uri="{FF2B5EF4-FFF2-40B4-BE49-F238E27FC236}">
                  <a16:creationId xmlns:a16="http://schemas.microsoft.com/office/drawing/2014/main" id="{1F11E895-B258-4585-B9F9-C5DA65EAF7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 b="17551"/>
            <a:stretch/>
          </p:blipFill>
          <p:spPr>
            <a:xfrm rot="21182847">
              <a:off x="610230" y="2335868"/>
              <a:ext cx="3510548" cy="1551980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2B6087C-DD50-E3CB-2A3D-D9698460231B}"/>
                </a:ext>
              </a:extLst>
            </p:cNvPr>
            <p:cNvSpPr/>
            <p:nvPr/>
          </p:nvSpPr>
          <p:spPr>
            <a:xfrm>
              <a:off x="946435" y="2772665"/>
              <a:ext cx="224773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M.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Mấp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mô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710B5C3-A10B-C68C-6585-8B10D53E57E1}"/>
              </a:ext>
            </a:extLst>
          </p:cNvPr>
          <p:cNvCxnSpPr>
            <a:cxnSpLocks/>
          </p:cNvCxnSpPr>
          <p:nvPr/>
        </p:nvCxnSpPr>
        <p:spPr>
          <a:xfrm>
            <a:off x="4155900" y="1204845"/>
            <a:ext cx="6791142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9D4BF1DC-D093-8C26-D486-66592C17B259}"/>
              </a:ext>
            </a:extLst>
          </p:cNvPr>
          <p:cNvGrpSpPr/>
          <p:nvPr/>
        </p:nvGrpSpPr>
        <p:grpSpPr>
          <a:xfrm>
            <a:off x="5343258" y="1384135"/>
            <a:ext cx="6542969" cy="5334303"/>
            <a:chOff x="5128145" y="0"/>
            <a:chExt cx="7063856" cy="589963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6BBDAFA-1CFE-2EA8-3D40-E2FD6E8789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1406" t="22646" r="6948" b="62294"/>
            <a:stretch/>
          </p:blipFill>
          <p:spPr>
            <a:xfrm>
              <a:off x="5128145" y="3025807"/>
              <a:ext cx="7063856" cy="1436914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B2068C6-C1A9-2D22-E864-1E73CEDE83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885" t="39972" r="54304" b="24396"/>
            <a:stretch/>
          </p:blipFill>
          <p:spPr>
            <a:xfrm>
              <a:off x="5128145" y="0"/>
              <a:ext cx="7063856" cy="330716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89E024B-5610-ED54-8675-4E2201F1C0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1275" t="61528" r="7079" b="23412"/>
            <a:stretch/>
          </p:blipFill>
          <p:spPr>
            <a:xfrm>
              <a:off x="5128145" y="4462721"/>
              <a:ext cx="7063856" cy="1436914"/>
            </a:xfrm>
            <a:prstGeom prst="rect">
              <a:avLst/>
            </a:prstGeom>
          </p:spPr>
        </p:pic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46FDC27-B204-055C-F05A-F597D18E7CA7}"/>
              </a:ext>
            </a:extLst>
          </p:cNvPr>
          <p:cNvCxnSpPr>
            <a:cxnSpLocks/>
          </p:cNvCxnSpPr>
          <p:nvPr/>
        </p:nvCxnSpPr>
        <p:spPr>
          <a:xfrm>
            <a:off x="5895977" y="2453416"/>
            <a:ext cx="606876" cy="0"/>
          </a:xfrm>
          <a:prstGeom prst="line">
            <a:avLst/>
          </a:prstGeom>
          <a:ln w="50800">
            <a:solidFill>
              <a:srgbClr val="C931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349A09E-4839-4F73-89F2-E3CD3B71A3B5}"/>
              </a:ext>
            </a:extLst>
          </p:cNvPr>
          <p:cNvCxnSpPr>
            <a:cxnSpLocks/>
          </p:cNvCxnSpPr>
          <p:nvPr/>
        </p:nvCxnSpPr>
        <p:spPr>
          <a:xfrm>
            <a:off x="8839642" y="4588304"/>
            <a:ext cx="658319" cy="0"/>
          </a:xfrm>
          <a:prstGeom prst="line">
            <a:avLst/>
          </a:prstGeom>
          <a:ln w="50800">
            <a:solidFill>
              <a:srgbClr val="C931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8D99981-6E0C-7652-957C-808343EF59BA}"/>
              </a:ext>
            </a:extLst>
          </p:cNvPr>
          <p:cNvSpPr txBox="1"/>
          <p:nvPr/>
        </p:nvSpPr>
        <p:spPr>
          <a:xfrm>
            <a:off x="475459" y="3877784"/>
            <a:ext cx="33843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mấp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mô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lầy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lội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trượt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D38430E-D904-135B-0AFF-546CD4944E5F}"/>
              </a:ext>
            </a:extLst>
          </p:cNvPr>
          <p:cNvCxnSpPr>
            <a:cxnSpLocks/>
          </p:cNvCxnSpPr>
          <p:nvPr/>
        </p:nvCxnSpPr>
        <p:spPr>
          <a:xfrm>
            <a:off x="8018648" y="4588304"/>
            <a:ext cx="505919" cy="0"/>
          </a:xfrm>
          <a:prstGeom prst="line">
            <a:avLst/>
          </a:prstGeom>
          <a:ln w="50800">
            <a:solidFill>
              <a:srgbClr val="C931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368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2706F-9E10-FBC6-B453-47D0B28B4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A3FBC8-3872-C879-0B0E-2F552DEC5C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256" t="6218" r="14796" b="14434"/>
          <a:stretch/>
        </p:blipFill>
        <p:spPr>
          <a:xfrm>
            <a:off x="585562" y="0"/>
            <a:ext cx="10884980" cy="5061397"/>
          </a:xfrm>
          <a:prstGeom prst="rect">
            <a:avLst/>
          </a:prstGeom>
        </p:spPr>
      </p:pic>
      <p:pic>
        <p:nvPicPr>
          <p:cNvPr id="5" name="图片 17">
            <a:extLst>
              <a:ext uri="{FF2B5EF4-FFF2-40B4-BE49-F238E27FC236}">
                <a16:creationId xmlns:a16="http://schemas.microsoft.com/office/drawing/2014/main" id="{0C7F3DC0-6DF1-A178-80E5-A9F7259787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0" y="6420391"/>
            <a:ext cx="12190132" cy="226489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C8C85D4-5E55-6EC4-AF8B-6232F4375DFD}"/>
              </a:ext>
            </a:extLst>
          </p:cNvPr>
          <p:cNvGrpSpPr/>
          <p:nvPr/>
        </p:nvGrpSpPr>
        <p:grpSpPr>
          <a:xfrm>
            <a:off x="720524" y="5167312"/>
            <a:ext cx="10633276" cy="1325563"/>
            <a:chOff x="1043847" y="710522"/>
            <a:chExt cx="6331205" cy="2046837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2164B285-33FB-7B3A-9C7D-778677F3FDAA}"/>
                </a:ext>
              </a:extLst>
            </p:cNvPr>
            <p:cNvSpPr/>
            <p:nvPr/>
          </p:nvSpPr>
          <p:spPr bwMode="auto">
            <a:xfrm>
              <a:off x="1043847" y="710522"/>
              <a:ext cx="6261139" cy="2046837"/>
            </a:xfrm>
            <a:custGeom>
              <a:avLst/>
              <a:gdLst>
                <a:gd name="T0" fmla="*/ 360 w 2379"/>
                <a:gd name="T1" fmla="*/ 78 h 1260"/>
                <a:gd name="T2" fmla="*/ 141 w 2379"/>
                <a:gd name="T3" fmla="*/ 488 h 1260"/>
                <a:gd name="T4" fmla="*/ 189 w 2379"/>
                <a:gd name="T5" fmla="*/ 818 h 1260"/>
                <a:gd name="T6" fmla="*/ 454 w 2379"/>
                <a:gd name="T7" fmla="*/ 1194 h 1260"/>
                <a:gd name="T8" fmla="*/ 1705 w 2379"/>
                <a:gd name="T9" fmla="*/ 1177 h 1260"/>
                <a:gd name="T10" fmla="*/ 2349 w 2379"/>
                <a:gd name="T11" fmla="*/ 1068 h 1260"/>
                <a:gd name="T12" fmla="*/ 2300 w 2379"/>
                <a:gd name="T13" fmla="*/ 517 h 1260"/>
                <a:gd name="T14" fmla="*/ 1942 w 2379"/>
                <a:gd name="T15" fmla="*/ 60 h 1260"/>
                <a:gd name="T16" fmla="*/ 1215 w 2379"/>
                <a:gd name="T17" fmla="*/ 152 h 1260"/>
                <a:gd name="T18" fmla="*/ 360 w 2379"/>
                <a:gd name="T19" fmla="*/ 78 h 1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79" h="1260">
                  <a:moveTo>
                    <a:pt x="360" y="78"/>
                  </a:moveTo>
                  <a:cubicBezTo>
                    <a:pt x="189" y="79"/>
                    <a:pt x="0" y="144"/>
                    <a:pt x="141" y="488"/>
                  </a:cubicBezTo>
                  <a:cubicBezTo>
                    <a:pt x="198" y="627"/>
                    <a:pt x="190" y="731"/>
                    <a:pt x="189" y="818"/>
                  </a:cubicBezTo>
                  <a:cubicBezTo>
                    <a:pt x="186" y="972"/>
                    <a:pt x="95" y="1211"/>
                    <a:pt x="454" y="1194"/>
                  </a:cubicBezTo>
                  <a:cubicBezTo>
                    <a:pt x="791" y="1178"/>
                    <a:pt x="1367" y="1146"/>
                    <a:pt x="1705" y="1177"/>
                  </a:cubicBezTo>
                  <a:cubicBezTo>
                    <a:pt x="2167" y="1219"/>
                    <a:pt x="2326" y="1260"/>
                    <a:pt x="2349" y="1068"/>
                  </a:cubicBezTo>
                  <a:cubicBezTo>
                    <a:pt x="2372" y="876"/>
                    <a:pt x="2199" y="882"/>
                    <a:pt x="2300" y="517"/>
                  </a:cubicBezTo>
                  <a:cubicBezTo>
                    <a:pt x="2379" y="234"/>
                    <a:pt x="2197" y="0"/>
                    <a:pt x="1942" y="60"/>
                  </a:cubicBezTo>
                  <a:cubicBezTo>
                    <a:pt x="1637" y="132"/>
                    <a:pt x="1487" y="122"/>
                    <a:pt x="1215" y="152"/>
                  </a:cubicBezTo>
                  <a:cubicBezTo>
                    <a:pt x="970" y="179"/>
                    <a:pt x="753" y="74"/>
                    <a:pt x="360" y="78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endParaRPr>
            </a:p>
          </p:txBody>
        </p:sp>
        <p:sp>
          <p:nvSpPr>
            <p:cNvPr id="9" name="Google Shape;304;p20">
              <a:extLst>
                <a:ext uri="{FF2B5EF4-FFF2-40B4-BE49-F238E27FC236}">
                  <a16:creationId xmlns:a16="http://schemas.microsoft.com/office/drawing/2014/main" id="{3397D916-CC53-EC3D-3342-F1F54E9A2073}"/>
                </a:ext>
              </a:extLst>
            </p:cNvPr>
            <p:cNvSpPr txBox="1">
              <a:spLocks/>
            </p:cNvSpPr>
            <p:nvPr/>
          </p:nvSpPr>
          <p:spPr>
            <a:xfrm>
              <a:off x="1271669" y="1327848"/>
              <a:ext cx="6103383" cy="9006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lvl="0"/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Odibee Sans"/>
                </a:rPr>
                <a:t>Con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Odibee Sans"/>
                </a:rPr>
                <a:t>đường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Odibee Sans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Odibee Sans"/>
                </a:rPr>
                <a:t>đến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Odibee Sans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Odibee Sans"/>
                </a:rPr>
                <a:t>trường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Odibee Sans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Odibee Sans"/>
                </a:rPr>
                <a:t>của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Odibee Sans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Odibee Sans"/>
                </a:rPr>
                <a:t>em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Odibee Sans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Odibee Sans"/>
                </a:rPr>
                <a:t>có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Odibee Sans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Odibee Sans"/>
                </a:rPr>
                <a:t>đặc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Odibee Sans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Odibee Sans"/>
                </a:rPr>
                <a:t>điểm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Odibee Sans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Odibee Sans"/>
                </a:rPr>
                <a:t>gì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Odibee Sans"/>
                </a:rPr>
                <a:t>?</a:t>
              </a: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06292A8-CE9C-C22A-5022-ED0AF69AD4AE}"/>
              </a:ext>
            </a:extLst>
          </p:cNvPr>
          <p:cNvSpPr/>
          <p:nvPr/>
        </p:nvSpPr>
        <p:spPr>
          <a:xfrm>
            <a:off x="1103152" y="5292844"/>
            <a:ext cx="10132972" cy="1325563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ngoằn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ngoèo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ghề,tr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tr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ượt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khuỷu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3316981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0AE495AD-0848-43FC-A2CE-FEEF72E647AE}"/>
              </a:ext>
            </a:extLst>
          </p:cNvPr>
          <p:cNvGrpSpPr/>
          <p:nvPr/>
        </p:nvGrpSpPr>
        <p:grpSpPr>
          <a:xfrm>
            <a:off x="-296213" y="40826"/>
            <a:ext cx="12465776" cy="1697822"/>
            <a:chOff x="451895" y="705779"/>
            <a:chExt cx="6963058" cy="2144790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385A8292-825F-4B9B-AB41-8599AF7DCA18}"/>
                </a:ext>
              </a:extLst>
            </p:cNvPr>
            <p:cNvSpPr/>
            <p:nvPr/>
          </p:nvSpPr>
          <p:spPr bwMode="auto">
            <a:xfrm>
              <a:off x="451895" y="705779"/>
              <a:ext cx="6963058" cy="2144790"/>
            </a:xfrm>
            <a:custGeom>
              <a:avLst/>
              <a:gdLst>
                <a:gd name="T0" fmla="*/ 360 w 2379"/>
                <a:gd name="T1" fmla="*/ 78 h 1260"/>
                <a:gd name="T2" fmla="*/ 141 w 2379"/>
                <a:gd name="T3" fmla="*/ 488 h 1260"/>
                <a:gd name="T4" fmla="*/ 189 w 2379"/>
                <a:gd name="T5" fmla="*/ 818 h 1260"/>
                <a:gd name="T6" fmla="*/ 454 w 2379"/>
                <a:gd name="T7" fmla="*/ 1194 h 1260"/>
                <a:gd name="T8" fmla="*/ 1705 w 2379"/>
                <a:gd name="T9" fmla="*/ 1177 h 1260"/>
                <a:gd name="T10" fmla="*/ 2349 w 2379"/>
                <a:gd name="T11" fmla="*/ 1068 h 1260"/>
                <a:gd name="T12" fmla="*/ 2300 w 2379"/>
                <a:gd name="T13" fmla="*/ 517 h 1260"/>
                <a:gd name="T14" fmla="*/ 1942 w 2379"/>
                <a:gd name="T15" fmla="*/ 60 h 1260"/>
                <a:gd name="T16" fmla="*/ 1215 w 2379"/>
                <a:gd name="T17" fmla="*/ 152 h 1260"/>
                <a:gd name="T18" fmla="*/ 360 w 2379"/>
                <a:gd name="T19" fmla="*/ 78 h 1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79" h="1260">
                  <a:moveTo>
                    <a:pt x="360" y="78"/>
                  </a:moveTo>
                  <a:cubicBezTo>
                    <a:pt x="189" y="79"/>
                    <a:pt x="0" y="144"/>
                    <a:pt x="141" y="488"/>
                  </a:cubicBezTo>
                  <a:cubicBezTo>
                    <a:pt x="198" y="627"/>
                    <a:pt x="190" y="731"/>
                    <a:pt x="189" y="818"/>
                  </a:cubicBezTo>
                  <a:cubicBezTo>
                    <a:pt x="186" y="972"/>
                    <a:pt x="95" y="1211"/>
                    <a:pt x="454" y="1194"/>
                  </a:cubicBezTo>
                  <a:cubicBezTo>
                    <a:pt x="791" y="1178"/>
                    <a:pt x="1367" y="1146"/>
                    <a:pt x="1705" y="1177"/>
                  </a:cubicBezTo>
                  <a:cubicBezTo>
                    <a:pt x="2167" y="1219"/>
                    <a:pt x="2326" y="1260"/>
                    <a:pt x="2349" y="1068"/>
                  </a:cubicBezTo>
                  <a:cubicBezTo>
                    <a:pt x="2372" y="876"/>
                    <a:pt x="2199" y="882"/>
                    <a:pt x="2300" y="517"/>
                  </a:cubicBezTo>
                  <a:cubicBezTo>
                    <a:pt x="2379" y="234"/>
                    <a:pt x="2197" y="0"/>
                    <a:pt x="1942" y="60"/>
                  </a:cubicBezTo>
                  <a:cubicBezTo>
                    <a:pt x="1637" y="132"/>
                    <a:pt x="1487" y="122"/>
                    <a:pt x="1215" y="152"/>
                  </a:cubicBezTo>
                  <a:cubicBezTo>
                    <a:pt x="970" y="179"/>
                    <a:pt x="753" y="74"/>
                    <a:pt x="360" y="78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方正卡通简体" panose="03000509000000000000" pitchFamily="65" charset="-122"/>
                <a:cs typeface="Times New Roman" panose="02020603050405020304" pitchFamily="18" charset="0"/>
              </a:endParaRPr>
            </a:p>
          </p:txBody>
        </p:sp>
        <p:sp>
          <p:nvSpPr>
            <p:cNvPr id="16" name="Google Shape;304;p20">
              <a:extLst>
                <a:ext uri="{FF2B5EF4-FFF2-40B4-BE49-F238E27FC236}">
                  <a16:creationId xmlns:a16="http://schemas.microsoft.com/office/drawing/2014/main" id="{36C82ACF-8E26-44F7-8195-4BA5421E9CA2}"/>
                </a:ext>
              </a:extLst>
            </p:cNvPr>
            <p:cNvSpPr txBox="1">
              <a:spLocks/>
            </p:cNvSpPr>
            <p:nvPr/>
          </p:nvSpPr>
          <p:spPr>
            <a:xfrm>
              <a:off x="881732" y="1107317"/>
              <a:ext cx="6103383" cy="15291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lvl="0"/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Odibee Sans"/>
                </a:rPr>
                <a:t>2</a:t>
              </a:r>
              <a:r>
                <a:rPr lang="en-US" sz="3600" b="1" kern="0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Odibee Sans"/>
                </a:rPr>
                <a:t> </a:t>
              </a: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Odibee Sans"/>
                </a:rPr>
                <a:t>Tìm thêm các từ ngữ chỉ đặc điểm cho mỗi nhóm dưới đây và đặt câu với từ ngữ tìm được.</a:t>
              </a:r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F4D83C1-3BE2-4DDD-BBDB-B8F2209D54B0}"/>
              </a:ext>
            </a:extLst>
          </p:cNvPr>
          <p:cNvCxnSpPr>
            <a:cxnSpLocks/>
          </p:cNvCxnSpPr>
          <p:nvPr/>
        </p:nvCxnSpPr>
        <p:spPr>
          <a:xfrm>
            <a:off x="4155900" y="831358"/>
            <a:ext cx="3880199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2E9C94-5B5D-4BA7-9B01-BAD1E0559A09}"/>
              </a:ext>
            </a:extLst>
          </p:cNvPr>
          <p:cNvCxnSpPr>
            <a:cxnSpLocks/>
          </p:cNvCxnSpPr>
          <p:nvPr/>
        </p:nvCxnSpPr>
        <p:spPr>
          <a:xfrm>
            <a:off x="4396641" y="1416810"/>
            <a:ext cx="1389613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58D2836-5F41-929F-A0C8-C0A5A4155E6F}"/>
              </a:ext>
            </a:extLst>
          </p:cNvPr>
          <p:cNvSpPr txBox="1"/>
          <p:nvPr/>
        </p:nvSpPr>
        <p:spPr>
          <a:xfrm>
            <a:off x="5497206" y="5850288"/>
            <a:ext cx="15537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prstClr val="white"/>
                </a:solidFill>
                <a:latin typeface="Cambria" panose="02040503050406030204" pitchFamily="18" charset="0"/>
              </a:rPr>
              <a:t>TỪ NGỮ CHỈ ÂM THANH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7FF283D-8FEA-8A63-5E35-200176ABC654}"/>
              </a:ext>
            </a:extLst>
          </p:cNvPr>
          <p:cNvGrpSpPr/>
          <p:nvPr/>
        </p:nvGrpSpPr>
        <p:grpSpPr>
          <a:xfrm>
            <a:off x="2843461" y="2056507"/>
            <a:ext cx="3114887" cy="1628065"/>
            <a:chOff x="2843461" y="2056507"/>
            <a:chExt cx="3114887" cy="1628065"/>
          </a:xfrm>
        </p:grpSpPr>
        <p:sp>
          <p:nvSpPr>
            <p:cNvPr id="12" name="Cloud 11">
              <a:extLst>
                <a:ext uri="{FF2B5EF4-FFF2-40B4-BE49-F238E27FC236}">
                  <a16:creationId xmlns:a16="http://schemas.microsoft.com/office/drawing/2014/main" id="{DE0723F5-A174-4733-195F-66E64E48125B}"/>
                </a:ext>
              </a:extLst>
            </p:cNvPr>
            <p:cNvSpPr/>
            <p:nvPr/>
          </p:nvSpPr>
          <p:spPr>
            <a:xfrm>
              <a:off x="2843461" y="2056507"/>
              <a:ext cx="3114887" cy="1628065"/>
            </a:xfrm>
            <a:prstGeom prst="cloud">
              <a:avLst/>
            </a:prstGeom>
            <a:solidFill>
              <a:schemeClr val="bg1"/>
            </a:solidFill>
            <a:ln w="57150">
              <a:solidFill>
                <a:srgbClr val="0070C0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5769CD4-4F5B-01BB-B39E-1F24A272C6C6}"/>
                </a:ext>
              </a:extLst>
            </p:cNvPr>
            <p:cNvSpPr txBox="1"/>
            <p:nvPr/>
          </p:nvSpPr>
          <p:spPr>
            <a:xfrm>
              <a:off x="3302024" y="2472862"/>
              <a:ext cx="188384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xanh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ngắt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717E15D-15AA-D9D7-367B-ACA4311C59FA}"/>
              </a:ext>
            </a:extLst>
          </p:cNvPr>
          <p:cNvGrpSpPr/>
          <p:nvPr/>
        </p:nvGrpSpPr>
        <p:grpSpPr>
          <a:xfrm>
            <a:off x="6697437" y="1920439"/>
            <a:ext cx="2942793" cy="1628065"/>
            <a:chOff x="6697437" y="1920439"/>
            <a:chExt cx="2942793" cy="1628065"/>
          </a:xfrm>
        </p:grpSpPr>
        <p:sp>
          <p:nvSpPr>
            <p:cNvPr id="13" name="Cloud 12">
              <a:extLst>
                <a:ext uri="{FF2B5EF4-FFF2-40B4-BE49-F238E27FC236}">
                  <a16:creationId xmlns:a16="http://schemas.microsoft.com/office/drawing/2014/main" id="{26378E46-F9FD-C71D-8514-FF57EC2532D7}"/>
                </a:ext>
              </a:extLst>
            </p:cNvPr>
            <p:cNvSpPr/>
            <p:nvPr/>
          </p:nvSpPr>
          <p:spPr>
            <a:xfrm>
              <a:off x="6697437" y="1920439"/>
              <a:ext cx="2942793" cy="1628065"/>
            </a:xfrm>
            <a:prstGeom prst="cloud">
              <a:avLst/>
            </a:prstGeom>
            <a:solidFill>
              <a:schemeClr val="bg1"/>
            </a:solidFill>
            <a:ln w="57150">
              <a:solidFill>
                <a:srgbClr val="0070C0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E2F578C-D6DA-34A4-AD1A-93A9E08364D5}"/>
                </a:ext>
              </a:extLst>
            </p:cNvPr>
            <p:cNvSpPr txBox="1"/>
            <p:nvPr/>
          </p:nvSpPr>
          <p:spPr>
            <a:xfrm>
              <a:off x="7619644" y="2446044"/>
              <a:ext cx="10983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  <a:r>
                <a:rPr lang="vi-VN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85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E38D52BE-E92E-345D-AFEF-0480A5C0EBD8}"/>
              </a:ext>
            </a:extLst>
          </p:cNvPr>
          <p:cNvGrpSpPr/>
          <p:nvPr/>
        </p:nvGrpSpPr>
        <p:grpSpPr>
          <a:xfrm>
            <a:off x="-28158" y="-30432"/>
            <a:ext cx="12220158" cy="6888432"/>
            <a:chOff x="10799" y="-44887"/>
            <a:chExt cx="12168530" cy="6888432"/>
          </a:xfrm>
        </p:grpSpPr>
        <p:pic>
          <p:nvPicPr>
            <p:cNvPr id="1026" name="Picture 2" descr="Mẫu sơ đồ tư duy hình cây đơn giản">
              <a:extLst>
                <a:ext uri="{FF2B5EF4-FFF2-40B4-BE49-F238E27FC236}">
                  <a16:creationId xmlns:a16="http://schemas.microsoft.com/office/drawing/2014/main" id="{64EF1ADA-0F65-30CC-CB1C-FD82F7DF54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99" y="-44887"/>
              <a:ext cx="12168530" cy="6888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32443AD4-0A09-5CBF-9269-870ACF8D3865}"/>
                </a:ext>
              </a:extLst>
            </p:cNvPr>
            <p:cNvSpPr/>
            <p:nvPr/>
          </p:nvSpPr>
          <p:spPr>
            <a:xfrm>
              <a:off x="4569555" y="1360278"/>
              <a:ext cx="1794130" cy="1426661"/>
            </a:xfrm>
            <a:prstGeom prst="ellipse">
              <a:avLst/>
            </a:prstGeom>
            <a:solidFill>
              <a:srgbClr val="00B05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2B15087-F19F-7E1E-D431-47AC4B2353CB}"/>
                </a:ext>
              </a:extLst>
            </p:cNvPr>
            <p:cNvSpPr/>
            <p:nvPr/>
          </p:nvSpPr>
          <p:spPr>
            <a:xfrm>
              <a:off x="7195081" y="3175139"/>
              <a:ext cx="1794130" cy="1467872"/>
            </a:xfrm>
            <a:prstGeom prst="ellipse">
              <a:avLst/>
            </a:prstGeom>
            <a:solidFill>
              <a:srgbClr val="00B05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C2AF504-EE5E-C11C-C55B-21AC9FC77929}"/>
                </a:ext>
              </a:extLst>
            </p:cNvPr>
            <p:cNvSpPr/>
            <p:nvPr/>
          </p:nvSpPr>
          <p:spPr>
            <a:xfrm>
              <a:off x="3464315" y="3144958"/>
              <a:ext cx="1905269" cy="1519938"/>
            </a:xfrm>
            <a:prstGeom prst="ellipse">
              <a:avLst/>
            </a:prstGeom>
            <a:solidFill>
              <a:srgbClr val="00B05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68806CD5-D91F-06CA-8558-1264E846BE51}"/>
                </a:ext>
              </a:extLst>
            </p:cNvPr>
            <p:cNvSpPr/>
            <p:nvPr/>
          </p:nvSpPr>
          <p:spPr>
            <a:xfrm>
              <a:off x="6781635" y="1552883"/>
              <a:ext cx="2009812" cy="1552728"/>
            </a:xfrm>
            <a:prstGeom prst="ellipse">
              <a:avLst/>
            </a:prstGeom>
            <a:solidFill>
              <a:srgbClr val="00B05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7BF63F8-EEC2-E712-C97C-7FC1A6488CE7}"/>
                </a:ext>
              </a:extLst>
            </p:cNvPr>
            <p:cNvSpPr txBox="1"/>
            <p:nvPr/>
          </p:nvSpPr>
          <p:spPr>
            <a:xfrm>
              <a:off x="3594800" y="3527338"/>
              <a:ext cx="165622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dáng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</a:p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kích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</a:t>
              </a:r>
              <a:r>
                <a:rPr lang="vi-VN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ước</a:t>
              </a:r>
              <a:endPara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DD6D52A-407F-A6E8-A3DA-827CB97EA2F9}"/>
                </a:ext>
              </a:extLst>
            </p:cNvPr>
            <p:cNvSpPr txBox="1"/>
            <p:nvPr/>
          </p:nvSpPr>
          <p:spPr>
            <a:xfrm>
              <a:off x="7336170" y="3676204"/>
              <a:ext cx="15119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Âm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thanh</a:t>
              </a:r>
              <a:endPara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489A74B-3949-144B-07FE-CC30A6B87F96}"/>
                </a:ext>
              </a:extLst>
            </p:cNvPr>
            <p:cNvSpPr txBox="1"/>
            <p:nvPr/>
          </p:nvSpPr>
          <p:spPr>
            <a:xfrm>
              <a:off x="7077052" y="2103880"/>
              <a:ext cx="141897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vi-VN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ươn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endPara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C841F2A-F225-C787-A4AB-019EA8100E26}"/>
                </a:ext>
              </a:extLst>
            </p:cNvPr>
            <p:cNvSpPr txBox="1"/>
            <p:nvPr/>
          </p:nvSpPr>
          <p:spPr>
            <a:xfrm>
              <a:off x="4814231" y="1800457"/>
              <a:ext cx="12875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sắc</a:t>
              </a:r>
              <a:endPara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094B69E6-4E57-B748-FAD8-27868BE08358}"/>
                </a:ext>
              </a:extLst>
            </p:cNvPr>
            <p:cNvSpPr/>
            <p:nvPr/>
          </p:nvSpPr>
          <p:spPr>
            <a:xfrm>
              <a:off x="3071442" y="6085249"/>
              <a:ext cx="6025536" cy="45279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rgbClr val="C00000"/>
                  </a:solidFill>
                </a:rPr>
                <a:t>TỪ</a:t>
              </a:r>
              <a:r>
                <a:rPr lang="en-US" sz="2400" b="1" dirty="0">
                  <a:solidFill>
                    <a:srgbClr val="C00000"/>
                  </a:solidFill>
                </a:rPr>
                <a:t> </a:t>
              </a:r>
              <a:r>
                <a:rPr lang="en-US" sz="2400" b="1" dirty="0" err="1">
                  <a:solidFill>
                    <a:srgbClr val="C00000"/>
                  </a:solidFill>
                </a:rPr>
                <a:t>CHỈ</a:t>
              </a:r>
              <a:r>
                <a:rPr lang="en-US" sz="2400" b="1" dirty="0">
                  <a:solidFill>
                    <a:srgbClr val="C00000"/>
                  </a:solidFill>
                </a:rPr>
                <a:t> </a:t>
              </a:r>
              <a:r>
                <a:rPr lang="en-US" sz="2400" b="1" dirty="0" err="1">
                  <a:solidFill>
                    <a:srgbClr val="C00000"/>
                  </a:solidFill>
                </a:rPr>
                <a:t>ĐẶC</a:t>
              </a:r>
              <a:r>
                <a:rPr lang="en-US" sz="2400" b="1" dirty="0">
                  <a:solidFill>
                    <a:srgbClr val="C00000"/>
                  </a:solidFill>
                </a:rPr>
                <a:t> </a:t>
              </a:r>
              <a:r>
                <a:rPr lang="en-US" sz="2400" b="1" dirty="0" err="1">
                  <a:solidFill>
                    <a:srgbClr val="C00000"/>
                  </a:solidFill>
                </a:rPr>
                <a:t>ĐIỂM</a:t>
              </a:r>
              <a:endParaRPr lang="en-US" sz="2400" b="1" dirty="0">
                <a:solidFill>
                  <a:srgbClr val="C00000"/>
                </a:solidFill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2A8D02BC-8580-3E3D-C573-E112322E1D16}"/>
                </a:ext>
              </a:extLst>
            </p:cNvPr>
            <p:cNvSpPr/>
            <p:nvPr/>
          </p:nvSpPr>
          <p:spPr>
            <a:xfrm>
              <a:off x="4580081" y="1"/>
              <a:ext cx="1765227" cy="1123352"/>
            </a:xfrm>
            <a:prstGeom prst="ellipse">
              <a:avLst/>
            </a:prstGeom>
            <a:solidFill>
              <a:srgbClr val="92D050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0737D7D4-4C59-8A04-569A-29DB6484B649}"/>
                </a:ext>
              </a:extLst>
            </p:cNvPr>
            <p:cNvSpPr/>
            <p:nvPr/>
          </p:nvSpPr>
          <p:spPr>
            <a:xfrm>
              <a:off x="6328016" y="485039"/>
              <a:ext cx="1370811" cy="1048866"/>
            </a:xfrm>
            <a:prstGeom prst="ellipse">
              <a:avLst/>
            </a:prstGeom>
            <a:solidFill>
              <a:srgbClr val="92D050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54370C2B-AB6E-6254-3F19-65386A626177}"/>
                </a:ext>
              </a:extLst>
            </p:cNvPr>
            <p:cNvSpPr/>
            <p:nvPr/>
          </p:nvSpPr>
          <p:spPr>
            <a:xfrm>
              <a:off x="8363884" y="601337"/>
              <a:ext cx="1370811" cy="1048866"/>
            </a:xfrm>
            <a:prstGeom prst="ellipse">
              <a:avLst/>
            </a:prstGeom>
            <a:solidFill>
              <a:srgbClr val="92D050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2310F55D-E201-F85B-792D-343C6F154E81}"/>
                </a:ext>
              </a:extLst>
            </p:cNvPr>
            <p:cNvSpPr/>
            <p:nvPr/>
          </p:nvSpPr>
          <p:spPr>
            <a:xfrm>
              <a:off x="9336706" y="1689389"/>
              <a:ext cx="1370811" cy="1048866"/>
            </a:xfrm>
            <a:prstGeom prst="ellipse">
              <a:avLst/>
            </a:prstGeom>
            <a:solidFill>
              <a:srgbClr val="92D050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6621C388-EC64-88FB-1FEE-DA8DC2CE7C50}"/>
                </a:ext>
              </a:extLst>
            </p:cNvPr>
            <p:cNvSpPr/>
            <p:nvPr/>
          </p:nvSpPr>
          <p:spPr>
            <a:xfrm>
              <a:off x="9269089" y="3023859"/>
              <a:ext cx="1370811" cy="1048866"/>
            </a:xfrm>
            <a:prstGeom prst="ellipse">
              <a:avLst/>
            </a:prstGeom>
            <a:solidFill>
              <a:srgbClr val="92D050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25240C12-96E9-212F-BCBD-22181BDC9DB3}"/>
                </a:ext>
              </a:extLst>
            </p:cNvPr>
            <p:cNvSpPr/>
            <p:nvPr/>
          </p:nvSpPr>
          <p:spPr>
            <a:xfrm>
              <a:off x="8806022" y="4098052"/>
              <a:ext cx="1370811" cy="1048866"/>
            </a:xfrm>
            <a:prstGeom prst="ellipse">
              <a:avLst/>
            </a:prstGeom>
            <a:solidFill>
              <a:srgbClr val="92D050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BB4590D3-3E71-518E-5313-7B0B05F558DA}"/>
                </a:ext>
              </a:extLst>
            </p:cNvPr>
            <p:cNvSpPr/>
            <p:nvPr/>
          </p:nvSpPr>
          <p:spPr>
            <a:xfrm>
              <a:off x="3339098" y="740847"/>
              <a:ext cx="1368529" cy="1075351"/>
            </a:xfrm>
            <a:prstGeom prst="ellipse">
              <a:avLst/>
            </a:prstGeom>
            <a:solidFill>
              <a:srgbClr val="92D050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CC27112A-04F3-7909-B0E0-18F919A8395D}"/>
                </a:ext>
              </a:extLst>
            </p:cNvPr>
            <p:cNvSpPr/>
            <p:nvPr/>
          </p:nvSpPr>
          <p:spPr>
            <a:xfrm rot="364121">
              <a:off x="2833664" y="1986650"/>
              <a:ext cx="1555373" cy="1189268"/>
            </a:xfrm>
            <a:prstGeom prst="ellipse">
              <a:avLst/>
            </a:prstGeom>
            <a:solidFill>
              <a:srgbClr val="92D050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F73178F4-CE4F-E4D2-39DE-4A2F6464DA10}"/>
                </a:ext>
              </a:extLst>
            </p:cNvPr>
            <p:cNvSpPr/>
            <p:nvPr/>
          </p:nvSpPr>
          <p:spPr>
            <a:xfrm>
              <a:off x="1279047" y="2813705"/>
              <a:ext cx="1434546" cy="1178398"/>
            </a:xfrm>
            <a:prstGeom prst="ellipse">
              <a:avLst/>
            </a:prstGeom>
            <a:solidFill>
              <a:srgbClr val="92D050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B679DD87-E24C-8AFD-2CE4-001C351B4056}"/>
                </a:ext>
              </a:extLst>
            </p:cNvPr>
            <p:cNvSpPr/>
            <p:nvPr/>
          </p:nvSpPr>
          <p:spPr>
            <a:xfrm>
              <a:off x="2095411" y="3938035"/>
              <a:ext cx="1399627" cy="1084880"/>
            </a:xfrm>
            <a:prstGeom prst="ellipse">
              <a:avLst/>
            </a:prstGeom>
            <a:solidFill>
              <a:srgbClr val="92D050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868" y="5171928"/>
            <a:ext cx="795495" cy="167161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757FB9FE-BB97-006C-13F1-8450F1D381DE}"/>
              </a:ext>
            </a:extLst>
          </p:cNvPr>
          <p:cNvSpPr txBox="1"/>
          <p:nvPr/>
        </p:nvSpPr>
        <p:spPr>
          <a:xfrm>
            <a:off x="1419380" y="-50905"/>
            <a:ext cx="17652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ngắt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37D10D2-3547-7B91-B407-99EBDEA8DE0B}"/>
              </a:ext>
            </a:extLst>
          </p:cNvPr>
          <p:cNvSpPr txBox="1"/>
          <p:nvPr/>
        </p:nvSpPr>
        <p:spPr>
          <a:xfrm>
            <a:off x="10625552" y="562059"/>
            <a:ext cx="1886303" cy="660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A6846D7-9C98-AC2B-D82A-B1EE4C542DB6}"/>
              </a:ext>
            </a:extLst>
          </p:cNvPr>
          <p:cNvSpPr txBox="1"/>
          <p:nvPr/>
        </p:nvSpPr>
        <p:spPr>
          <a:xfrm>
            <a:off x="259216" y="960896"/>
            <a:ext cx="10198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thơm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33EED7D4-4917-44FC-5A56-3CEAACC2CF7D}"/>
              </a:ext>
            </a:extLst>
          </p:cNvPr>
          <p:cNvSpPr/>
          <p:nvPr/>
        </p:nvSpPr>
        <p:spPr>
          <a:xfrm>
            <a:off x="6402837" y="2954258"/>
            <a:ext cx="4471405" cy="2409372"/>
          </a:xfrm>
          <a:custGeom>
            <a:avLst/>
            <a:gdLst>
              <a:gd name="connsiteX0" fmla="*/ 59062 w 4471405"/>
              <a:gd name="connsiteY0" fmla="*/ 943429 h 2409372"/>
              <a:gd name="connsiteX1" fmla="*/ 1005 w 4471405"/>
              <a:gd name="connsiteY1" fmla="*/ 1045029 h 2409372"/>
              <a:gd name="connsiteX2" fmla="*/ 30034 w 4471405"/>
              <a:gd name="connsiteY2" fmla="*/ 1538515 h 2409372"/>
              <a:gd name="connsiteX3" fmla="*/ 44548 w 4471405"/>
              <a:gd name="connsiteY3" fmla="*/ 1596572 h 2409372"/>
              <a:gd name="connsiteX4" fmla="*/ 59062 w 4471405"/>
              <a:gd name="connsiteY4" fmla="*/ 1698172 h 2409372"/>
              <a:gd name="connsiteX5" fmla="*/ 131634 w 4471405"/>
              <a:gd name="connsiteY5" fmla="*/ 1770743 h 2409372"/>
              <a:gd name="connsiteX6" fmla="*/ 146148 w 4471405"/>
              <a:gd name="connsiteY6" fmla="*/ 1814286 h 2409372"/>
              <a:gd name="connsiteX7" fmla="*/ 218719 w 4471405"/>
              <a:gd name="connsiteY7" fmla="*/ 1886858 h 2409372"/>
              <a:gd name="connsiteX8" fmla="*/ 494491 w 4471405"/>
              <a:gd name="connsiteY8" fmla="*/ 2075543 h 2409372"/>
              <a:gd name="connsiteX9" fmla="*/ 857348 w 4471405"/>
              <a:gd name="connsiteY9" fmla="*/ 2206172 h 2409372"/>
              <a:gd name="connsiteX10" fmla="*/ 1017005 w 4471405"/>
              <a:gd name="connsiteY10" fmla="*/ 2249715 h 2409372"/>
              <a:gd name="connsiteX11" fmla="*/ 1365348 w 4471405"/>
              <a:gd name="connsiteY11" fmla="*/ 2293258 h 2409372"/>
              <a:gd name="connsiteX12" fmla="*/ 1713691 w 4471405"/>
              <a:gd name="connsiteY12" fmla="*/ 2336800 h 2409372"/>
              <a:gd name="connsiteX13" fmla="*/ 1844319 w 4471405"/>
              <a:gd name="connsiteY13" fmla="*/ 2365829 h 2409372"/>
              <a:gd name="connsiteX14" fmla="*/ 1974948 w 4471405"/>
              <a:gd name="connsiteY14" fmla="*/ 2380343 h 2409372"/>
              <a:gd name="connsiteX15" fmla="*/ 2149119 w 4471405"/>
              <a:gd name="connsiteY15" fmla="*/ 2409372 h 2409372"/>
              <a:gd name="connsiteX16" fmla="*/ 3397348 w 4471405"/>
              <a:gd name="connsiteY16" fmla="*/ 2394858 h 2409372"/>
              <a:gd name="connsiteX17" fmla="*/ 3455405 w 4471405"/>
              <a:gd name="connsiteY17" fmla="*/ 2365829 h 2409372"/>
              <a:gd name="connsiteX18" fmla="*/ 3513462 w 4471405"/>
              <a:gd name="connsiteY18" fmla="*/ 2351315 h 2409372"/>
              <a:gd name="connsiteX19" fmla="*/ 3600548 w 4471405"/>
              <a:gd name="connsiteY19" fmla="*/ 2307772 h 2409372"/>
              <a:gd name="connsiteX20" fmla="*/ 3644091 w 4471405"/>
              <a:gd name="connsiteY20" fmla="*/ 2293258 h 2409372"/>
              <a:gd name="connsiteX21" fmla="*/ 3687634 w 4471405"/>
              <a:gd name="connsiteY21" fmla="*/ 2206172 h 2409372"/>
              <a:gd name="connsiteX22" fmla="*/ 3832777 w 4471405"/>
              <a:gd name="connsiteY22" fmla="*/ 2046515 h 2409372"/>
              <a:gd name="connsiteX23" fmla="*/ 3876319 w 4471405"/>
              <a:gd name="connsiteY23" fmla="*/ 2017486 h 2409372"/>
              <a:gd name="connsiteX24" fmla="*/ 4021462 w 4471405"/>
              <a:gd name="connsiteY24" fmla="*/ 1828800 h 2409372"/>
              <a:gd name="connsiteX25" fmla="*/ 4181119 w 4471405"/>
              <a:gd name="connsiteY25" fmla="*/ 1509486 h 2409372"/>
              <a:gd name="connsiteX26" fmla="*/ 4239177 w 4471405"/>
              <a:gd name="connsiteY26" fmla="*/ 1393372 h 2409372"/>
              <a:gd name="connsiteX27" fmla="*/ 4282719 w 4471405"/>
              <a:gd name="connsiteY27" fmla="*/ 1306286 h 2409372"/>
              <a:gd name="connsiteX28" fmla="*/ 4311748 w 4471405"/>
              <a:gd name="connsiteY28" fmla="*/ 1161143 h 2409372"/>
              <a:gd name="connsiteX29" fmla="*/ 4340777 w 4471405"/>
              <a:gd name="connsiteY29" fmla="*/ 1088572 h 2409372"/>
              <a:gd name="connsiteX30" fmla="*/ 4369805 w 4471405"/>
              <a:gd name="connsiteY30" fmla="*/ 1001486 h 2409372"/>
              <a:gd name="connsiteX31" fmla="*/ 4384319 w 4471405"/>
              <a:gd name="connsiteY31" fmla="*/ 957943 h 2409372"/>
              <a:gd name="connsiteX32" fmla="*/ 4398834 w 4471405"/>
              <a:gd name="connsiteY32" fmla="*/ 899886 h 2409372"/>
              <a:gd name="connsiteX33" fmla="*/ 4427862 w 4471405"/>
              <a:gd name="connsiteY33" fmla="*/ 798286 h 2409372"/>
              <a:gd name="connsiteX34" fmla="*/ 4442377 w 4471405"/>
              <a:gd name="connsiteY34" fmla="*/ 711200 h 2409372"/>
              <a:gd name="connsiteX35" fmla="*/ 4471405 w 4471405"/>
              <a:gd name="connsiteY35" fmla="*/ 435429 h 2409372"/>
              <a:gd name="connsiteX36" fmla="*/ 4413348 w 4471405"/>
              <a:gd name="connsiteY36" fmla="*/ 261258 h 2409372"/>
              <a:gd name="connsiteX37" fmla="*/ 4369805 w 4471405"/>
              <a:gd name="connsiteY37" fmla="*/ 232229 h 2409372"/>
              <a:gd name="connsiteX38" fmla="*/ 4340777 w 4471405"/>
              <a:gd name="connsiteY38" fmla="*/ 188686 h 2409372"/>
              <a:gd name="connsiteX39" fmla="*/ 4065005 w 4471405"/>
              <a:gd name="connsiteY39" fmla="*/ 43543 h 2409372"/>
              <a:gd name="connsiteX40" fmla="*/ 3948891 w 4471405"/>
              <a:gd name="connsiteY40" fmla="*/ 14515 h 2409372"/>
              <a:gd name="connsiteX41" fmla="*/ 3673119 w 4471405"/>
              <a:gd name="connsiteY41" fmla="*/ 0 h 2409372"/>
              <a:gd name="connsiteX42" fmla="*/ 2860319 w 4471405"/>
              <a:gd name="connsiteY42" fmla="*/ 14515 h 2409372"/>
              <a:gd name="connsiteX43" fmla="*/ 2468434 w 4471405"/>
              <a:gd name="connsiteY43" fmla="*/ 43543 h 2409372"/>
              <a:gd name="connsiteX44" fmla="*/ 2381348 w 4471405"/>
              <a:gd name="connsiteY44" fmla="*/ 72572 h 2409372"/>
              <a:gd name="connsiteX45" fmla="*/ 2294262 w 4471405"/>
              <a:gd name="connsiteY45" fmla="*/ 87086 h 2409372"/>
              <a:gd name="connsiteX46" fmla="*/ 2134605 w 4471405"/>
              <a:gd name="connsiteY46" fmla="*/ 116115 h 2409372"/>
              <a:gd name="connsiteX47" fmla="*/ 1945919 w 4471405"/>
              <a:gd name="connsiteY47" fmla="*/ 145143 h 2409372"/>
              <a:gd name="connsiteX48" fmla="*/ 1873348 w 4471405"/>
              <a:gd name="connsiteY48" fmla="*/ 159658 h 2409372"/>
              <a:gd name="connsiteX49" fmla="*/ 1829805 w 4471405"/>
              <a:gd name="connsiteY49" fmla="*/ 174172 h 2409372"/>
              <a:gd name="connsiteX50" fmla="*/ 1495977 w 4471405"/>
              <a:gd name="connsiteY50" fmla="*/ 188686 h 2409372"/>
              <a:gd name="connsiteX51" fmla="*/ 1452434 w 4471405"/>
              <a:gd name="connsiteY51" fmla="*/ 203200 h 2409372"/>
              <a:gd name="connsiteX52" fmla="*/ 1307291 w 4471405"/>
              <a:gd name="connsiteY52" fmla="*/ 246743 h 2409372"/>
              <a:gd name="connsiteX53" fmla="*/ 1205691 w 4471405"/>
              <a:gd name="connsiteY53" fmla="*/ 290286 h 2409372"/>
              <a:gd name="connsiteX54" fmla="*/ 1118605 w 4471405"/>
              <a:gd name="connsiteY54" fmla="*/ 304800 h 2409372"/>
              <a:gd name="connsiteX55" fmla="*/ 1060548 w 4471405"/>
              <a:gd name="connsiteY55" fmla="*/ 319315 h 2409372"/>
              <a:gd name="connsiteX56" fmla="*/ 1017005 w 4471405"/>
              <a:gd name="connsiteY56" fmla="*/ 333829 h 2409372"/>
              <a:gd name="connsiteX57" fmla="*/ 929919 w 4471405"/>
              <a:gd name="connsiteY57" fmla="*/ 348343 h 2409372"/>
              <a:gd name="connsiteX58" fmla="*/ 639634 w 4471405"/>
              <a:gd name="connsiteY58" fmla="*/ 464458 h 2409372"/>
              <a:gd name="connsiteX59" fmla="*/ 538034 w 4471405"/>
              <a:gd name="connsiteY59" fmla="*/ 493486 h 2409372"/>
              <a:gd name="connsiteX60" fmla="*/ 305805 w 4471405"/>
              <a:gd name="connsiteY60" fmla="*/ 653143 h 2409372"/>
              <a:gd name="connsiteX61" fmla="*/ 204205 w 4471405"/>
              <a:gd name="connsiteY61" fmla="*/ 754743 h 2409372"/>
              <a:gd name="connsiteX62" fmla="*/ 131634 w 4471405"/>
              <a:gd name="connsiteY62" fmla="*/ 827315 h 2409372"/>
              <a:gd name="connsiteX63" fmla="*/ 102605 w 4471405"/>
              <a:gd name="connsiteY63" fmla="*/ 870858 h 2409372"/>
              <a:gd name="connsiteX64" fmla="*/ 59062 w 4471405"/>
              <a:gd name="connsiteY64" fmla="*/ 943429 h 2409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4471405" h="2409372">
                <a:moveTo>
                  <a:pt x="59062" y="943429"/>
                </a:moveTo>
                <a:cubicBezTo>
                  <a:pt x="42129" y="972457"/>
                  <a:pt x="4762" y="1006204"/>
                  <a:pt x="1005" y="1045029"/>
                </a:cubicBezTo>
                <a:cubicBezTo>
                  <a:pt x="-4429" y="1101175"/>
                  <a:pt x="13147" y="1420309"/>
                  <a:pt x="30034" y="1538515"/>
                </a:cubicBezTo>
                <a:cubicBezTo>
                  <a:pt x="32855" y="1558262"/>
                  <a:pt x="40980" y="1576946"/>
                  <a:pt x="44548" y="1596572"/>
                </a:cubicBezTo>
                <a:cubicBezTo>
                  <a:pt x="50668" y="1630231"/>
                  <a:pt x="43763" y="1667573"/>
                  <a:pt x="59062" y="1698172"/>
                </a:cubicBezTo>
                <a:cubicBezTo>
                  <a:pt x="74361" y="1728771"/>
                  <a:pt x="107443" y="1746553"/>
                  <a:pt x="131634" y="1770743"/>
                </a:cubicBezTo>
                <a:cubicBezTo>
                  <a:pt x="136472" y="1785257"/>
                  <a:pt x="136968" y="1802046"/>
                  <a:pt x="146148" y="1814286"/>
                </a:cubicBezTo>
                <a:cubicBezTo>
                  <a:pt x="166674" y="1841655"/>
                  <a:pt x="193291" y="1863972"/>
                  <a:pt x="218719" y="1886858"/>
                </a:cubicBezTo>
                <a:cubicBezTo>
                  <a:pt x="294240" y="1954827"/>
                  <a:pt x="421000" y="2033145"/>
                  <a:pt x="494491" y="2075543"/>
                </a:cubicBezTo>
                <a:cubicBezTo>
                  <a:pt x="686735" y="2186453"/>
                  <a:pt x="644855" y="2153049"/>
                  <a:pt x="857348" y="2206172"/>
                </a:cubicBezTo>
                <a:cubicBezTo>
                  <a:pt x="910864" y="2219551"/>
                  <a:pt x="963101" y="2237997"/>
                  <a:pt x="1017005" y="2249715"/>
                </a:cubicBezTo>
                <a:cubicBezTo>
                  <a:pt x="1160988" y="2281015"/>
                  <a:pt x="1219283" y="2281085"/>
                  <a:pt x="1365348" y="2293258"/>
                </a:cubicBezTo>
                <a:cubicBezTo>
                  <a:pt x="1732656" y="2366718"/>
                  <a:pt x="1247154" y="2275947"/>
                  <a:pt x="1713691" y="2336800"/>
                </a:cubicBezTo>
                <a:cubicBezTo>
                  <a:pt x="1757921" y="2342569"/>
                  <a:pt x="1800321" y="2358496"/>
                  <a:pt x="1844319" y="2365829"/>
                </a:cubicBezTo>
                <a:cubicBezTo>
                  <a:pt x="1887534" y="2373032"/>
                  <a:pt x="1931577" y="2374147"/>
                  <a:pt x="1974948" y="2380343"/>
                </a:cubicBezTo>
                <a:cubicBezTo>
                  <a:pt x="2033214" y="2388667"/>
                  <a:pt x="2091062" y="2399696"/>
                  <a:pt x="2149119" y="2409372"/>
                </a:cubicBezTo>
                <a:cubicBezTo>
                  <a:pt x="2565195" y="2404534"/>
                  <a:pt x="2981475" y="2408720"/>
                  <a:pt x="3397348" y="2394858"/>
                </a:cubicBezTo>
                <a:cubicBezTo>
                  <a:pt x="3418973" y="2394137"/>
                  <a:pt x="3435146" y="2373426"/>
                  <a:pt x="3455405" y="2365829"/>
                </a:cubicBezTo>
                <a:cubicBezTo>
                  <a:pt x="3474083" y="2358825"/>
                  <a:pt x="3494110" y="2356153"/>
                  <a:pt x="3513462" y="2351315"/>
                </a:cubicBezTo>
                <a:cubicBezTo>
                  <a:pt x="3542491" y="2336801"/>
                  <a:pt x="3570890" y="2320953"/>
                  <a:pt x="3600548" y="2307772"/>
                </a:cubicBezTo>
                <a:cubicBezTo>
                  <a:pt x="3614529" y="2301558"/>
                  <a:pt x="3634134" y="2304874"/>
                  <a:pt x="3644091" y="2293258"/>
                </a:cubicBezTo>
                <a:cubicBezTo>
                  <a:pt x="3665212" y="2268616"/>
                  <a:pt x="3667919" y="2231953"/>
                  <a:pt x="3687634" y="2206172"/>
                </a:cubicBezTo>
                <a:cubicBezTo>
                  <a:pt x="3731324" y="2149039"/>
                  <a:pt x="3781920" y="2097373"/>
                  <a:pt x="3832777" y="2046515"/>
                </a:cubicBezTo>
                <a:cubicBezTo>
                  <a:pt x="3845112" y="2034180"/>
                  <a:pt x="3863984" y="2029821"/>
                  <a:pt x="3876319" y="2017486"/>
                </a:cubicBezTo>
                <a:cubicBezTo>
                  <a:pt x="3907539" y="1986266"/>
                  <a:pt x="4001819" y="1864403"/>
                  <a:pt x="4021462" y="1828800"/>
                </a:cubicBezTo>
                <a:cubicBezTo>
                  <a:pt x="4078949" y="1724605"/>
                  <a:pt x="4127900" y="1615924"/>
                  <a:pt x="4181119" y="1509486"/>
                </a:cubicBezTo>
                <a:lnTo>
                  <a:pt x="4239177" y="1393372"/>
                </a:lnTo>
                <a:lnTo>
                  <a:pt x="4282719" y="1306286"/>
                </a:lnTo>
                <a:cubicBezTo>
                  <a:pt x="4292395" y="1257905"/>
                  <a:pt x="4299035" y="1208816"/>
                  <a:pt x="4311748" y="1161143"/>
                </a:cubicBezTo>
                <a:cubicBezTo>
                  <a:pt x="4318461" y="1135969"/>
                  <a:pt x="4331873" y="1113057"/>
                  <a:pt x="4340777" y="1088572"/>
                </a:cubicBezTo>
                <a:cubicBezTo>
                  <a:pt x="4351234" y="1059815"/>
                  <a:pt x="4360129" y="1030515"/>
                  <a:pt x="4369805" y="1001486"/>
                </a:cubicBezTo>
                <a:cubicBezTo>
                  <a:pt x="4374643" y="986972"/>
                  <a:pt x="4380608" y="972786"/>
                  <a:pt x="4384319" y="957943"/>
                </a:cubicBezTo>
                <a:cubicBezTo>
                  <a:pt x="4389157" y="938591"/>
                  <a:pt x="4393585" y="919131"/>
                  <a:pt x="4398834" y="899886"/>
                </a:cubicBezTo>
                <a:cubicBezTo>
                  <a:pt x="4408102" y="865905"/>
                  <a:pt x="4419942" y="832606"/>
                  <a:pt x="4427862" y="798286"/>
                </a:cubicBezTo>
                <a:cubicBezTo>
                  <a:pt x="4434479" y="769611"/>
                  <a:pt x="4437902" y="740287"/>
                  <a:pt x="4442377" y="711200"/>
                </a:cubicBezTo>
                <a:cubicBezTo>
                  <a:pt x="4463061" y="576759"/>
                  <a:pt x="4457574" y="601406"/>
                  <a:pt x="4471405" y="435429"/>
                </a:cubicBezTo>
                <a:cubicBezTo>
                  <a:pt x="4459031" y="336433"/>
                  <a:pt x="4477107" y="325017"/>
                  <a:pt x="4413348" y="261258"/>
                </a:cubicBezTo>
                <a:cubicBezTo>
                  <a:pt x="4401013" y="248923"/>
                  <a:pt x="4384319" y="241905"/>
                  <a:pt x="4369805" y="232229"/>
                </a:cubicBezTo>
                <a:cubicBezTo>
                  <a:pt x="4360129" y="217715"/>
                  <a:pt x="4353112" y="201021"/>
                  <a:pt x="4340777" y="188686"/>
                </a:cubicBezTo>
                <a:cubicBezTo>
                  <a:pt x="4266117" y="114026"/>
                  <a:pt x="4164885" y="72080"/>
                  <a:pt x="4065005" y="43543"/>
                </a:cubicBezTo>
                <a:cubicBezTo>
                  <a:pt x="4026644" y="32583"/>
                  <a:pt x="3988732" y="16612"/>
                  <a:pt x="3948891" y="14515"/>
                </a:cubicBezTo>
                <a:lnTo>
                  <a:pt x="3673119" y="0"/>
                </a:lnTo>
                <a:lnTo>
                  <a:pt x="2860319" y="14515"/>
                </a:lnTo>
                <a:cubicBezTo>
                  <a:pt x="2601802" y="21318"/>
                  <a:pt x="2642660" y="18654"/>
                  <a:pt x="2468434" y="43543"/>
                </a:cubicBezTo>
                <a:cubicBezTo>
                  <a:pt x="2439405" y="53219"/>
                  <a:pt x="2411033" y="65151"/>
                  <a:pt x="2381348" y="72572"/>
                </a:cubicBezTo>
                <a:cubicBezTo>
                  <a:pt x="2352798" y="79710"/>
                  <a:pt x="2323120" y="81315"/>
                  <a:pt x="2294262" y="87086"/>
                </a:cubicBezTo>
                <a:cubicBezTo>
                  <a:pt x="2123160" y="121306"/>
                  <a:pt x="2392904" y="79213"/>
                  <a:pt x="2134605" y="116115"/>
                </a:cubicBezTo>
                <a:cubicBezTo>
                  <a:pt x="2036523" y="148808"/>
                  <a:pt x="2133018" y="120196"/>
                  <a:pt x="1945919" y="145143"/>
                </a:cubicBezTo>
                <a:cubicBezTo>
                  <a:pt x="1921466" y="148403"/>
                  <a:pt x="1897281" y="153675"/>
                  <a:pt x="1873348" y="159658"/>
                </a:cubicBezTo>
                <a:cubicBezTo>
                  <a:pt x="1858505" y="163369"/>
                  <a:pt x="1845059" y="172999"/>
                  <a:pt x="1829805" y="174172"/>
                </a:cubicBezTo>
                <a:cubicBezTo>
                  <a:pt x="1718752" y="182714"/>
                  <a:pt x="1607253" y="183848"/>
                  <a:pt x="1495977" y="188686"/>
                </a:cubicBezTo>
                <a:cubicBezTo>
                  <a:pt x="1481463" y="193524"/>
                  <a:pt x="1467145" y="198997"/>
                  <a:pt x="1452434" y="203200"/>
                </a:cubicBezTo>
                <a:cubicBezTo>
                  <a:pt x="1388840" y="221370"/>
                  <a:pt x="1376260" y="217185"/>
                  <a:pt x="1307291" y="246743"/>
                </a:cubicBezTo>
                <a:cubicBezTo>
                  <a:pt x="1273424" y="261257"/>
                  <a:pt x="1240908" y="279450"/>
                  <a:pt x="1205691" y="290286"/>
                </a:cubicBezTo>
                <a:cubicBezTo>
                  <a:pt x="1177563" y="298941"/>
                  <a:pt x="1147463" y="299028"/>
                  <a:pt x="1118605" y="304800"/>
                </a:cubicBezTo>
                <a:cubicBezTo>
                  <a:pt x="1099044" y="308712"/>
                  <a:pt x="1079728" y="313835"/>
                  <a:pt x="1060548" y="319315"/>
                </a:cubicBezTo>
                <a:cubicBezTo>
                  <a:pt x="1045837" y="323518"/>
                  <a:pt x="1031940" y="330510"/>
                  <a:pt x="1017005" y="333829"/>
                </a:cubicBezTo>
                <a:cubicBezTo>
                  <a:pt x="988277" y="340213"/>
                  <a:pt x="958948" y="343505"/>
                  <a:pt x="929919" y="348343"/>
                </a:cubicBezTo>
                <a:cubicBezTo>
                  <a:pt x="797318" y="427904"/>
                  <a:pt x="869019" y="392020"/>
                  <a:pt x="639634" y="464458"/>
                </a:cubicBezTo>
                <a:cubicBezTo>
                  <a:pt x="614390" y="472430"/>
                  <a:pt x="563951" y="480528"/>
                  <a:pt x="538034" y="493486"/>
                </a:cubicBezTo>
                <a:cubicBezTo>
                  <a:pt x="467746" y="528630"/>
                  <a:pt x="351326" y="619002"/>
                  <a:pt x="305805" y="653143"/>
                </a:cubicBezTo>
                <a:cubicBezTo>
                  <a:pt x="155981" y="765511"/>
                  <a:pt x="286249" y="660978"/>
                  <a:pt x="204205" y="754743"/>
                </a:cubicBezTo>
                <a:cubicBezTo>
                  <a:pt x="181677" y="780489"/>
                  <a:pt x="154162" y="801569"/>
                  <a:pt x="131634" y="827315"/>
                </a:cubicBezTo>
                <a:cubicBezTo>
                  <a:pt x="120147" y="840443"/>
                  <a:pt x="111260" y="855712"/>
                  <a:pt x="102605" y="870858"/>
                </a:cubicBezTo>
                <a:cubicBezTo>
                  <a:pt x="91870" y="889644"/>
                  <a:pt x="75995" y="914401"/>
                  <a:pt x="59062" y="943429"/>
                </a:cubicBezTo>
                <a:close/>
              </a:path>
            </a:pathLst>
          </a:custGeom>
          <a:solidFill>
            <a:srgbClr val="B9E4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9494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63 -0.00023 L 0.25873 0.0511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48" y="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0.01389 L 0.68073 -0.0138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03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ÒNG SUỐI CHẢY - NƯỚC CHẢY TRONG RỪNG- STREAM - - FREE BACKGROUND NO WATERMARK - FULL HD OR ABOVE">
            <a:hlinkClick r:id="" action="ppaction://media"/>
            <a:extLst>
              <a:ext uri="{FF2B5EF4-FFF2-40B4-BE49-F238E27FC236}">
                <a16:creationId xmlns:a16="http://schemas.microsoft.com/office/drawing/2014/main" id="{66DB0214-8FC9-F044-9CB8-6B17F21A04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4C559D7-E84E-78ED-5443-8779F4B89761}"/>
              </a:ext>
            </a:extLst>
          </p:cNvPr>
          <p:cNvSpPr/>
          <p:nvPr/>
        </p:nvSpPr>
        <p:spPr>
          <a:xfrm>
            <a:off x="4847771" y="5733142"/>
            <a:ext cx="2206172" cy="769257"/>
          </a:xfrm>
          <a:prstGeom prst="round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/>
              <a:t>róc</a:t>
            </a:r>
            <a:r>
              <a:rPr lang="en-US" sz="3200" b="1" dirty="0"/>
              <a:t> </a:t>
            </a:r>
            <a:r>
              <a:rPr lang="en-US" sz="3200" b="1" dirty="0" err="1"/>
              <a:t>rách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107648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hkjjmnf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Community, Family &amp; Personal Services Major for College: Physical Education by Slidesgo">
  <a:themeElements>
    <a:clrScheme name="Simple Light">
      <a:dk1>
        <a:srgbClr val="17253A"/>
      </a:dk1>
      <a:lt1>
        <a:srgbClr val="FFFFFF"/>
      </a:lt1>
      <a:dk2>
        <a:srgbClr val="3B536E"/>
      </a:dk2>
      <a:lt2>
        <a:srgbClr val="A42C3D"/>
      </a:lt2>
      <a:accent1>
        <a:srgbClr val="D83F56"/>
      </a:accent1>
      <a:accent2>
        <a:srgbClr val="436D79"/>
      </a:accent2>
      <a:accent3>
        <a:srgbClr val="68A0A1"/>
      </a:accent3>
      <a:accent4>
        <a:srgbClr val="EDB95C"/>
      </a:accent4>
      <a:accent5>
        <a:srgbClr val="F3D26B"/>
      </a:accent5>
      <a:accent6>
        <a:srgbClr val="CD6857"/>
      </a:accent6>
      <a:hlink>
        <a:srgbClr val="17253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500</TotalTime>
  <Words>560</Words>
  <Application>Microsoft Office PowerPoint</Application>
  <PresentationFormat>Widescreen</PresentationFormat>
  <Paragraphs>94</Paragraphs>
  <Slides>19</Slides>
  <Notes>14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等线</vt:lpstr>
      <vt:lpstr>Arial</vt:lpstr>
      <vt:lpstr>Arvo</vt:lpstr>
      <vt:lpstr>Calibri</vt:lpstr>
      <vt:lpstr>Calibri Light</vt:lpstr>
      <vt:lpstr>Cambria</vt:lpstr>
      <vt:lpstr>Encode Sans</vt:lpstr>
      <vt:lpstr>Times New Roman</vt:lpstr>
      <vt:lpstr>字魂59号-创粗黑</vt:lpstr>
      <vt:lpstr>Office Theme</vt:lpstr>
      <vt:lpstr>第一PPT，www.1ppt.com</vt:lpstr>
      <vt:lpstr>Default Design</vt:lpstr>
      <vt:lpstr>Community, Family &amp; Personal Services Major for College: Physical Education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Administrator</cp:lastModifiedBy>
  <cp:revision>101</cp:revision>
  <dcterms:created xsi:type="dcterms:W3CDTF">2022-08-28T01:30:21Z</dcterms:created>
  <dcterms:modified xsi:type="dcterms:W3CDTF">2024-10-09T14:30:36Z</dcterms:modified>
</cp:coreProperties>
</file>