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9" r:id="rId3"/>
    <p:sldMasterId id="2147483705" r:id="rId4"/>
    <p:sldMasterId id="2147483717" r:id="rId5"/>
    <p:sldMasterId id="2147483754" r:id="rId6"/>
  </p:sldMasterIdLst>
  <p:notesMasterIdLst>
    <p:notesMasterId r:id="rId26"/>
  </p:notesMasterIdLst>
  <p:sldIdLst>
    <p:sldId id="489" r:id="rId7"/>
    <p:sldId id="422" r:id="rId8"/>
    <p:sldId id="423" r:id="rId9"/>
    <p:sldId id="559" r:id="rId10"/>
    <p:sldId id="547" r:id="rId11"/>
    <p:sldId id="553" r:id="rId12"/>
    <p:sldId id="574" r:id="rId13"/>
    <p:sldId id="425" r:id="rId14"/>
    <p:sldId id="571" r:id="rId15"/>
    <p:sldId id="548" r:id="rId16"/>
    <p:sldId id="463" r:id="rId17"/>
    <p:sldId id="576" r:id="rId18"/>
    <p:sldId id="578" r:id="rId19"/>
    <p:sldId id="577" r:id="rId20"/>
    <p:sldId id="433" r:id="rId21"/>
    <p:sldId id="568" r:id="rId22"/>
    <p:sldId id="292" r:id="rId23"/>
    <p:sldId id="461" r:id="rId24"/>
    <p:sldId id="575" r:id="rId25"/>
  </p:sldIdLst>
  <p:sldSz cx="12192000" cy="6858000"/>
  <p:notesSz cx="6858000" cy="9144000"/>
  <p:defaultTextStyle>
    <a:defPPr>
      <a:defRPr lang="en-US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1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50DC96-BAE7-4D90-BC42-33A0CA1BD31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1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05E7F-62A9-4701-BFC2-BAF91B9808F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0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7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61" tIns="43142" rIns="86261" bIns="43142" rtlCol="0" anchor="ctr"/>
          <a:lstStyle/>
          <a:p>
            <a:pPr algn="ctr" defTabSz="86258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87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4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7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58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6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4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50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78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84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34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9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89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44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75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68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4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56" y="999517"/>
            <a:ext cx="8367561" cy="75713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900" smtClean="0"/>
            </a:lvl2pPr>
            <a:lvl3pPr>
              <a:defRPr lang="en-US" sz="19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08" tIns="91408" rIns="91408" bIns="91408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33"/>
            <a:ext cx="3962400" cy="4340087"/>
          </a:xfrm>
          <a:prstGeom prst="rect">
            <a:avLst/>
          </a:prstGeom>
        </p:spPr>
        <p:txBody>
          <a:bodyPr lIns="91424" tIns="45718" rIns="91424" bIns="45718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58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86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32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84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48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78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4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03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84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3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57" y="100853"/>
            <a:ext cx="1705129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28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02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69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21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24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18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22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30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32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9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57" y="100853"/>
            <a:ext cx="1705129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90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2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57" y="100853"/>
            <a:ext cx="1705129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9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1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2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10" y="365800"/>
            <a:ext cx="10515225" cy="1324639"/>
          </a:xfrm>
          <a:prstGeom prst="rect">
            <a:avLst/>
          </a:prstGeom>
        </p:spPr>
        <p:txBody>
          <a:bodyPr vert="horz" lIns="86261" tIns="43142" rIns="86261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10" y="1825911"/>
            <a:ext cx="10515225" cy="4351729"/>
          </a:xfrm>
          <a:prstGeom prst="rect">
            <a:avLst/>
          </a:prstGeom>
        </p:spPr>
        <p:txBody>
          <a:bodyPr vert="horz" lIns="86261" tIns="43142" rIns="86261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61" tIns="43142" rIns="86261" bIns="4314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58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588" fontAlgn="base">
                <a:spcBef>
                  <a:spcPct val="0"/>
                </a:spcBef>
                <a:spcAft>
                  <a:spcPct val="0"/>
                </a:spcAft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61" tIns="43142" rIns="86261" bIns="4314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58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61" tIns="43142" rIns="86261" bIns="4314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58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5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58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44" indent="-215644" algn="l" defTabSz="86258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944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230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532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0829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107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407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706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65991" indent="-215644" algn="l" defTabSz="862588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1295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62588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85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180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465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587762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051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346" algn="l" defTabSz="8625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1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4" tIns="60952" rIns="121904" bIns="609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3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121902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defTabSz="121902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defTabSz="12190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defTabSz="12190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914400"/>
              <a:t>11/9/2024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56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8" descr="Nen 11">
            <a:extLst>
              <a:ext uri="{FF2B5EF4-FFF2-40B4-BE49-F238E27FC236}">
                <a16:creationId xmlns:a16="http://schemas.microsoft.com/office/drawing/2014/main" id="{A67AE219-BE14-4A13-BEF3-66431513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9" y="-31747"/>
            <a:ext cx="121807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4">
            <a:extLst>
              <a:ext uri="{FF2B5EF4-FFF2-40B4-BE49-F238E27FC236}">
                <a16:creationId xmlns:a16="http://schemas.microsoft.com/office/drawing/2014/main" id="{9FF7AF77-1BD9-41DE-AF48-DF8BB4C19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57201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939" name="Picture 11">
            <a:extLst>
              <a:ext uri="{FF2B5EF4-FFF2-40B4-BE49-F238E27FC236}">
                <a16:creationId xmlns:a16="http://schemas.microsoft.com/office/drawing/2014/main" id="{421A7DC0-3A4F-4A5E-9535-4432A076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98635"/>
            <a:ext cx="12142467" cy="1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4">
            <a:extLst>
              <a:ext uri="{FF2B5EF4-FFF2-40B4-BE49-F238E27FC236}">
                <a16:creationId xmlns:a16="http://schemas.microsoft.com/office/drawing/2014/main" id="{5EB5A150-049D-43E5-9CE3-CD7AA5B03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989"/>
            <a:ext cx="12013560" cy="1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WordArt 9">
            <a:extLst>
              <a:ext uri="{FF2B5EF4-FFF2-40B4-BE49-F238E27FC236}">
                <a16:creationId xmlns:a16="http://schemas.microsoft.com/office/drawing/2014/main" id="{17193781-EA07-492A-B1AE-AF5D0ADA3F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5" y="3100390"/>
            <a:ext cx="8294687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</a:t>
            </a:r>
            <a:r>
              <a:rPr lang="en-US" sz="3600" b="1" kern="1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9944" name="Group 15">
            <a:extLst>
              <a:ext uri="{FF2B5EF4-FFF2-40B4-BE49-F238E27FC236}">
                <a16:creationId xmlns:a16="http://schemas.microsoft.com/office/drawing/2014/main" id="{C4A08BE5-4149-43B2-B7FE-D659936A8F13}"/>
              </a:ext>
            </a:extLst>
          </p:cNvPr>
          <p:cNvGrpSpPr>
            <a:grpSpLocks/>
          </p:cNvGrpSpPr>
          <p:nvPr/>
        </p:nvGrpSpPr>
        <p:grpSpPr bwMode="auto">
          <a:xfrm rot="10652065" flipH="1">
            <a:off x="301590" y="226667"/>
            <a:ext cx="1571625" cy="1676400"/>
            <a:chOff x="2332" y="1554"/>
            <a:chExt cx="1105" cy="1218"/>
          </a:xfrm>
        </p:grpSpPr>
        <p:sp>
          <p:nvSpPr>
            <p:cNvPr id="40096" name="Freeform 16">
              <a:extLst>
                <a:ext uri="{FF2B5EF4-FFF2-40B4-BE49-F238E27FC236}">
                  <a16:creationId xmlns:a16="http://schemas.microsoft.com/office/drawing/2014/main" id="{B45B4A0C-47D8-498B-82C6-B5091CC82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7" name="Freeform 17">
              <a:extLst>
                <a:ext uri="{FF2B5EF4-FFF2-40B4-BE49-F238E27FC236}">
                  <a16:creationId xmlns:a16="http://schemas.microsoft.com/office/drawing/2014/main" id="{8071EAB9-04C3-49C8-9D82-FC6C26840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8" name="Freeform 18">
              <a:extLst>
                <a:ext uri="{FF2B5EF4-FFF2-40B4-BE49-F238E27FC236}">
                  <a16:creationId xmlns:a16="http://schemas.microsoft.com/office/drawing/2014/main" id="{957F13B6-BF96-45CA-8548-DCC95EA14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9" name="Freeform 19">
              <a:extLst>
                <a:ext uri="{FF2B5EF4-FFF2-40B4-BE49-F238E27FC236}">
                  <a16:creationId xmlns:a16="http://schemas.microsoft.com/office/drawing/2014/main" id="{A0CFCF3D-C1E0-4806-A27B-967981070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0" name="Freeform 20">
              <a:extLst>
                <a:ext uri="{FF2B5EF4-FFF2-40B4-BE49-F238E27FC236}">
                  <a16:creationId xmlns:a16="http://schemas.microsoft.com/office/drawing/2014/main" id="{21153689-6546-4029-9213-6D4CF93BD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1" name="Freeform 21">
              <a:extLst>
                <a:ext uri="{FF2B5EF4-FFF2-40B4-BE49-F238E27FC236}">
                  <a16:creationId xmlns:a16="http://schemas.microsoft.com/office/drawing/2014/main" id="{78DE4DDF-EE65-47DF-80C4-1636DD356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2" name="Freeform 22">
              <a:extLst>
                <a:ext uri="{FF2B5EF4-FFF2-40B4-BE49-F238E27FC236}">
                  <a16:creationId xmlns:a16="http://schemas.microsoft.com/office/drawing/2014/main" id="{94D808A3-3946-4DE6-9A0D-A9C977BCE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3" name="Freeform 23">
              <a:extLst>
                <a:ext uri="{FF2B5EF4-FFF2-40B4-BE49-F238E27FC236}">
                  <a16:creationId xmlns:a16="http://schemas.microsoft.com/office/drawing/2014/main" id="{5DFCBE3D-0263-4263-95DE-4C63CE47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4" name="Freeform 24">
              <a:extLst>
                <a:ext uri="{FF2B5EF4-FFF2-40B4-BE49-F238E27FC236}">
                  <a16:creationId xmlns:a16="http://schemas.microsoft.com/office/drawing/2014/main" id="{E1707FC7-5A85-441D-97FA-767E3C6E8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5" name="Freeform 25">
              <a:extLst>
                <a:ext uri="{FF2B5EF4-FFF2-40B4-BE49-F238E27FC236}">
                  <a16:creationId xmlns:a16="http://schemas.microsoft.com/office/drawing/2014/main" id="{6E81B6B7-340C-45F1-BC4D-A56F8EBB2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6" name="Freeform 26">
              <a:extLst>
                <a:ext uri="{FF2B5EF4-FFF2-40B4-BE49-F238E27FC236}">
                  <a16:creationId xmlns:a16="http://schemas.microsoft.com/office/drawing/2014/main" id="{B3B741BA-9C2B-41C8-BE0E-C6C7CB364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7" name="Freeform 27">
              <a:extLst>
                <a:ext uri="{FF2B5EF4-FFF2-40B4-BE49-F238E27FC236}">
                  <a16:creationId xmlns:a16="http://schemas.microsoft.com/office/drawing/2014/main" id="{5FCEE0D5-9618-4165-A4EC-0871D8093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8" name="Freeform 28">
              <a:extLst>
                <a:ext uri="{FF2B5EF4-FFF2-40B4-BE49-F238E27FC236}">
                  <a16:creationId xmlns:a16="http://schemas.microsoft.com/office/drawing/2014/main" id="{FAE921CC-E9B0-49F0-8DA7-606AF366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09" name="Freeform 29">
              <a:extLst>
                <a:ext uri="{FF2B5EF4-FFF2-40B4-BE49-F238E27FC236}">
                  <a16:creationId xmlns:a16="http://schemas.microsoft.com/office/drawing/2014/main" id="{9D1DBBF5-6C09-4A99-8CE3-FF7B17ACD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0" name="Freeform 30">
              <a:extLst>
                <a:ext uri="{FF2B5EF4-FFF2-40B4-BE49-F238E27FC236}">
                  <a16:creationId xmlns:a16="http://schemas.microsoft.com/office/drawing/2014/main" id="{6A7F2E90-8A23-4AE4-A7F7-BD5F0DCC7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1" name="Freeform 31">
              <a:extLst>
                <a:ext uri="{FF2B5EF4-FFF2-40B4-BE49-F238E27FC236}">
                  <a16:creationId xmlns:a16="http://schemas.microsoft.com/office/drawing/2014/main" id="{1695F101-1A63-48F8-8605-28E8F0E54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2" name="Freeform 32">
              <a:extLst>
                <a:ext uri="{FF2B5EF4-FFF2-40B4-BE49-F238E27FC236}">
                  <a16:creationId xmlns:a16="http://schemas.microsoft.com/office/drawing/2014/main" id="{39DD1992-F6AE-413B-A9CD-A612728E0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3" name="Freeform 33">
              <a:extLst>
                <a:ext uri="{FF2B5EF4-FFF2-40B4-BE49-F238E27FC236}">
                  <a16:creationId xmlns:a16="http://schemas.microsoft.com/office/drawing/2014/main" id="{12AEA5CC-E786-4742-8619-2D7DD360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4" name="Freeform 34">
              <a:extLst>
                <a:ext uri="{FF2B5EF4-FFF2-40B4-BE49-F238E27FC236}">
                  <a16:creationId xmlns:a16="http://schemas.microsoft.com/office/drawing/2014/main" id="{F22C30C9-E0B3-4C77-B59A-07C3EBE9E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5" name="Freeform 35">
              <a:extLst>
                <a:ext uri="{FF2B5EF4-FFF2-40B4-BE49-F238E27FC236}">
                  <a16:creationId xmlns:a16="http://schemas.microsoft.com/office/drawing/2014/main" id="{84F9D016-608C-4032-AC95-ACFEB3F40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6" name="Freeform 36">
              <a:extLst>
                <a:ext uri="{FF2B5EF4-FFF2-40B4-BE49-F238E27FC236}">
                  <a16:creationId xmlns:a16="http://schemas.microsoft.com/office/drawing/2014/main" id="{78D18D2A-6AAD-4EAF-8618-5F2E236F9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7" name="Freeform 37">
              <a:extLst>
                <a:ext uri="{FF2B5EF4-FFF2-40B4-BE49-F238E27FC236}">
                  <a16:creationId xmlns:a16="http://schemas.microsoft.com/office/drawing/2014/main" id="{61078080-7287-4DC5-9314-627EA1338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8" name="Freeform 38">
              <a:extLst>
                <a:ext uri="{FF2B5EF4-FFF2-40B4-BE49-F238E27FC236}">
                  <a16:creationId xmlns:a16="http://schemas.microsoft.com/office/drawing/2014/main" id="{62517CED-80E0-45EA-83FD-48A66E4D3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19" name="Freeform 39">
              <a:extLst>
                <a:ext uri="{FF2B5EF4-FFF2-40B4-BE49-F238E27FC236}">
                  <a16:creationId xmlns:a16="http://schemas.microsoft.com/office/drawing/2014/main" id="{2421A467-12CC-47A9-9528-1A8EC9D6E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0" name="Freeform 40">
              <a:extLst>
                <a:ext uri="{FF2B5EF4-FFF2-40B4-BE49-F238E27FC236}">
                  <a16:creationId xmlns:a16="http://schemas.microsoft.com/office/drawing/2014/main" id="{0D6BF422-81FE-44F2-A7D8-CC415D14C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1" name="Freeform 41">
              <a:extLst>
                <a:ext uri="{FF2B5EF4-FFF2-40B4-BE49-F238E27FC236}">
                  <a16:creationId xmlns:a16="http://schemas.microsoft.com/office/drawing/2014/main" id="{A437BA44-A485-426E-A65F-829124098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2" name="Freeform 42">
              <a:extLst>
                <a:ext uri="{FF2B5EF4-FFF2-40B4-BE49-F238E27FC236}">
                  <a16:creationId xmlns:a16="http://schemas.microsoft.com/office/drawing/2014/main" id="{E0161531-E550-41D2-B566-66BEA43B0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3" name="Freeform 43">
              <a:extLst>
                <a:ext uri="{FF2B5EF4-FFF2-40B4-BE49-F238E27FC236}">
                  <a16:creationId xmlns:a16="http://schemas.microsoft.com/office/drawing/2014/main" id="{AA66316E-8916-440C-A4B9-48E9BB4DA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4" name="Freeform 44">
              <a:extLst>
                <a:ext uri="{FF2B5EF4-FFF2-40B4-BE49-F238E27FC236}">
                  <a16:creationId xmlns:a16="http://schemas.microsoft.com/office/drawing/2014/main" id="{16585F71-F7C4-4C39-B37A-ACB5145B0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5" name="Freeform 45">
              <a:extLst>
                <a:ext uri="{FF2B5EF4-FFF2-40B4-BE49-F238E27FC236}">
                  <a16:creationId xmlns:a16="http://schemas.microsoft.com/office/drawing/2014/main" id="{613EA474-30B8-4CFF-9D7F-197438557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6" name="Freeform 46">
              <a:extLst>
                <a:ext uri="{FF2B5EF4-FFF2-40B4-BE49-F238E27FC236}">
                  <a16:creationId xmlns:a16="http://schemas.microsoft.com/office/drawing/2014/main" id="{B97196AD-5FCC-43DD-8AAD-1FACFD82D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7" name="Freeform 47">
              <a:extLst>
                <a:ext uri="{FF2B5EF4-FFF2-40B4-BE49-F238E27FC236}">
                  <a16:creationId xmlns:a16="http://schemas.microsoft.com/office/drawing/2014/main" id="{DA987CD4-60F8-40D6-82BC-70C458541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8" name="Freeform 48">
              <a:extLst>
                <a:ext uri="{FF2B5EF4-FFF2-40B4-BE49-F238E27FC236}">
                  <a16:creationId xmlns:a16="http://schemas.microsoft.com/office/drawing/2014/main" id="{E2B91878-5445-4A9D-97ED-742D1C3BB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29" name="Freeform 49">
              <a:extLst>
                <a:ext uri="{FF2B5EF4-FFF2-40B4-BE49-F238E27FC236}">
                  <a16:creationId xmlns:a16="http://schemas.microsoft.com/office/drawing/2014/main" id="{683C5FB4-B995-4136-9249-EECEA1ED6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0" name="Freeform 50">
              <a:extLst>
                <a:ext uri="{FF2B5EF4-FFF2-40B4-BE49-F238E27FC236}">
                  <a16:creationId xmlns:a16="http://schemas.microsoft.com/office/drawing/2014/main" id="{FA2C4EA8-7BA0-4F2A-A31C-EFF8D710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1" name="Freeform 51">
              <a:extLst>
                <a:ext uri="{FF2B5EF4-FFF2-40B4-BE49-F238E27FC236}">
                  <a16:creationId xmlns:a16="http://schemas.microsoft.com/office/drawing/2014/main" id="{21AEE96B-A4C7-479D-BC07-D6A1A1CCE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2" name="Freeform 52">
              <a:extLst>
                <a:ext uri="{FF2B5EF4-FFF2-40B4-BE49-F238E27FC236}">
                  <a16:creationId xmlns:a16="http://schemas.microsoft.com/office/drawing/2014/main" id="{992D4B46-F826-439A-9439-FB924647E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3" name="Freeform 53">
              <a:extLst>
                <a:ext uri="{FF2B5EF4-FFF2-40B4-BE49-F238E27FC236}">
                  <a16:creationId xmlns:a16="http://schemas.microsoft.com/office/drawing/2014/main" id="{B1412144-121B-4020-8D3C-E1B1A2931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4" name="Freeform 54">
              <a:extLst>
                <a:ext uri="{FF2B5EF4-FFF2-40B4-BE49-F238E27FC236}">
                  <a16:creationId xmlns:a16="http://schemas.microsoft.com/office/drawing/2014/main" id="{DC7EA3C1-AFD0-4C95-880A-C952BFD5A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5" name="Freeform 55">
              <a:extLst>
                <a:ext uri="{FF2B5EF4-FFF2-40B4-BE49-F238E27FC236}">
                  <a16:creationId xmlns:a16="http://schemas.microsoft.com/office/drawing/2014/main" id="{BFB2F25F-AE1F-4E7F-A6A8-7DD440C0E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6" name="Freeform 56">
              <a:extLst>
                <a:ext uri="{FF2B5EF4-FFF2-40B4-BE49-F238E27FC236}">
                  <a16:creationId xmlns:a16="http://schemas.microsoft.com/office/drawing/2014/main" id="{A15B3208-D01A-4774-80BF-3E33CD8CE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7" name="Freeform 57">
              <a:extLst>
                <a:ext uri="{FF2B5EF4-FFF2-40B4-BE49-F238E27FC236}">
                  <a16:creationId xmlns:a16="http://schemas.microsoft.com/office/drawing/2014/main" id="{277F4D31-3878-425A-B657-06BDAD0B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8" name="Freeform 58">
              <a:extLst>
                <a:ext uri="{FF2B5EF4-FFF2-40B4-BE49-F238E27FC236}">
                  <a16:creationId xmlns:a16="http://schemas.microsoft.com/office/drawing/2014/main" id="{9EA3F867-F3B1-4736-A553-B0E2C067B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39" name="Freeform 59">
              <a:extLst>
                <a:ext uri="{FF2B5EF4-FFF2-40B4-BE49-F238E27FC236}">
                  <a16:creationId xmlns:a16="http://schemas.microsoft.com/office/drawing/2014/main" id="{62498911-5DF1-412E-B723-7EF3A9980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0" name="Freeform 60">
              <a:extLst>
                <a:ext uri="{FF2B5EF4-FFF2-40B4-BE49-F238E27FC236}">
                  <a16:creationId xmlns:a16="http://schemas.microsoft.com/office/drawing/2014/main" id="{54AAAF5A-1E49-472F-BC01-51BEC5B2C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1" name="Freeform 61">
              <a:extLst>
                <a:ext uri="{FF2B5EF4-FFF2-40B4-BE49-F238E27FC236}">
                  <a16:creationId xmlns:a16="http://schemas.microsoft.com/office/drawing/2014/main" id="{CB588E20-F7C4-4009-A4E1-C3D2E6D21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2" name="Freeform 62">
              <a:extLst>
                <a:ext uri="{FF2B5EF4-FFF2-40B4-BE49-F238E27FC236}">
                  <a16:creationId xmlns:a16="http://schemas.microsoft.com/office/drawing/2014/main" id="{EF302143-903F-43B6-BB77-F48E7D83B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3" name="Freeform 63">
              <a:extLst>
                <a:ext uri="{FF2B5EF4-FFF2-40B4-BE49-F238E27FC236}">
                  <a16:creationId xmlns:a16="http://schemas.microsoft.com/office/drawing/2014/main" id="{27C193E6-7B08-48BE-9A0E-8E4F6559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4" name="Freeform 64">
              <a:extLst>
                <a:ext uri="{FF2B5EF4-FFF2-40B4-BE49-F238E27FC236}">
                  <a16:creationId xmlns:a16="http://schemas.microsoft.com/office/drawing/2014/main" id="{FBC8279B-34A4-4D0D-A563-DDE4F6898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5" name="Freeform 65">
              <a:extLst>
                <a:ext uri="{FF2B5EF4-FFF2-40B4-BE49-F238E27FC236}">
                  <a16:creationId xmlns:a16="http://schemas.microsoft.com/office/drawing/2014/main" id="{045D96E9-6617-4D25-B670-C5397F49C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6" name="Freeform 66">
              <a:extLst>
                <a:ext uri="{FF2B5EF4-FFF2-40B4-BE49-F238E27FC236}">
                  <a16:creationId xmlns:a16="http://schemas.microsoft.com/office/drawing/2014/main" id="{4E7C5FCF-D2F2-4575-B085-B00DF94F0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7" name="Freeform 67">
              <a:extLst>
                <a:ext uri="{FF2B5EF4-FFF2-40B4-BE49-F238E27FC236}">
                  <a16:creationId xmlns:a16="http://schemas.microsoft.com/office/drawing/2014/main" id="{4F14E0C0-E568-4379-A71E-4270FE474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8" name="Freeform 68">
              <a:extLst>
                <a:ext uri="{FF2B5EF4-FFF2-40B4-BE49-F238E27FC236}">
                  <a16:creationId xmlns:a16="http://schemas.microsoft.com/office/drawing/2014/main" id="{E97EA56F-433A-47C4-9312-5929CFF07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49" name="Freeform 69">
              <a:extLst>
                <a:ext uri="{FF2B5EF4-FFF2-40B4-BE49-F238E27FC236}">
                  <a16:creationId xmlns:a16="http://schemas.microsoft.com/office/drawing/2014/main" id="{E0A5673D-9826-402B-AAEB-1ED75CE24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0" name="Freeform 70">
              <a:extLst>
                <a:ext uri="{FF2B5EF4-FFF2-40B4-BE49-F238E27FC236}">
                  <a16:creationId xmlns:a16="http://schemas.microsoft.com/office/drawing/2014/main" id="{4E697580-BBBB-42BA-8927-591EAB25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1" name="Freeform 71">
              <a:extLst>
                <a:ext uri="{FF2B5EF4-FFF2-40B4-BE49-F238E27FC236}">
                  <a16:creationId xmlns:a16="http://schemas.microsoft.com/office/drawing/2014/main" id="{5B5A82A6-89A6-4BBF-BCC4-9F11F8009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2" name="Freeform 72">
              <a:extLst>
                <a:ext uri="{FF2B5EF4-FFF2-40B4-BE49-F238E27FC236}">
                  <a16:creationId xmlns:a16="http://schemas.microsoft.com/office/drawing/2014/main" id="{A319E3BD-E7C6-4AB3-8C30-C2B27057F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3" name="Freeform 73">
              <a:extLst>
                <a:ext uri="{FF2B5EF4-FFF2-40B4-BE49-F238E27FC236}">
                  <a16:creationId xmlns:a16="http://schemas.microsoft.com/office/drawing/2014/main" id="{428C1C37-3105-43FF-925C-6C878AEFB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4" name="Freeform 74">
              <a:extLst>
                <a:ext uri="{FF2B5EF4-FFF2-40B4-BE49-F238E27FC236}">
                  <a16:creationId xmlns:a16="http://schemas.microsoft.com/office/drawing/2014/main" id="{DAFABCB4-3489-478C-9117-3DC14AF26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5" name="Freeform 75">
              <a:extLst>
                <a:ext uri="{FF2B5EF4-FFF2-40B4-BE49-F238E27FC236}">
                  <a16:creationId xmlns:a16="http://schemas.microsoft.com/office/drawing/2014/main" id="{F53776D2-9011-4B4A-B01A-73715AF4C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6" name="Freeform 76">
              <a:extLst>
                <a:ext uri="{FF2B5EF4-FFF2-40B4-BE49-F238E27FC236}">
                  <a16:creationId xmlns:a16="http://schemas.microsoft.com/office/drawing/2014/main" id="{A1398AEC-5946-4651-9898-B9201121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7" name="Freeform 77">
              <a:extLst>
                <a:ext uri="{FF2B5EF4-FFF2-40B4-BE49-F238E27FC236}">
                  <a16:creationId xmlns:a16="http://schemas.microsoft.com/office/drawing/2014/main" id="{991E6B78-435D-4918-9B5A-63187AB9F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8" name="Freeform 78">
              <a:extLst>
                <a:ext uri="{FF2B5EF4-FFF2-40B4-BE49-F238E27FC236}">
                  <a16:creationId xmlns:a16="http://schemas.microsoft.com/office/drawing/2014/main" id="{6BC8FFAC-F13A-4ECF-91B8-BF0F97EAE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59" name="Freeform 79">
              <a:extLst>
                <a:ext uri="{FF2B5EF4-FFF2-40B4-BE49-F238E27FC236}">
                  <a16:creationId xmlns:a16="http://schemas.microsoft.com/office/drawing/2014/main" id="{A33BAF93-3C52-41DD-A358-1CC92D9F0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0" name="Freeform 80">
              <a:extLst>
                <a:ext uri="{FF2B5EF4-FFF2-40B4-BE49-F238E27FC236}">
                  <a16:creationId xmlns:a16="http://schemas.microsoft.com/office/drawing/2014/main" id="{3E4E4537-336D-4453-B561-D6DCE6C16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1" name="Freeform 81">
              <a:extLst>
                <a:ext uri="{FF2B5EF4-FFF2-40B4-BE49-F238E27FC236}">
                  <a16:creationId xmlns:a16="http://schemas.microsoft.com/office/drawing/2014/main" id="{224CE0B5-777E-494F-959C-8978F1A7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2" name="Freeform 82">
              <a:extLst>
                <a:ext uri="{FF2B5EF4-FFF2-40B4-BE49-F238E27FC236}">
                  <a16:creationId xmlns:a16="http://schemas.microsoft.com/office/drawing/2014/main" id="{DF07B3D2-852C-4C4B-A961-26A8450EA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3" name="Freeform 83">
              <a:extLst>
                <a:ext uri="{FF2B5EF4-FFF2-40B4-BE49-F238E27FC236}">
                  <a16:creationId xmlns:a16="http://schemas.microsoft.com/office/drawing/2014/main" id="{BE34107F-F72E-45E3-BE81-F58BF4FA8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4" name="Freeform 84">
              <a:extLst>
                <a:ext uri="{FF2B5EF4-FFF2-40B4-BE49-F238E27FC236}">
                  <a16:creationId xmlns:a16="http://schemas.microsoft.com/office/drawing/2014/main" id="{3C33C1F3-846A-4210-8290-7B0955472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5" name="Freeform 85">
              <a:extLst>
                <a:ext uri="{FF2B5EF4-FFF2-40B4-BE49-F238E27FC236}">
                  <a16:creationId xmlns:a16="http://schemas.microsoft.com/office/drawing/2014/main" id="{750156C2-0398-4D0D-82A2-1EC38E4DE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6" name="Freeform 86">
              <a:extLst>
                <a:ext uri="{FF2B5EF4-FFF2-40B4-BE49-F238E27FC236}">
                  <a16:creationId xmlns:a16="http://schemas.microsoft.com/office/drawing/2014/main" id="{7A7743F4-59EF-45DF-8693-D29B38131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7" name="Freeform 87">
              <a:extLst>
                <a:ext uri="{FF2B5EF4-FFF2-40B4-BE49-F238E27FC236}">
                  <a16:creationId xmlns:a16="http://schemas.microsoft.com/office/drawing/2014/main" id="{F922E0D3-8F2E-4F4C-BF53-E74AFBE6C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8" name="Freeform 88">
              <a:extLst>
                <a:ext uri="{FF2B5EF4-FFF2-40B4-BE49-F238E27FC236}">
                  <a16:creationId xmlns:a16="http://schemas.microsoft.com/office/drawing/2014/main" id="{AF22BCBB-AF95-4F10-B611-4133F0D7A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69" name="Freeform 89">
              <a:extLst>
                <a:ext uri="{FF2B5EF4-FFF2-40B4-BE49-F238E27FC236}">
                  <a16:creationId xmlns:a16="http://schemas.microsoft.com/office/drawing/2014/main" id="{33B70C7F-30FF-4C1C-9D86-1C6C4701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0" name="Freeform 90">
              <a:extLst>
                <a:ext uri="{FF2B5EF4-FFF2-40B4-BE49-F238E27FC236}">
                  <a16:creationId xmlns:a16="http://schemas.microsoft.com/office/drawing/2014/main" id="{C3703571-8124-44A0-BAAC-6CB7C936A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1" name="Freeform 91">
              <a:extLst>
                <a:ext uri="{FF2B5EF4-FFF2-40B4-BE49-F238E27FC236}">
                  <a16:creationId xmlns:a16="http://schemas.microsoft.com/office/drawing/2014/main" id="{C8362487-3917-4DDB-BBC3-D8E6F5A55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2" name="Freeform 92">
              <a:extLst>
                <a:ext uri="{FF2B5EF4-FFF2-40B4-BE49-F238E27FC236}">
                  <a16:creationId xmlns:a16="http://schemas.microsoft.com/office/drawing/2014/main" id="{F9EF7808-6DDF-4156-B05A-0361DA3C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3" name="Freeform 93">
              <a:extLst>
                <a:ext uri="{FF2B5EF4-FFF2-40B4-BE49-F238E27FC236}">
                  <a16:creationId xmlns:a16="http://schemas.microsoft.com/office/drawing/2014/main" id="{FA2AF8BF-47C4-4892-A4C5-1E7FE2D7D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4" name="Freeform 94">
              <a:extLst>
                <a:ext uri="{FF2B5EF4-FFF2-40B4-BE49-F238E27FC236}">
                  <a16:creationId xmlns:a16="http://schemas.microsoft.com/office/drawing/2014/main" id="{1F1A38BF-E4ED-4280-A38E-BEA03F9D1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5" name="Freeform 95">
              <a:extLst>
                <a:ext uri="{FF2B5EF4-FFF2-40B4-BE49-F238E27FC236}">
                  <a16:creationId xmlns:a16="http://schemas.microsoft.com/office/drawing/2014/main" id="{1CCE9A1C-30FC-44F5-9D7F-270F1C6F6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6" name="Freeform 96">
              <a:extLst>
                <a:ext uri="{FF2B5EF4-FFF2-40B4-BE49-F238E27FC236}">
                  <a16:creationId xmlns:a16="http://schemas.microsoft.com/office/drawing/2014/main" id="{F49682B1-0CE6-4CEE-8DA3-E8932F74E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7" name="Freeform 97">
              <a:extLst>
                <a:ext uri="{FF2B5EF4-FFF2-40B4-BE49-F238E27FC236}">
                  <a16:creationId xmlns:a16="http://schemas.microsoft.com/office/drawing/2014/main" id="{4FE6E63A-057B-498E-B02F-551DFFB9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8" name="Freeform 98">
              <a:extLst>
                <a:ext uri="{FF2B5EF4-FFF2-40B4-BE49-F238E27FC236}">
                  <a16:creationId xmlns:a16="http://schemas.microsoft.com/office/drawing/2014/main" id="{8EB7D1EF-733E-4DD5-A873-F61D54816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79" name="Freeform 99">
              <a:extLst>
                <a:ext uri="{FF2B5EF4-FFF2-40B4-BE49-F238E27FC236}">
                  <a16:creationId xmlns:a16="http://schemas.microsoft.com/office/drawing/2014/main" id="{FBB9AF58-17FC-4986-87DF-0FC13BADB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0" name="Freeform 100">
              <a:extLst>
                <a:ext uri="{FF2B5EF4-FFF2-40B4-BE49-F238E27FC236}">
                  <a16:creationId xmlns:a16="http://schemas.microsoft.com/office/drawing/2014/main" id="{458D415A-D2C0-4650-A83D-AD2C9187B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1" name="Freeform 101">
              <a:extLst>
                <a:ext uri="{FF2B5EF4-FFF2-40B4-BE49-F238E27FC236}">
                  <a16:creationId xmlns:a16="http://schemas.microsoft.com/office/drawing/2014/main" id="{812819B2-75C0-4F20-9A3E-0CB5DA3E2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2" name="Freeform 102">
              <a:extLst>
                <a:ext uri="{FF2B5EF4-FFF2-40B4-BE49-F238E27FC236}">
                  <a16:creationId xmlns:a16="http://schemas.microsoft.com/office/drawing/2014/main" id="{B6085A4E-659C-4E19-9084-DF557540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3" name="Freeform 103">
              <a:extLst>
                <a:ext uri="{FF2B5EF4-FFF2-40B4-BE49-F238E27FC236}">
                  <a16:creationId xmlns:a16="http://schemas.microsoft.com/office/drawing/2014/main" id="{2D3FF804-F89C-421B-83BE-457CC1671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4" name="Freeform 104">
              <a:extLst>
                <a:ext uri="{FF2B5EF4-FFF2-40B4-BE49-F238E27FC236}">
                  <a16:creationId xmlns:a16="http://schemas.microsoft.com/office/drawing/2014/main" id="{9099B368-E52F-4C0C-8DDC-385F8E8AC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5" name="Freeform 105">
              <a:extLst>
                <a:ext uri="{FF2B5EF4-FFF2-40B4-BE49-F238E27FC236}">
                  <a16:creationId xmlns:a16="http://schemas.microsoft.com/office/drawing/2014/main" id="{00F0F8CF-80FC-4E78-BB42-9D3C8DB5A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6" name="Freeform 106">
              <a:extLst>
                <a:ext uri="{FF2B5EF4-FFF2-40B4-BE49-F238E27FC236}">
                  <a16:creationId xmlns:a16="http://schemas.microsoft.com/office/drawing/2014/main" id="{3B57A562-D492-4663-8524-1D15FD283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7" name="Freeform 107">
              <a:extLst>
                <a:ext uri="{FF2B5EF4-FFF2-40B4-BE49-F238E27FC236}">
                  <a16:creationId xmlns:a16="http://schemas.microsoft.com/office/drawing/2014/main" id="{AE82D929-5A95-4F11-95CB-7898116B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8" name="Freeform 108">
              <a:extLst>
                <a:ext uri="{FF2B5EF4-FFF2-40B4-BE49-F238E27FC236}">
                  <a16:creationId xmlns:a16="http://schemas.microsoft.com/office/drawing/2014/main" id="{F3DDD7E1-4400-457A-ADA0-43FF73356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89" name="Freeform 109">
              <a:extLst>
                <a:ext uri="{FF2B5EF4-FFF2-40B4-BE49-F238E27FC236}">
                  <a16:creationId xmlns:a16="http://schemas.microsoft.com/office/drawing/2014/main" id="{06879385-8E92-47A6-9578-BB7B0B903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0" name="Freeform 110">
              <a:extLst>
                <a:ext uri="{FF2B5EF4-FFF2-40B4-BE49-F238E27FC236}">
                  <a16:creationId xmlns:a16="http://schemas.microsoft.com/office/drawing/2014/main" id="{040BC17B-32E8-4BE8-BFA8-35602DC6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1" name="Freeform 111">
              <a:extLst>
                <a:ext uri="{FF2B5EF4-FFF2-40B4-BE49-F238E27FC236}">
                  <a16:creationId xmlns:a16="http://schemas.microsoft.com/office/drawing/2014/main" id="{3AD629A6-A00E-4631-95C3-69B40EC50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2" name="Freeform 112">
              <a:extLst>
                <a:ext uri="{FF2B5EF4-FFF2-40B4-BE49-F238E27FC236}">
                  <a16:creationId xmlns:a16="http://schemas.microsoft.com/office/drawing/2014/main" id="{9247C3DC-DFC5-450B-9169-E6A75A218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3" name="Freeform 113">
              <a:extLst>
                <a:ext uri="{FF2B5EF4-FFF2-40B4-BE49-F238E27FC236}">
                  <a16:creationId xmlns:a16="http://schemas.microsoft.com/office/drawing/2014/main" id="{DC46AEC4-3F71-424F-A193-A7672A40A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4" name="Freeform 114">
              <a:extLst>
                <a:ext uri="{FF2B5EF4-FFF2-40B4-BE49-F238E27FC236}">
                  <a16:creationId xmlns:a16="http://schemas.microsoft.com/office/drawing/2014/main" id="{ED13F259-1FE0-4C4C-95E1-F7D25ECA3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5" name="Freeform 115">
              <a:extLst>
                <a:ext uri="{FF2B5EF4-FFF2-40B4-BE49-F238E27FC236}">
                  <a16:creationId xmlns:a16="http://schemas.microsoft.com/office/drawing/2014/main" id="{2242E92E-D5A0-4723-8B1A-71D06CDB6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6" name="Freeform 116">
              <a:extLst>
                <a:ext uri="{FF2B5EF4-FFF2-40B4-BE49-F238E27FC236}">
                  <a16:creationId xmlns:a16="http://schemas.microsoft.com/office/drawing/2014/main" id="{AF35424F-EB04-4336-AB1A-18A636DB1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7" name="Freeform 117">
              <a:extLst>
                <a:ext uri="{FF2B5EF4-FFF2-40B4-BE49-F238E27FC236}">
                  <a16:creationId xmlns:a16="http://schemas.microsoft.com/office/drawing/2014/main" id="{A9CF0099-AC02-471F-A200-867C8C8DE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8" name="Freeform 118">
              <a:extLst>
                <a:ext uri="{FF2B5EF4-FFF2-40B4-BE49-F238E27FC236}">
                  <a16:creationId xmlns:a16="http://schemas.microsoft.com/office/drawing/2014/main" id="{A7B6F6B1-F403-433F-B596-FE8617959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199" name="Freeform 119">
              <a:extLst>
                <a:ext uri="{FF2B5EF4-FFF2-40B4-BE49-F238E27FC236}">
                  <a16:creationId xmlns:a16="http://schemas.microsoft.com/office/drawing/2014/main" id="{4A6CF5F7-6090-458C-8D95-8E80A20BF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0" name="Freeform 120">
              <a:extLst>
                <a:ext uri="{FF2B5EF4-FFF2-40B4-BE49-F238E27FC236}">
                  <a16:creationId xmlns:a16="http://schemas.microsoft.com/office/drawing/2014/main" id="{CC72BEBA-6411-4E07-BE09-46196CAE4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1" name="Freeform 121">
              <a:extLst>
                <a:ext uri="{FF2B5EF4-FFF2-40B4-BE49-F238E27FC236}">
                  <a16:creationId xmlns:a16="http://schemas.microsoft.com/office/drawing/2014/main" id="{816791C6-03E0-4F8E-AE1A-06FA10A02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2" name="Freeform 122">
              <a:extLst>
                <a:ext uri="{FF2B5EF4-FFF2-40B4-BE49-F238E27FC236}">
                  <a16:creationId xmlns:a16="http://schemas.microsoft.com/office/drawing/2014/main" id="{05D1E9E5-115A-4382-AA62-AF0F4B3A6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3" name="Freeform 123">
              <a:extLst>
                <a:ext uri="{FF2B5EF4-FFF2-40B4-BE49-F238E27FC236}">
                  <a16:creationId xmlns:a16="http://schemas.microsoft.com/office/drawing/2014/main" id="{68EF197E-046A-4011-8A0F-7BE1CC950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4" name="Freeform 124">
              <a:extLst>
                <a:ext uri="{FF2B5EF4-FFF2-40B4-BE49-F238E27FC236}">
                  <a16:creationId xmlns:a16="http://schemas.microsoft.com/office/drawing/2014/main" id="{756BDD7A-B803-4A40-83FD-09BCDD733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5" name="Freeform 125">
              <a:extLst>
                <a:ext uri="{FF2B5EF4-FFF2-40B4-BE49-F238E27FC236}">
                  <a16:creationId xmlns:a16="http://schemas.microsoft.com/office/drawing/2014/main" id="{895893AB-2817-4C74-84E5-3ECD97F58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6" name="Freeform 126">
              <a:extLst>
                <a:ext uri="{FF2B5EF4-FFF2-40B4-BE49-F238E27FC236}">
                  <a16:creationId xmlns:a16="http://schemas.microsoft.com/office/drawing/2014/main" id="{A5644988-40D6-4B57-83BC-F11FB1024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7" name="Freeform 127">
              <a:extLst>
                <a:ext uri="{FF2B5EF4-FFF2-40B4-BE49-F238E27FC236}">
                  <a16:creationId xmlns:a16="http://schemas.microsoft.com/office/drawing/2014/main" id="{271378B2-9A1E-4711-AFC9-0F1F8546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8" name="Freeform 128">
              <a:extLst>
                <a:ext uri="{FF2B5EF4-FFF2-40B4-BE49-F238E27FC236}">
                  <a16:creationId xmlns:a16="http://schemas.microsoft.com/office/drawing/2014/main" id="{4B15756D-B204-4710-A2DB-F22B47422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09" name="Freeform 129">
              <a:extLst>
                <a:ext uri="{FF2B5EF4-FFF2-40B4-BE49-F238E27FC236}">
                  <a16:creationId xmlns:a16="http://schemas.microsoft.com/office/drawing/2014/main" id="{035FAAFC-8B0E-408A-8784-263453458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0" name="Freeform 130">
              <a:extLst>
                <a:ext uri="{FF2B5EF4-FFF2-40B4-BE49-F238E27FC236}">
                  <a16:creationId xmlns:a16="http://schemas.microsoft.com/office/drawing/2014/main" id="{68DCCCBE-26E2-40A6-9F23-3FFA2E89A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1" name="Freeform 131">
              <a:extLst>
                <a:ext uri="{FF2B5EF4-FFF2-40B4-BE49-F238E27FC236}">
                  <a16:creationId xmlns:a16="http://schemas.microsoft.com/office/drawing/2014/main" id="{6FE923CB-5EA1-4990-8BAC-EC68231E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2" name="Freeform 132">
              <a:extLst>
                <a:ext uri="{FF2B5EF4-FFF2-40B4-BE49-F238E27FC236}">
                  <a16:creationId xmlns:a16="http://schemas.microsoft.com/office/drawing/2014/main" id="{63603BAC-CDA2-4F44-A5CF-B5B488701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3" name="Freeform 133">
              <a:extLst>
                <a:ext uri="{FF2B5EF4-FFF2-40B4-BE49-F238E27FC236}">
                  <a16:creationId xmlns:a16="http://schemas.microsoft.com/office/drawing/2014/main" id="{D7B7CDF2-4800-4111-9848-7017C6C2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4" name="Freeform 134">
              <a:extLst>
                <a:ext uri="{FF2B5EF4-FFF2-40B4-BE49-F238E27FC236}">
                  <a16:creationId xmlns:a16="http://schemas.microsoft.com/office/drawing/2014/main" id="{87905A92-8B20-46D8-8D81-79E03DA47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5" name="Freeform 135">
              <a:extLst>
                <a:ext uri="{FF2B5EF4-FFF2-40B4-BE49-F238E27FC236}">
                  <a16:creationId xmlns:a16="http://schemas.microsoft.com/office/drawing/2014/main" id="{27D85E9A-ECD2-45BC-A0E2-51544F835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6" name="Freeform 136">
              <a:extLst>
                <a:ext uri="{FF2B5EF4-FFF2-40B4-BE49-F238E27FC236}">
                  <a16:creationId xmlns:a16="http://schemas.microsoft.com/office/drawing/2014/main" id="{8DB122B8-B428-4174-A787-07B190647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7" name="Freeform 137">
              <a:extLst>
                <a:ext uri="{FF2B5EF4-FFF2-40B4-BE49-F238E27FC236}">
                  <a16:creationId xmlns:a16="http://schemas.microsoft.com/office/drawing/2014/main" id="{85566F23-79EA-4654-8136-33CDE955C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8" name="Freeform 138">
              <a:extLst>
                <a:ext uri="{FF2B5EF4-FFF2-40B4-BE49-F238E27FC236}">
                  <a16:creationId xmlns:a16="http://schemas.microsoft.com/office/drawing/2014/main" id="{01DCF3B4-DF20-4D8E-808A-C0ABF36E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19" name="Freeform 139">
              <a:extLst>
                <a:ext uri="{FF2B5EF4-FFF2-40B4-BE49-F238E27FC236}">
                  <a16:creationId xmlns:a16="http://schemas.microsoft.com/office/drawing/2014/main" id="{9B8F107D-336C-4A6D-88C4-CA50EE48F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0" name="Freeform 140">
              <a:extLst>
                <a:ext uri="{FF2B5EF4-FFF2-40B4-BE49-F238E27FC236}">
                  <a16:creationId xmlns:a16="http://schemas.microsoft.com/office/drawing/2014/main" id="{1CA92139-68E1-4D50-A23F-1EE7DC23B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1" name="Freeform 141">
              <a:extLst>
                <a:ext uri="{FF2B5EF4-FFF2-40B4-BE49-F238E27FC236}">
                  <a16:creationId xmlns:a16="http://schemas.microsoft.com/office/drawing/2014/main" id="{1640098D-917C-44F2-8A6E-824CE1CB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2" name="Freeform 142">
              <a:extLst>
                <a:ext uri="{FF2B5EF4-FFF2-40B4-BE49-F238E27FC236}">
                  <a16:creationId xmlns:a16="http://schemas.microsoft.com/office/drawing/2014/main" id="{41F542A7-ACD1-4BB4-B0CF-68FF814B8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3" name="Freeform 143">
              <a:extLst>
                <a:ext uri="{FF2B5EF4-FFF2-40B4-BE49-F238E27FC236}">
                  <a16:creationId xmlns:a16="http://schemas.microsoft.com/office/drawing/2014/main" id="{AC8E0F4E-6923-4AE6-BD36-79DEE730A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4" name="Freeform 144">
              <a:extLst>
                <a:ext uri="{FF2B5EF4-FFF2-40B4-BE49-F238E27FC236}">
                  <a16:creationId xmlns:a16="http://schemas.microsoft.com/office/drawing/2014/main" id="{8A02E63C-59DD-45ED-A217-0707F1C43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5" name="Freeform 145">
              <a:extLst>
                <a:ext uri="{FF2B5EF4-FFF2-40B4-BE49-F238E27FC236}">
                  <a16:creationId xmlns:a16="http://schemas.microsoft.com/office/drawing/2014/main" id="{3BFE0216-1366-4309-8B1D-9A860D881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6" name="Freeform 146">
              <a:extLst>
                <a:ext uri="{FF2B5EF4-FFF2-40B4-BE49-F238E27FC236}">
                  <a16:creationId xmlns:a16="http://schemas.microsoft.com/office/drawing/2014/main" id="{4DAA60DF-3049-4427-B6F2-0020346B7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7" name="Freeform 147">
              <a:extLst>
                <a:ext uri="{FF2B5EF4-FFF2-40B4-BE49-F238E27FC236}">
                  <a16:creationId xmlns:a16="http://schemas.microsoft.com/office/drawing/2014/main" id="{3A416B81-11BF-4906-9E3E-53108974E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8" name="Freeform 148">
              <a:extLst>
                <a:ext uri="{FF2B5EF4-FFF2-40B4-BE49-F238E27FC236}">
                  <a16:creationId xmlns:a16="http://schemas.microsoft.com/office/drawing/2014/main" id="{5B27537E-AA48-42F2-8DF2-6CBB63F75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29" name="Freeform 149">
              <a:extLst>
                <a:ext uri="{FF2B5EF4-FFF2-40B4-BE49-F238E27FC236}">
                  <a16:creationId xmlns:a16="http://schemas.microsoft.com/office/drawing/2014/main" id="{0F83E056-3E64-4671-B30D-F786AFAEA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30" name="Freeform 150">
              <a:extLst>
                <a:ext uri="{FF2B5EF4-FFF2-40B4-BE49-F238E27FC236}">
                  <a16:creationId xmlns:a16="http://schemas.microsoft.com/office/drawing/2014/main" id="{5F995B07-9532-4AF2-8327-80F55E4A4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31" name="Freeform 151">
              <a:extLst>
                <a:ext uri="{FF2B5EF4-FFF2-40B4-BE49-F238E27FC236}">
                  <a16:creationId xmlns:a16="http://schemas.microsoft.com/office/drawing/2014/main" id="{85887A9C-A78E-4F6F-9D43-A7E630A2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32" name="Freeform 152">
              <a:extLst>
                <a:ext uri="{FF2B5EF4-FFF2-40B4-BE49-F238E27FC236}">
                  <a16:creationId xmlns:a16="http://schemas.microsoft.com/office/drawing/2014/main" id="{4BEBD31A-C578-44D3-B0AB-B440475EB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33" name="Freeform 153">
              <a:extLst>
                <a:ext uri="{FF2B5EF4-FFF2-40B4-BE49-F238E27FC236}">
                  <a16:creationId xmlns:a16="http://schemas.microsoft.com/office/drawing/2014/main" id="{6ED1002B-AD9C-4DDF-AB05-B94944E15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234" name="Freeform 154">
              <a:extLst>
                <a:ext uri="{FF2B5EF4-FFF2-40B4-BE49-F238E27FC236}">
                  <a16:creationId xmlns:a16="http://schemas.microsoft.com/office/drawing/2014/main" id="{8185E9F1-42AF-4810-9458-6D34CF888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9945" name="Picture 301" descr="POINSET2">
            <a:extLst>
              <a:ext uri="{FF2B5EF4-FFF2-40B4-BE49-F238E27FC236}">
                <a16:creationId xmlns:a16="http://schemas.microsoft.com/office/drawing/2014/main" id="{E2B8E4E7-FEC2-4097-9841-1F9D33B7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10087426" y="77416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6" name="Group 155">
            <a:extLst>
              <a:ext uri="{FF2B5EF4-FFF2-40B4-BE49-F238E27FC236}">
                <a16:creationId xmlns:a16="http://schemas.microsoft.com/office/drawing/2014/main" id="{2B5D8947-8C96-45E8-A3EF-17DF4C636AD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195768" y="5052257"/>
            <a:ext cx="1703387" cy="1606550"/>
            <a:chOff x="2332" y="1554"/>
            <a:chExt cx="1105" cy="1218"/>
          </a:xfrm>
        </p:grpSpPr>
        <p:sp>
          <p:nvSpPr>
            <p:cNvPr id="39957" name="Freeform 156">
              <a:extLst>
                <a:ext uri="{FF2B5EF4-FFF2-40B4-BE49-F238E27FC236}">
                  <a16:creationId xmlns:a16="http://schemas.microsoft.com/office/drawing/2014/main" id="{87023007-4919-450C-918A-FFE5002A8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58" name="Freeform 157">
              <a:extLst>
                <a:ext uri="{FF2B5EF4-FFF2-40B4-BE49-F238E27FC236}">
                  <a16:creationId xmlns:a16="http://schemas.microsoft.com/office/drawing/2014/main" id="{22E188A1-D2BD-40E5-81D7-66D89F0CA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59" name="Freeform 158">
              <a:extLst>
                <a:ext uri="{FF2B5EF4-FFF2-40B4-BE49-F238E27FC236}">
                  <a16:creationId xmlns:a16="http://schemas.microsoft.com/office/drawing/2014/main" id="{11EEAA7D-A596-4206-9A27-82E2F6F50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0" name="Freeform 159">
              <a:extLst>
                <a:ext uri="{FF2B5EF4-FFF2-40B4-BE49-F238E27FC236}">
                  <a16:creationId xmlns:a16="http://schemas.microsoft.com/office/drawing/2014/main" id="{0A2DB8F0-A202-4055-9A98-348211A8F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1" name="Freeform 160">
              <a:extLst>
                <a:ext uri="{FF2B5EF4-FFF2-40B4-BE49-F238E27FC236}">
                  <a16:creationId xmlns:a16="http://schemas.microsoft.com/office/drawing/2014/main" id="{2ED4F250-02B3-48B0-9012-72A63CDF7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2" name="Freeform 161">
              <a:extLst>
                <a:ext uri="{FF2B5EF4-FFF2-40B4-BE49-F238E27FC236}">
                  <a16:creationId xmlns:a16="http://schemas.microsoft.com/office/drawing/2014/main" id="{3A2F9DDF-7A66-4036-BF40-6889305B3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3" name="Freeform 162">
              <a:extLst>
                <a:ext uri="{FF2B5EF4-FFF2-40B4-BE49-F238E27FC236}">
                  <a16:creationId xmlns:a16="http://schemas.microsoft.com/office/drawing/2014/main" id="{5A75C8D0-D951-43C0-91C7-6E124F2A1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4" name="Freeform 163">
              <a:extLst>
                <a:ext uri="{FF2B5EF4-FFF2-40B4-BE49-F238E27FC236}">
                  <a16:creationId xmlns:a16="http://schemas.microsoft.com/office/drawing/2014/main" id="{C082397E-8EDC-4BB4-A595-FBF14012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5" name="Freeform 164">
              <a:extLst>
                <a:ext uri="{FF2B5EF4-FFF2-40B4-BE49-F238E27FC236}">
                  <a16:creationId xmlns:a16="http://schemas.microsoft.com/office/drawing/2014/main" id="{257928A6-F854-4684-92B6-958B34099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6" name="Freeform 165">
              <a:extLst>
                <a:ext uri="{FF2B5EF4-FFF2-40B4-BE49-F238E27FC236}">
                  <a16:creationId xmlns:a16="http://schemas.microsoft.com/office/drawing/2014/main" id="{FB069B87-1FE6-4CDC-A6EC-CCDBD9D68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7" name="Freeform 166">
              <a:extLst>
                <a:ext uri="{FF2B5EF4-FFF2-40B4-BE49-F238E27FC236}">
                  <a16:creationId xmlns:a16="http://schemas.microsoft.com/office/drawing/2014/main" id="{AF6A2F70-2729-4727-BE55-6DF543797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8" name="Freeform 167">
              <a:extLst>
                <a:ext uri="{FF2B5EF4-FFF2-40B4-BE49-F238E27FC236}">
                  <a16:creationId xmlns:a16="http://schemas.microsoft.com/office/drawing/2014/main" id="{43B51C58-7AAE-45C1-A624-22C620DA4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69" name="Freeform 168">
              <a:extLst>
                <a:ext uri="{FF2B5EF4-FFF2-40B4-BE49-F238E27FC236}">
                  <a16:creationId xmlns:a16="http://schemas.microsoft.com/office/drawing/2014/main" id="{823869A6-C087-417E-B35E-2D8D455D0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0" name="Freeform 169">
              <a:extLst>
                <a:ext uri="{FF2B5EF4-FFF2-40B4-BE49-F238E27FC236}">
                  <a16:creationId xmlns:a16="http://schemas.microsoft.com/office/drawing/2014/main" id="{924A1B47-7C9F-4ADA-9D14-CB59FA70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1" name="Freeform 170">
              <a:extLst>
                <a:ext uri="{FF2B5EF4-FFF2-40B4-BE49-F238E27FC236}">
                  <a16:creationId xmlns:a16="http://schemas.microsoft.com/office/drawing/2014/main" id="{42D9CE1F-21D2-421C-81D2-E4648471D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2" name="Freeform 171">
              <a:extLst>
                <a:ext uri="{FF2B5EF4-FFF2-40B4-BE49-F238E27FC236}">
                  <a16:creationId xmlns:a16="http://schemas.microsoft.com/office/drawing/2014/main" id="{BE736435-C9CB-4EFA-A5FF-F70C5421C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3" name="Freeform 172">
              <a:extLst>
                <a:ext uri="{FF2B5EF4-FFF2-40B4-BE49-F238E27FC236}">
                  <a16:creationId xmlns:a16="http://schemas.microsoft.com/office/drawing/2014/main" id="{F81915E5-1053-4138-9DC4-45E6210EA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4" name="Freeform 173">
              <a:extLst>
                <a:ext uri="{FF2B5EF4-FFF2-40B4-BE49-F238E27FC236}">
                  <a16:creationId xmlns:a16="http://schemas.microsoft.com/office/drawing/2014/main" id="{D3434540-E8CA-434D-8AB5-3F9F0330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5" name="Freeform 174">
              <a:extLst>
                <a:ext uri="{FF2B5EF4-FFF2-40B4-BE49-F238E27FC236}">
                  <a16:creationId xmlns:a16="http://schemas.microsoft.com/office/drawing/2014/main" id="{FAB3921D-DEE5-4DD8-BBBF-3E5BB8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6" name="Freeform 175">
              <a:extLst>
                <a:ext uri="{FF2B5EF4-FFF2-40B4-BE49-F238E27FC236}">
                  <a16:creationId xmlns:a16="http://schemas.microsoft.com/office/drawing/2014/main" id="{C372526B-80AA-431B-B6E1-C9C28F30A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7" name="Freeform 176">
              <a:extLst>
                <a:ext uri="{FF2B5EF4-FFF2-40B4-BE49-F238E27FC236}">
                  <a16:creationId xmlns:a16="http://schemas.microsoft.com/office/drawing/2014/main" id="{2D80E347-2F0D-49F8-A1A4-C183A58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8" name="Freeform 177">
              <a:extLst>
                <a:ext uri="{FF2B5EF4-FFF2-40B4-BE49-F238E27FC236}">
                  <a16:creationId xmlns:a16="http://schemas.microsoft.com/office/drawing/2014/main" id="{BB1993AA-0339-4528-B130-C3B7FF84F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79" name="Freeform 178">
              <a:extLst>
                <a:ext uri="{FF2B5EF4-FFF2-40B4-BE49-F238E27FC236}">
                  <a16:creationId xmlns:a16="http://schemas.microsoft.com/office/drawing/2014/main" id="{4C26BA07-28A3-40DC-896D-D79E5BD5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0" name="Freeform 179">
              <a:extLst>
                <a:ext uri="{FF2B5EF4-FFF2-40B4-BE49-F238E27FC236}">
                  <a16:creationId xmlns:a16="http://schemas.microsoft.com/office/drawing/2014/main" id="{1A817BA5-4825-4F04-B9AE-726FE0139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1" name="Freeform 180">
              <a:extLst>
                <a:ext uri="{FF2B5EF4-FFF2-40B4-BE49-F238E27FC236}">
                  <a16:creationId xmlns:a16="http://schemas.microsoft.com/office/drawing/2014/main" id="{0C3B7F41-2A5C-49AE-B21B-2F805A00F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2" name="Freeform 181">
              <a:extLst>
                <a:ext uri="{FF2B5EF4-FFF2-40B4-BE49-F238E27FC236}">
                  <a16:creationId xmlns:a16="http://schemas.microsoft.com/office/drawing/2014/main" id="{29D4F871-DE05-4DF6-A53C-8E979A621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3" name="Freeform 182">
              <a:extLst>
                <a:ext uri="{FF2B5EF4-FFF2-40B4-BE49-F238E27FC236}">
                  <a16:creationId xmlns:a16="http://schemas.microsoft.com/office/drawing/2014/main" id="{0C6379CD-FFD2-4BEC-B7E6-FC143A40A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4" name="Freeform 183">
              <a:extLst>
                <a:ext uri="{FF2B5EF4-FFF2-40B4-BE49-F238E27FC236}">
                  <a16:creationId xmlns:a16="http://schemas.microsoft.com/office/drawing/2014/main" id="{7BE96AD4-E903-422F-A66B-DD9956C17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5" name="Freeform 184">
              <a:extLst>
                <a:ext uri="{FF2B5EF4-FFF2-40B4-BE49-F238E27FC236}">
                  <a16:creationId xmlns:a16="http://schemas.microsoft.com/office/drawing/2014/main" id="{E7613F64-CC3D-48A9-933A-0370AC0A6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6" name="Freeform 185">
              <a:extLst>
                <a:ext uri="{FF2B5EF4-FFF2-40B4-BE49-F238E27FC236}">
                  <a16:creationId xmlns:a16="http://schemas.microsoft.com/office/drawing/2014/main" id="{22C75998-1589-4BDE-B52B-39CF988B0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7" name="Freeform 186">
              <a:extLst>
                <a:ext uri="{FF2B5EF4-FFF2-40B4-BE49-F238E27FC236}">
                  <a16:creationId xmlns:a16="http://schemas.microsoft.com/office/drawing/2014/main" id="{B9BB0FA3-8E1B-4F58-997D-76449513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8" name="Freeform 187">
              <a:extLst>
                <a:ext uri="{FF2B5EF4-FFF2-40B4-BE49-F238E27FC236}">
                  <a16:creationId xmlns:a16="http://schemas.microsoft.com/office/drawing/2014/main" id="{9BD6CDCC-8863-4A1C-A5F3-E5AFDA932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89" name="Freeform 188">
              <a:extLst>
                <a:ext uri="{FF2B5EF4-FFF2-40B4-BE49-F238E27FC236}">
                  <a16:creationId xmlns:a16="http://schemas.microsoft.com/office/drawing/2014/main" id="{9EE98EE2-7AE8-4681-89BD-8E3E35B83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0" name="Freeform 189">
              <a:extLst>
                <a:ext uri="{FF2B5EF4-FFF2-40B4-BE49-F238E27FC236}">
                  <a16:creationId xmlns:a16="http://schemas.microsoft.com/office/drawing/2014/main" id="{D5C7D08F-0240-48C1-9B7C-22BBE2E54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1" name="Freeform 190">
              <a:extLst>
                <a:ext uri="{FF2B5EF4-FFF2-40B4-BE49-F238E27FC236}">
                  <a16:creationId xmlns:a16="http://schemas.microsoft.com/office/drawing/2014/main" id="{D36BE158-E79C-4ED7-B56B-46BF73495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2" name="Freeform 191">
              <a:extLst>
                <a:ext uri="{FF2B5EF4-FFF2-40B4-BE49-F238E27FC236}">
                  <a16:creationId xmlns:a16="http://schemas.microsoft.com/office/drawing/2014/main" id="{4F70817D-6ECC-4CC1-8458-7C9F41DFA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3" name="Freeform 192">
              <a:extLst>
                <a:ext uri="{FF2B5EF4-FFF2-40B4-BE49-F238E27FC236}">
                  <a16:creationId xmlns:a16="http://schemas.microsoft.com/office/drawing/2014/main" id="{1DC5BE2A-F5D0-4BA9-B264-1BF1B776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4" name="Freeform 193">
              <a:extLst>
                <a:ext uri="{FF2B5EF4-FFF2-40B4-BE49-F238E27FC236}">
                  <a16:creationId xmlns:a16="http://schemas.microsoft.com/office/drawing/2014/main" id="{82794D9E-1965-4E4E-AA9C-723EFA6E7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5" name="Freeform 194">
              <a:extLst>
                <a:ext uri="{FF2B5EF4-FFF2-40B4-BE49-F238E27FC236}">
                  <a16:creationId xmlns:a16="http://schemas.microsoft.com/office/drawing/2014/main" id="{048F2B30-2EDA-4067-8F82-9B8FC0C8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6" name="Freeform 195">
              <a:extLst>
                <a:ext uri="{FF2B5EF4-FFF2-40B4-BE49-F238E27FC236}">
                  <a16:creationId xmlns:a16="http://schemas.microsoft.com/office/drawing/2014/main" id="{68D182EF-F25E-4FCC-A8EA-EE0764A8F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7" name="Freeform 196">
              <a:extLst>
                <a:ext uri="{FF2B5EF4-FFF2-40B4-BE49-F238E27FC236}">
                  <a16:creationId xmlns:a16="http://schemas.microsoft.com/office/drawing/2014/main" id="{FD76D6AC-6E4D-4533-8D26-F4C57B83D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8" name="Freeform 197">
              <a:extLst>
                <a:ext uri="{FF2B5EF4-FFF2-40B4-BE49-F238E27FC236}">
                  <a16:creationId xmlns:a16="http://schemas.microsoft.com/office/drawing/2014/main" id="{0F54BA5D-1011-42B3-82DD-F5BCFBFD5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999" name="Freeform 198">
              <a:extLst>
                <a:ext uri="{FF2B5EF4-FFF2-40B4-BE49-F238E27FC236}">
                  <a16:creationId xmlns:a16="http://schemas.microsoft.com/office/drawing/2014/main" id="{E574D0E0-2509-4EBE-8992-C1FD2A104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0" name="Freeform 199">
              <a:extLst>
                <a:ext uri="{FF2B5EF4-FFF2-40B4-BE49-F238E27FC236}">
                  <a16:creationId xmlns:a16="http://schemas.microsoft.com/office/drawing/2014/main" id="{D489212C-056B-4BDB-A676-D67767B5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1" name="Freeform 200">
              <a:extLst>
                <a:ext uri="{FF2B5EF4-FFF2-40B4-BE49-F238E27FC236}">
                  <a16:creationId xmlns:a16="http://schemas.microsoft.com/office/drawing/2014/main" id="{54CD68E7-46B2-4501-8D9E-FC6E14677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2" name="Freeform 201">
              <a:extLst>
                <a:ext uri="{FF2B5EF4-FFF2-40B4-BE49-F238E27FC236}">
                  <a16:creationId xmlns:a16="http://schemas.microsoft.com/office/drawing/2014/main" id="{B8E27C43-6960-43DD-8DEA-B9CF927E3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3" name="Freeform 202">
              <a:extLst>
                <a:ext uri="{FF2B5EF4-FFF2-40B4-BE49-F238E27FC236}">
                  <a16:creationId xmlns:a16="http://schemas.microsoft.com/office/drawing/2014/main" id="{0190464C-D817-4A64-B790-8B47AECD8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4" name="Freeform 203">
              <a:extLst>
                <a:ext uri="{FF2B5EF4-FFF2-40B4-BE49-F238E27FC236}">
                  <a16:creationId xmlns:a16="http://schemas.microsoft.com/office/drawing/2014/main" id="{A215B06B-BD1E-47C5-99E7-9984471BB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5" name="Freeform 204">
              <a:extLst>
                <a:ext uri="{FF2B5EF4-FFF2-40B4-BE49-F238E27FC236}">
                  <a16:creationId xmlns:a16="http://schemas.microsoft.com/office/drawing/2014/main" id="{CD91AA9B-1434-4DC6-9C9D-2DD8DA394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6" name="Freeform 205">
              <a:extLst>
                <a:ext uri="{FF2B5EF4-FFF2-40B4-BE49-F238E27FC236}">
                  <a16:creationId xmlns:a16="http://schemas.microsoft.com/office/drawing/2014/main" id="{8892205F-DC0B-495D-8D10-B277220E8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7" name="Freeform 206">
              <a:extLst>
                <a:ext uri="{FF2B5EF4-FFF2-40B4-BE49-F238E27FC236}">
                  <a16:creationId xmlns:a16="http://schemas.microsoft.com/office/drawing/2014/main" id="{7FD682BF-6FEE-466B-A248-6F838BC0E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8" name="Freeform 207">
              <a:extLst>
                <a:ext uri="{FF2B5EF4-FFF2-40B4-BE49-F238E27FC236}">
                  <a16:creationId xmlns:a16="http://schemas.microsoft.com/office/drawing/2014/main" id="{BB78D10B-440F-4195-8886-F158D687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09" name="Freeform 208">
              <a:extLst>
                <a:ext uri="{FF2B5EF4-FFF2-40B4-BE49-F238E27FC236}">
                  <a16:creationId xmlns:a16="http://schemas.microsoft.com/office/drawing/2014/main" id="{0F4ED4C5-66AB-438E-AFBF-C055D9EAD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0" name="Freeform 209">
              <a:extLst>
                <a:ext uri="{FF2B5EF4-FFF2-40B4-BE49-F238E27FC236}">
                  <a16:creationId xmlns:a16="http://schemas.microsoft.com/office/drawing/2014/main" id="{D3DE5E17-3290-4F02-A9D4-B899B79E1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1" name="Freeform 210">
              <a:extLst>
                <a:ext uri="{FF2B5EF4-FFF2-40B4-BE49-F238E27FC236}">
                  <a16:creationId xmlns:a16="http://schemas.microsoft.com/office/drawing/2014/main" id="{AF54C97D-0F98-4DC9-9EB9-5129BD5BA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2" name="Freeform 211">
              <a:extLst>
                <a:ext uri="{FF2B5EF4-FFF2-40B4-BE49-F238E27FC236}">
                  <a16:creationId xmlns:a16="http://schemas.microsoft.com/office/drawing/2014/main" id="{27EE53F2-44CC-4407-8BDE-8B13502A2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3" name="Freeform 212">
              <a:extLst>
                <a:ext uri="{FF2B5EF4-FFF2-40B4-BE49-F238E27FC236}">
                  <a16:creationId xmlns:a16="http://schemas.microsoft.com/office/drawing/2014/main" id="{89532786-6EC3-4DD6-8104-ECF293775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4" name="Freeform 213">
              <a:extLst>
                <a:ext uri="{FF2B5EF4-FFF2-40B4-BE49-F238E27FC236}">
                  <a16:creationId xmlns:a16="http://schemas.microsoft.com/office/drawing/2014/main" id="{3E971730-F068-4416-99EC-E3C682E85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5" name="Freeform 214">
              <a:extLst>
                <a:ext uri="{FF2B5EF4-FFF2-40B4-BE49-F238E27FC236}">
                  <a16:creationId xmlns:a16="http://schemas.microsoft.com/office/drawing/2014/main" id="{9A8E4425-ED23-4877-9371-CE234E0C4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6" name="Freeform 215">
              <a:extLst>
                <a:ext uri="{FF2B5EF4-FFF2-40B4-BE49-F238E27FC236}">
                  <a16:creationId xmlns:a16="http://schemas.microsoft.com/office/drawing/2014/main" id="{697CA32A-56E3-4E2D-BF40-D67C6F679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7" name="Freeform 216">
              <a:extLst>
                <a:ext uri="{FF2B5EF4-FFF2-40B4-BE49-F238E27FC236}">
                  <a16:creationId xmlns:a16="http://schemas.microsoft.com/office/drawing/2014/main" id="{A796A85D-D890-48BF-990A-FD5DEFD3B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8" name="Freeform 217">
              <a:extLst>
                <a:ext uri="{FF2B5EF4-FFF2-40B4-BE49-F238E27FC236}">
                  <a16:creationId xmlns:a16="http://schemas.microsoft.com/office/drawing/2014/main" id="{FE598203-E764-416F-960C-4CD4D3F97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19" name="Freeform 218">
              <a:extLst>
                <a:ext uri="{FF2B5EF4-FFF2-40B4-BE49-F238E27FC236}">
                  <a16:creationId xmlns:a16="http://schemas.microsoft.com/office/drawing/2014/main" id="{8A96C30C-593C-48FD-9C3A-52AA5BB96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0" name="Freeform 219">
              <a:extLst>
                <a:ext uri="{FF2B5EF4-FFF2-40B4-BE49-F238E27FC236}">
                  <a16:creationId xmlns:a16="http://schemas.microsoft.com/office/drawing/2014/main" id="{6388BA3E-68F8-48E1-9839-302CA6F5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1" name="Freeform 220">
              <a:extLst>
                <a:ext uri="{FF2B5EF4-FFF2-40B4-BE49-F238E27FC236}">
                  <a16:creationId xmlns:a16="http://schemas.microsoft.com/office/drawing/2014/main" id="{CDC76654-B4DD-470E-B45B-1B4F62A7A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2" name="Freeform 221">
              <a:extLst>
                <a:ext uri="{FF2B5EF4-FFF2-40B4-BE49-F238E27FC236}">
                  <a16:creationId xmlns:a16="http://schemas.microsoft.com/office/drawing/2014/main" id="{AA3B31F9-C029-415D-AA11-FB479DCA5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3" name="Freeform 222">
              <a:extLst>
                <a:ext uri="{FF2B5EF4-FFF2-40B4-BE49-F238E27FC236}">
                  <a16:creationId xmlns:a16="http://schemas.microsoft.com/office/drawing/2014/main" id="{CA734F6A-9EED-4921-A096-E72A31FB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4" name="Freeform 223">
              <a:extLst>
                <a:ext uri="{FF2B5EF4-FFF2-40B4-BE49-F238E27FC236}">
                  <a16:creationId xmlns:a16="http://schemas.microsoft.com/office/drawing/2014/main" id="{E9D49AA8-DB7B-4A8A-B95A-3AE21F7E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5" name="Freeform 224">
              <a:extLst>
                <a:ext uri="{FF2B5EF4-FFF2-40B4-BE49-F238E27FC236}">
                  <a16:creationId xmlns:a16="http://schemas.microsoft.com/office/drawing/2014/main" id="{02AB8667-4994-4A5B-A61A-6CA9A575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6" name="Freeform 225">
              <a:extLst>
                <a:ext uri="{FF2B5EF4-FFF2-40B4-BE49-F238E27FC236}">
                  <a16:creationId xmlns:a16="http://schemas.microsoft.com/office/drawing/2014/main" id="{690CAAFE-94C7-455A-916F-6DBEBC102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7" name="Freeform 226">
              <a:extLst>
                <a:ext uri="{FF2B5EF4-FFF2-40B4-BE49-F238E27FC236}">
                  <a16:creationId xmlns:a16="http://schemas.microsoft.com/office/drawing/2014/main" id="{C9043E93-F464-4A4A-8A1A-E22A60CD2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8" name="Freeform 227">
              <a:extLst>
                <a:ext uri="{FF2B5EF4-FFF2-40B4-BE49-F238E27FC236}">
                  <a16:creationId xmlns:a16="http://schemas.microsoft.com/office/drawing/2014/main" id="{B6684FD9-6D2A-4766-B3BA-4BAA88101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29" name="Freeform 228">
              <a:extLst>
                <a:ext uri="{FF2B5EF4-FFF2-40B4-BE49-F238E27FC236}">
                  <a16:creationId xmlns:a16="http://schemas.microsoft.com/office/drawing/2014/main" id="{082C719B-8B06-4948-8778-658A7D11F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0" name="Freeform 229">
              <a:extLst>
                <a:ext uri="{FF2B5EF4-FFF2-40B4-BE49-F238E27FC236}">
                  <a16:creationId xmlns:a16="http://schemas.microsoft.com/office/drawing/2014/main" id="{CDE27AD7-8560-466F-A6D3-69D40DC6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1" name="Freeform 230">
              <a:extLst>
                <a:ext uri="{FF2B5EF4-FFF2-40B4-BE49-F238E27FC236}">
                  <a16:creationId xmlns:a16="http://schemas.microsoft.com/office/drawing/2014/main" id="{65EE5B13-B751-40BE-B27C-0ABA59711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2" name="Freeform 231">
              <a:extLst>
                <a:ext uri="{FF2B5EF4-FFF2-40B4-BE49-F238E27FC236}">
                  <a16:creationId xmlns:a16="http://schemas.microsoft.com/office/drawing/2014/main" id="{DF61C5E7-65D3-4F29-BFAE-3D59FDDE6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3" name="Freeform 232">
              <a:extLst>
                <a:ext uri="{FF2B5EF4-FFF2-40B4-BE49-F238E27FC236}">
                  <a16:creationId xmlns:a16="http://schemas.microsoft.com/office/drawing/2014/main" id="{1CF671A3-DE30-4E3C-888C-50AD466A5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4" name="Freeform 233">
              <a:extLst>
                <a:ext uri="{FF2B5EF4-FFF2-40B4-BE49-F238E27FC236}">
                  <a16:creationId xmlns:a16="http://schemas.microsoft.com/office/drawing/2014/main" id="{DA07C855-0C20-4F85-9570-4D4856D0E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5" name="Freeform 234">
              <a:extLst>
                <a:ext uri="{FF2B5EF4-FFF2-40B4-BE49-F238E27FC236}">
                  <a16:creationId xmlns:a16="http://schemas.microsoft.com/office/drawing/2014/main" id="{250C686B-4360-4274-A5DB-FFAFE4C73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6" name="Freeform 235">
              <a:extLst>
                <a:ext uri="{FF2B5EF4-FFF2-40B4-BE49-F238E27FC236}">
                  <a16:creationId xmlns:a16="http://schemas.microsoft.com/office/drawing/2014/main" id="{1BA72C24-237F-4D75-A8F5-AB48B5035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7" name="Freeform 236">
              <a:extLst>
                <a:ext uri="{FF2B5EF4-FFF2-40B4-BE49-F238E27FC236}">
                  <a16:creationId xmlns:a16="http://schemas.microsoft.com/office/drawing/2014/main" id="{D5BCD262-CDA2-4322-8666-392E892C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8" name="Freeform 237">
              <a:extLst>
                <a:ext uri="{FF2B5EF4-FFF2-40B4-BE49-F238E27FC236}">
                  <a16:creationId xmlns:a16="http://schemas.microsoft.com/office/drawing/2014/main" id="{0048BADD-4C7A-4476-93DB-33E746115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39" name="Freeform 238">
              <a:extLst>
                <a:ext uri="{FF2B5EF4-FFF2-40B4-BE49-F238E27FC236}">
                  <a16:creationId xmlns:a16="http://schemas.microsoft.com/office/drawing/2014/main" id="{DDAA64E2-B3DE-4B1A-A2E8-2CECA8C14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0" name="Freeform 239">
              <a:extLst>
                <a:ext uri="{FF2B5EF4-FFF2-40B4-BE49-F238E27FC236}">
                  <a16:creationId xmlns:a16="http://schemas.microsoft.com/office/drawing/2014/main" id="{284EF0F1-F95D-4F81-9555-DDEC2D268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1" name="Freeform 240">
              <a:extLst>
                <a:ext uri="{FF2B5EF4-FFF2-40B4-BE49-F238E27FC236}">
                  <a16:creationId xmlns:a16="http://schemas.microsoft.com/office/drawing/2014/main" id="{60CD6566-90EC-4848-87C8-7ECE0AA2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2" name="Freeform 241">
              <a:extLst>
                <a:ext uri="{FF2B5EF4-FFF2-40B4-BE49-F238E27FC236}">
                  <a16:creationId xmlns:a16="http://schemas.microsoft.com/office/drawing/2014/main" id="{A696F05C-F789-43AC-96AE-E2E7D350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3" name="Freeform 242">
              <a:extLst>
                <a:ext uri="{FF2B5EF4-FFF2-40B4-BE49-F238E27FC236}">
                  <a16:creationId xmlns:a16="http://schemas.microsoft.com/office/drawing/2014/main" id="{F6E6D5F6-4620-4B9A-8293-552C10CE8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4" name="Freeform 243">
              <a:extLst>
                <a:ext uri="{FF2B5EF4-FFF2-40B4-BE49-F238E27FC236}">
                  <a16:creationId xmlns:a16="http://schemas.microsoft.com/office/drawing/2014/main" id="{B57FFDCE-61EC-436D-9B1A-9DA1C1322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5" name="Freeform 244">
              <a:extLst>
                <a:ext uri="{FF2B5EF4-FFF2-40B4-BE49-F238E27FC236}">
                  <a16:creationId xmlns:a16="http://schemas.microsoft.com/office/drawing/2014/main" id="{6B1F9805-E7F4-47AB-98C4-BCD7FFC73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6" name="Freeform 245">
              <a:extLst>
                <a:ext uri="{FF2B5EF4-FFF2-40B4-BE49-F238E27FC236}">
                  <a16:creationId xmlns:a16="http://schemas.microsoft.com/office/drawing/2014/main" id="{A234AAA3-71EA-4E5C-A7F8-49025FCD5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7" name="Freeform 246">
              <a:extLst>
                <a:ext uri="{FF2B5EF4-FFF2-40B4-BE49-F238E27FC236}">
                  <a16:creationId xmlns:a16="http://schemas.microsoft.com/office/drawing/2014/main" id="{6BAADEED-63AD-4CC3-AE6D-D3DEE69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8" name="Freeform 247">
              <a:extLst>
                <a:ext uri="{FF2B5EF4-FFF2-40B4-BE49-F238E27FC236}">
                  <a16:creationId xmlns:a16="http://schemas.microsoft.com/office/drawing/2014/main" id="{BCFEFA89-D782-4146-9925-FC65FAF9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49" name="Freeform 248">
              <a:extLst>
                <a:ext uri="{FF2B5EF4-FFF2-40B4-BE49-F238E27FC236}">
                  <a16:creationId xmlns:a16="http://schemas.microsoft.com/office/drawing/2014/main" id="{8040F189-CF7B-4B5C-994E-1227E71A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0" name="Freeform 249">
              <a:extLst>
                <a:ext uri="{FF2B5EF4-FFF2-40B4-BE49-F238E27FC236}">
                  <a16:creationId xmlns:a16="http://schemas.microsoft.com/office/drawing/2014/main" id="{8DDD13CF-5A5E-41D9-B098-A927E915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1" name="Freeform 250">
              <a:extLst>
                <a:ext uri="{FF2B5EF4-FFF2-40B4-BE49-F238E27FC236}">
                  <a16:creationId xmlns:a16="http://schemas.microsoft.com/office/drawing/2014/main" id="{47CCFEB7-9C3E-4544-BB09-BF33D39FE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2" name="Freeform 251">
              <a:extLst>
                <a:ext uri="{FF2B5EF4-FFF2-40B4-BE49-F238E27FC236}">
                  <a16:creationId xmlns:a16="http://schemas.microsoft.com/office/drawing/2014/main" id="{7FAD5747-DAF5-4600-8244-B666CC43C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3" name="Freeform 252">
              <a:extLst>
                <a:ext uri="{FF2B5EF4-FFF2-40B4-BE49-F238E27FC236}">
                  <a16:creationId xmlns:a16="http://schemas.microsoft.com/office/drawing/2014/main" id="{7D1E13D9-EE61-4CCD-A3DE-CF2258B2F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4" name="Freeform 253">
              <a:extLst>
                <a:ext uri="{FF2B5EF4-FFF2-40B4-BE49-F238E27FC236}">
                  <a16:creationId xmlns:a16="http://schemas.microsoft.com/office/drawing/2014/main" id="{E095539E-0361-41FC-B85A-C4C6E0705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5" name="Freeform 254">
              <a:extLst>
                <a:ext uri="{FF2B5EF4-FFF2-40B4-BE49-F238E27FC236}">
                  <a16:creationId xmlns:a16="http://schemas.microsoft.com/office/drawing/2014/main" id="{261693D8-037E-4AEE-99F1-9F77DDFA2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6" name="Freeform 255">
              <a:extLst>
                <a:ext uri="{FF2B5EF4-FFF2-40B4-BE49-F238E27FC236}">
                  <a16:creationId xmlns:a16="http://schemas.microsoft.com/office/drawing/2014/main" id="{9A1A0EA9-A245-4E55-9054-12D842B6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7" name="Freeform 256">
              <a:extLst>
                <a:ext uri="{FF2B5EF4-FFF2-40B4-BE49-F238E27FC236}">
                  <a16:creationId xmlns:a16="http://schemas.microsoft.com/office/drawing/2014/main" id="{F8861972-4E2E-4228-85C9-903C9734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8" name="Freeform 257">
              <a:extLst>
                <a:ext uri="{FF2B5EF4-FFF2-40B4-BE49-F238E27FC236}">
                  <a16:creationId xmlns:a16="http://schemas.microsoft.com/office/drawing/2014/main" id="{889120BE-4B9A-47F4-AE5D-0DF6EF86E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59" name="Freeform 258">
              <a:extLst>
                <a:ext uri="{FF2B5EF4-FFF2-40B4-BE49-F238E27FC236}">
                  <a16:creationId xmlns:a16="http://schemas.microsoft.com/office/drawing/2014/main" id="{84BD919A-268E-4F91-9D1F-543D2F06F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0" name="Freeform 259">
              <a:extLst>
                <a:ext uri="{FF2B5EF4-FFF2-40B4-BE49-F238E27FC236}">
                  <a16:creationId xmlns:a16="http://schemas.microsoft.com/office/drawing/2014/main" id="{D8A5D0F8-A928-47EF-96F3-DA1FAE27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1" name="Freeform 260">
              <a:extLst>
                <a:ext uri="{FF2B5EF4-FFF2-40B4-BE49-F238E27FC236}">
                  <a16:creationId xmlns:a16="http://schemas.microsoft.com/office/drawing/2014/main" id="{03618960-884D-424A-B315-7938A76CB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2" name="Freeform 261">
              <a:extLst>
                <a:ext uri="{FF2B5EF4-FFF2-40B4-BE49-F238E27FC236}">
                  <a16:creationId xmlns:a16="http://schemas.microsoft.com/office/drawing/2014/main" id="{AA96AAD6-BCAE-4DC6-8BB6-EAD86F356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3" name="Freeform 262">
              <a:extLst>
                <a:ext uri="{FF2B5EF4-FFF2-40B4-BE49-F238E27FC236}">
                  <a16:creationId xmlns:a16="http://schemas.microsoft.com/office/drawing/2014/main" id="{429329A3-3143-4B84-996A-6A019234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4" name="Freeform 263">
              <a:extLst>
                <a:ext uri="{FF2B5EF4-FFF2-40B4-BE49-F238E27FC236}">
                  <a16:creationId xmlns:a16="http://schemas.microsoft.com/office/drawing/2014/main" id="{9FF7F4B0-E52D-44D8-9FED-A3AD07FEF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5" name="Freeform 264">
              <a:extLst>
                <a:ext uri="{FF2B5EF4-FFF2-40B4-BE49-F238E27FC236}">
                  <a16:creationId xmlns:a16="http://schemas.microsoft.com/office/drawing/2014/main" id="{F6733E15-57E3-4831-9BD5-06B965774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6" name="Freeform 265">
              <a:extLst>
                <a:ext uri="{FF2B5EF4-FFF2-40B4-BE49-F238E27FC236}">
                  <a16:creationId xmlns:a16="http://schemas.microsoft.com/office/drawing/2014/main" id="{27C137B5-E6DE-4FEE-8AAC-9FC165BB5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7" name="Freeform 266">
              <a:extLst>
                <a:ext uri="{FF2B5EF4-FFF2-40B4-BE49-F238E27FC236}">
                  <a16:creationId xmlns:a16="http://schemas.microsoft.com/office/drawing/2014/main" id="{DCF52497-3AA0-4ACF-AB07-3BD22FB3F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8" name="Freeform 267">
              <a:extLst>
                <a:ext uri="{FF2B5EF4-FFF2-40B4-BE49-F238E27FC236}">
                  <a16:creationId xmlns:a16="http://schemas.microsoft.com/office/drawing/2014/main" id="{5C7D6F6B-B949-4D3C-84DB-31D295784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69" name="Freeform 268">
              <a:extLst>
                <a:ext uri="{FF2B5EF4-FFF2-40B4-BE49-F238E27FC236}">
                  <a16:creationId xmlns:a16="http://schemas.microsoft.com/office/drawing/2014/main" id="{7EC77ABE-59E0-495E-AF4A-F03D664D4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0" name="Freeform 269">
              <a:extLst>
                <a:ext uri="{FF2B5EF4-FFF2-40B4-BE49-F238E27FC236}">
                  <a16:creationId xmlns:a16="http://schemas.microsoft.com/office/drawing/2014/main" id="{A63702BE-07A0-4321-918B-4C32A8178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1" name="Freeform 270">
              <a:extLst>
                <a:ext uri="{FF2B5EF4-FFF2-40B4-BE49-F238E27FC236}">
                  <a16:creationId xmlns:a16="http://schemas.microsoft.com/office/drawing/2014/main" id="{12EC69E5-9A44-47A9-BA06-676F1D8A2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2" name="Freeform 271">
              <a:extLst>
                <a:ext uri="{FF2B5EF4-FFF2-40B4-BE49-F238E27FC236}">
                  <a16:creationId xmlns:a16="http://schemas.microsoft.com/office/drawing/2014/main" id="{3CF483AD-365D-4055-A53F-9423EB22A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3" name="Freeform 272">
              <a:extLst>
                <a:ext uri="{FF2B5EF4-FFF2-40B4-BE49-F238E27FC236}">
                  <a16:creationId xmlns:a16="http://schemas.microsoft.com/office/drawing/2014/main" id="{80680051-9133-4305-8332-EE9400C31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4" name="Freeform 273">
              <a:extLst>
                <a:ext uri="{FF2B5EF4-FFF2-40B4-BE49-F238E27FC236}">
                  <a16:creationId xmlns:a16="http://schemas.microsoft.com/office/drawing/2014/main" id="{C25CA1D0-38EF-4D34-9070-79DD5D608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5" name="Freeform 274">
              <a:extLst>
                <a:ext uri="{FF2B5EF4-FFF2-40B4-BE49-F238E27FC236}">
                  <a16:creationId xmlns:a16="http://schemas.microsoft.com/office/drawing/2014/main" id="{4BFFF5D9-2C4B-4C41-AED1-889DBB1C1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6" name="Freeform 275">
              <a:extLst>
                <a:ext uri="{FF2B5EF4-FFF2-40B4-BE49-F238E27FC236}">
                  <a16:creationId xmlns:a16="http://schemas.microsoft.com/office/drawing/2014/main" id="{90AD5317-C6E5-42B9-B7D2-A496AFE14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7" name="Freeform 276">
              <a:extLst>
                <a:ext uri="{FF2B5EF4-FFF2-40B4-BE49-F238E27FC236}">
                  <a16:creationId xmlns:a16="http://schemas.microsoft.com/office/drawing/2014/main" id="{6C6C9300-AA9F-4783-A247-4508B67CD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8" name="Freeform 277">
              <a:extLst>
                <a:ext uri="{FF2B5EF4-FFF2-40B4-BE49-F238E27FC236}">
                  <a16:creationId xmlns:a16="http://schemas.microsoft.com/office/drawing/2014/main" id="{384577B8-F42C-4A79-9C77-DE52F5A34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79" name="Freeform 278">
              <a:extLst>
                <a:ext uri="{FF2B5EF4-FFF2-40B4-BE49-F238E27FC236}">
                  <a16:creationId xmlns:a16="http://schemas.microsoft.com/office/drawing/2014/main" id="{7B06FFD0-150B-4ED8-B8BA-8A6B59951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0" name="Freeform 279">
              <a:extLst>
                <a:ext uri="{FF2B5EF4-FFF2-40B4-BE49-F238E27FC236}">
                  <a16:creationId xmlns:a16="http://schemas.microsoft.com/office/drawing/2014/main" id="{86415070-23B2-44D8-A19C-7AEA7334D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1" name="Freeform 280">
              <a:extLst>
                <a:ext uri="{FF2B5EF4-FFF2-40B4-BE49-F238E27FC236}">
                  <a16:creationId xmlns:a16="http://schemas.microsoft.com/office/drawing/2014/main" id="{8F0AD223-14EB-4C7D-AD3D-967BEE0A2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2" name="Freeform 281">
              <a:extLst>
                <a:ext uri="{FF2B5EF4-FFF2-40B4-BE49-F238E27FC236}">
                  <a16:creationId xmlns:a16="http://schemas.microsoft.com/office/drawing/2014/main" id="{CDAB98BE-1BAC-4506-929F-DEE6A6867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3" name="Freeform 282">
              <a:extLst>
                <a:ext uri="{FF2B5EF4-FFF2-40B4-BE49-F238E27FC236}">
                  <a16:creationId xmlns:a16="http://schemas.microsoft.com/office/drawing/2014/main" id="{59BD6B85-C4E7-4B46-8710-932F2A68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4" name="Freeform 283">
              <a:extLst>
                <a:ext uri="{FF2B5EF4-FFF2-40B4-BE49-F238E27FC236}">
                  <a16:creationId xmlns:a16="http://schemas.microsoft.com/office/drawing/2014/main" id="{4AFE5610-4D1E-4745-AE72-069F07009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5" name="Freeform 284">
              <a:extLst>
                <a:ext uri="{FF2B5EF4-FFF2-40B4-BE49-F238E27FC236}">
                  <a16:creationId xmlns:a16="http://schemas.microsoft.com/office/drawing/2014/main" id="{F341F9B9-10DF-4715-AD91-E87E78023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6" name="Freeform 285">
              <a:extLst>
                <a:ext uri="{FF2B5EF4-FFF2-40B4-BE49-F238E27FC236}">
                  <a16:creationId xmlns:a16="http://schemas.microsoft.com/office/drawing/2014/main" id="{919ED5CF-1FB6-4180-B8A9-E51181AE4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7" name="Freeform 286">
              <a:extLst>
                <a:ext uri="{FF2B5EF4-FFF2-40B4-BE49-F238E27FC236}">
                  <a16:creationId xmlns:a16="http://schemas.microsoft.com/office/drawing/2014/main" id="{DBFC611A-78E5-4394-AACC-4F57A1C48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8" name="Freeform 287">
              <a:extLst>
                <a:ext uri="{FF2B5EF4-FFF2-40B4-BE49-F238E27FC236}">
                  <a16:creationId xmlns:a16="http://schemas.microsoft.com/office/drawing/2014/main" id="{D9D5949B-1106-4C7A-9522-39FFB4AD5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89" name="Freeform 288">
              <a:extLst>
                <a:ext uri="{FF2B5EF4-FFF2-40B4-BE49-F238E27FC236}">
                  <a16:creationId xmlns:a16="http://schemas.microsoft.com/office/drawing/2014/main" id="{B8B58D74-1A75-4EDE-B1EF-2E21A38EA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0" name="Freeform 289">
              <a:extLst>
                <a:ext uri="{FF2B5EF4-FFF2-40B4-BE49-F238E27FC236}">
                  <a16:creationId xmlns:a16="http://schemas.microsoft.com/office/drawing/2014/main" id="{977D5B3D-3390-4BF6-A424-2E496A351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1" name="Freeform 290">
              <a:extLst>
                <a:ext uri="{FF2B5EF4-FFF2-40B4-BE49-F238E27FC236}">
                  <a16:creationId xmlns:a16="http://schemas.microsoft.com/office/drawing/2014/main" id="{F44A6F14-AA10-4B58-A637-3351DECF5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2" name="Freeform 291">
              <a:extLst>
                <a:ext uri="{FF2B5EF4-FFF2-40B4-BE49-F238E27FC236}">
                  <a16:creationId xmlns:a16="http://schemas.microsoft.com/office/drawing/2014/main" id="{BE190AF9-08FC-4C3A-82C5-9A483DCE5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3" name="Freeform 292">
              <a:extLst>
                <a:ext uri="{FF2B5EF4-FFF2-40B4-BE49-F238E27FC236}">
                  <a16:creationId xmlns:a16="http://schemas.microsoft.com/office/drawing/2014/main" id="{6B1D092C-FD9B-422D-A091-1FC23BEF0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4" name="Freeform 293">
              <a:extLst>
                <a:ext uri="{FF2B5EF4-FFF2-40B4-BE49-F238E27FC236}">
                  <a16:creationId xmlns:a16="http://schemas.microsoft.com/office/drawing/2014/main" id="{10360804-3410-4B82-8166-654CB691E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095" name="Freeform 294">
              <a:extLst>
                <a:ext uri="{FF2B5EF4-FFF2-40B4-BE49-F238E27FC236}">
                  <a16:creationId xmlns:a16="http://schemas.microsoft.com/office/drawing/2014/main" id="{42BA5967-7C89-4B02-B8B3-ED8EE4ED3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9947" name="Picture 301" descr="POINSET2">
            <a:extLst>
              <a:ext uri="{FF2B5EF4-FFF2-40B4-BE49-F238E27FC236}">
                <a16:creationId xmlns:a16="http://schemas.microsoft.com/office/drawing/2014/main" id="{92A1F2A2-6DCC-4D53-B563-A42D1493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3862" y="4898065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Rectangle 295">
            <a:extLst>
              <a:ext uri="{FF2B5EF4-FFF2-40B4-BE49-F238E27FC236}">
                <a16:creationId xmlns:a16="http://schemas.microsoft.com/office/drawing/2014/main" id="{D34E20E7-745E-4D4F-A14F-CA8D11A5C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229" y="401248"/>
            <a:ext cx="7538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HUYỆN ỨNG HÒA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HỌC HÒA XÁ</a:t>
            </a:r>
            <a:endParaRPr lang="vi-VN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5" name="WordArt 9">
            <a:extLst>
              <a:ext uri="{FF2B5EF4-FFF2-40B4-BE49-F238E27FC236}">
                <a16:creationId xmlns:a16="http://schemas.microsoft.com/office/drawing/2014/main" id="{5A9C16AD-A6DD-4A02-9518-FB008748F0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9513" y="2022477"/>
            <a:ext cx="4913312" cy="830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</a:t>
            </a:r>
          </a:p>
        </p:txBody>
      </p:sp>
      <p:sp>
        <p:nvSpPr>
          <p:cNvPr id="28686" name="TextBox 1">
            <a:extLst>
              <a:ext uri="{FF2B5EF4-FFF2-40B4-BE49-F238E27FC236}">
                <a16:creationId xmlns:a16="http://schemas.microsoft.com/office/drawing/2014/main" id="{0AA628CA-C62F-4F8E-8A54-4D8567E8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503" y="4344137"/>
            <a:ext cx="77745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GIÁO VIÊN: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NGUYỆT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951" name="Picture 14" descr="n3">
            <a:extLst>
              <a:ext uri="{FF2B5EF4-FFF2-40B4-BE49-F238E27FC236}">
                <a16:creationId xmlns:a16="http://schemas.microsoft.com/office/drawing/2014/main" id="{E7B537D9-2238-4E21-A56D-9FECD0FB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395342" y="3322638"/>
            <a:ext cx="7032625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14" descr="n3">
            <a:extLst>
              <a:ext uri="{FF2B5EF4-FFF2-40B4-BE49-F238E27FC236}">
                <a16:creationId xmlns:a16="http://schemas.microsoft.com/office/drawing/2014/main" id="{49F9AC38-B5A9-4809-AC76-3F8796EF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426298" y="3301206"/>
            <a:ext cx="7032626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4" descr="n3">
            <a:extLst>
              <a:ext uri="{FF2B5EF4-FFF2-40B4-BE49-F238E27FC236}">
                <a16:creationId xmlns:a16="http://schemas.microsoft.com/office/drawing/2014/main" id="{A0DE51DF-183A-4804-919B-082C71F2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600436" y="3476626"/>
            <a:ext cx="7034213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14" descr="n3">
            <a:extLst>
              <a:ext uri="{FF2B5EF4-FFF2-40B4-BE49-F238E27FC236}">
                <a16:creationId xmlns:a16="http://schemas.microsoft.com/office/drawing/2014/main" id="{27F24E5F-9285-42DC-BCF9-49273024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537730" y="3461546"/>
            <a:ext cx="7034213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1" name="TextBox 2">
            <a:extLst>
              <a:ext uri="{FF2B5EF4-FFF2-40B4-BE49-F238E27FC236}">
                <a16:creationId xmlns:a16="http://schemas.microsoft.com/office/drawing/2014/main" id="{7A99B89A-2A85-4467-9556-DA5F6F681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769" y="5118610"/>
            <a:ext cx="3700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N</a:t>
            </a:r>
            <a:r>
              <a:rPr lang="vi-VN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ă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: 2024-2025</a:t>
            </a:r>
          </a:p>
        </p:txBody>
      </p:sp>
    </p:spTree>
    <p:extLst>
      <p:ext uri="{BB962C8B-B14F-4D97-AF65-F5344CB8AC3E}">
        <p14:creationId xmlns:p14="http://schemas.microsoft.com/office/powerpoint/2010/main" val="1055591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/>
      <p:bldP spid="2869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953" y="469769"/>
            <a:ext cx="10755087" cy="954103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Tuầ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43" y="1979857"/>
            <a:ext cx="6864673" cy="4408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4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487B8F-D158-43F6-98C2-A0BFD4547462}"/>
              </a:ext>
            </a:extLst>
          </p:cNvPr>
          <p:cNvSpPr/>
          <p:nvPr/>
        </p:nvSpPr>
        <p:spPr>
          <a:xfrm>
            <a:off x="-75415" y="-1"/>
            <a:ext cx="12267415" cy="687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424228" y="189488"/>
            <a:ext cx="11607351" cy="11144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Tuầ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38" y="1825928"/>
            <a:ext cx="7417524" cy="4358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6AA0657-47C6-FFC1-9A78-54C76590AE6A}"/>
              </a:ext>
            </a:extLst>
          </p:cNvPr>
          <p:cNvSpPr/>
          <p:nvPr/>
        </p:nvSpPr>
        <p:spPr>
          <a:xfrm>
            <a:off x="5085620" y="56562"/>
            <a:ext cx="2944585" cy="7576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3D626E-8E41-41CA-A618-3E267654F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67" y="1266045"/>
            <a:ext cx="8888065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07191113004">
            <a:hlinkClick r:id="" action="ppaction://media"/>
            <a:extLst>
              <a:ext uri="{FF2B5EF4-FFF2-40B4-BE49-F238E27FC236}">
                <a16:creationId xmlns:a16="http://schemas.microsoft.com/office/drawing/2014/main" id="{1A5EAF6C-498D-4546-97DA-623309D31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1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B27AA-7196-431C-B3F6-02B92C0CF849}"/>
              </a:ext>
            </a:extLst>
          </p:cNvPr>
          <p:cNvSpPr txBox="1"/>
          <p:nvPr/>
        </p:nvSpPr>
        <p:spPr>
          <a:xfrm>
            <a:off x="0" y="0"/>
            <a:ext cx="161085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C9E0F-AA80-4AE8-BA7F-EB3E40CC68B4}"/>
              </a:ext>
            </a:extLst>
          </p:cNvPr>
          <p:cNvSpPr txBox="1"/>
          <p:nvPr/>
        </p:nvSpPr>
        <p:spPr>
          <a:xfrm>
            <a:off x="10581146" y="-2"/>
            <a:ext cx="161085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080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23" y="1668688"/>
            <a:ext cx="5362575" cy="120032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7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7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551462" y="2869017"/>
            <a:ext cx="8292929" cy="144654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7906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1046375" y="1026602"/>
            <a:ext cx="10637520" cy="1107992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>
              <a:defRPr/>
            </a:pP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3.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Mở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rộng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và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tổng</a:t>
            </a: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kết</a:t>
            </a:r>
            <a:endParaRPr lang="en-US" sz="6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3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554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904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64" y="896398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54035"/>
            <a:ext cx="12192000" cy="173417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94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61" y="28694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90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9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45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10" y="703323"/>
            <a:ext cx="1373271" cy="6889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7771" y="1819815"/>
            <a:ext cx="8469085" cy="2123654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4632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2122714" y="2171703"/>
            <a:ext cx="8262257" cy="3046984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defRPr/>
            </a:pPr>
            <a:r>
              <a:rPr lang="en-US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934617" y="312393"/>
            <a:ext cx="9885784" cy="212365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14" y="2830286"/>
            <a:ext cx="5823857" cy="317862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936496" y="2283651"/>
            <a:ext cx="4354285" cy="1649015"/>
          </a:xfrm>
          <a:prstGeom prst="cloudCallout">
            <a:avLst>
              <a:gd name="adj1" fmla="val -45833"/>
              <a:gd name="adj2" fmla="val 638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anchor="ctr"/>
          <a:lstStyle/>
          <a:p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 </a:t>
            </a:r>
          </a:p>
        </p:txBody>
      </p:sp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20174-4725-07B8-9D50-36A005BAD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9FA7DB-49E2-856A-149D-3AC533B114E3}"/>
              </a:ext>
            </a:extLst>
          </p:cNvPr>
          <p:cNvSpPr txBox="1"/>
          <p:nvPr/>
        </p:nvSpPr>
        <p:spPr>
          <a:xfrm>
            <a:off x="2161902" y="2798720"/>
            <a:ext cx="8262257" cy="156965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defRPr/>
            </a:pPr>
            <a:r>
              <a:rPr lang="en-US" sz="9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88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Nen 11">
            <a:extLst>
              <a:ext uri="{FF2B5EF4-FFF2-40B4-BE49-F238E27FC236}">
                <a16:creationId xmlns:a16="http://schemas.microsoft.com/office/drawing/2014/main" id="{807748B2-531D-4504-8EE4-FD793D86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" y="332751"/>
            <a:ext cx="121807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85668"/>
            <a:ext cx="12140532" cy="29477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1244DEC-A4DC-4636-80E9-8F2E1C3C203A}"/>
              </a:ext>
            </a:extLst>
          </p:cNvPr>
          <p:cNvSpPr txBox="1">
            <a:spLocks/>
          </p:cNvSpPr>
          <p:nvPr/>
        </p:nvSpPr>
        <p:spPr>
          <a:xfrm>
            <a:off x="595737" y="943317"/>
            <a:ext cx="11366286" cy="2195233"/>
          </a:xfrm>
          <a:prstGeom prst="rect">
            <a:avLst/>
          </a:prstGeom>
        </p:spPr>
        <p:txBody>
          <a:bodyPr vert="horz" lIns="0" rIns="0" bIns="0" anchor="b">
            <a:prstTxWarp prst="textPlain">
              <a:avLst/>
            </a:prstTxWarp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2B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65CFDD7-D7AD-4418-80ED-54FC7D123C7C}"/>
              </a:ext>
            </a:extLst>
          </p:cNvPr>
          <p:cNvSpPr txBox="1">
            <a:spLocks/>
          </p:cNvSpPr>
          <p:nvPr/>
        </p:nvSpPr>
        <p:spPr>
          <a:xfrm>
            <a:off x="2971007" y="3537834"/>
            <a:ext cx="5821099" cy="44783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Clr>
                <a:srgbClr val="0BD0D9"/>
              </a:buClr>
              <a:buFont typeface="Wingdings 2"/>
              <a:buNone/>
            </a:pPr>
            <a:r>
              <a:rPr lang="en-US" sz="2800" b="1" dirty="0" err="1">
                <a:solidFill>
                  <a:srgbClr val="0070C0"/>
                </a:solidFill>
                <a:latin typeface="Constantia"/>
              </a:rPr>
              <a:t>GV</a:t>
            </a:r>
            <a:r>
              <a:rPr lang="en-US" sz="2800" b="1" dirty="0">
                <a:solidFill>
                  <a:srgbClr val="0070C0"/>
                </a:solidFill>
                <a:latin typeface="Constantia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Constantia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Constantia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onstantia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Constantia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onstantia"/>
              </a:rPr>
              <a:t>HỒNG</a:t>
            </a:r>
            <a:r>
              <a:rPr lang="en-US" sz="2800" b="1" dirty="0">
                <a:solidFill>
                  <a:srgbClr val="0070C0"/>
                </a:solidFill>
                <a:latin typeface="Constantia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onstantia"/>
              </a:rPr>
              <a:t>NGUYỆT</a:t>
            </a:r>
            <a:endParaRPr lang="en-US" sz="2800" b="1" dirty="0">
              <a:solidFill>
                <a:srgbClr val="0070C0"/>
              </a:solidFill>
              <a:latin typeface="Constant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2225051" y="900411"/>
            <a:ext cx="8488679" cy="1569660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>
              <a:defRPr/>
            </a:pPr>
            <a:r>
              <a:rPr lang="en-US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1. </a:t>
            </a:r>
            <a:r>
              <a:rPr lang="en-US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Khởi</a:t>
            </a:r>
            <a:r>
              <a:rPr lang="en-US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động</a:t>
            </a:r>
            <a:endParaRPr 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4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ìm bạn thâ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0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7" y="94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771" y="762572"/>
            <a:ext cx="10520516" cy="830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00627" y="1779204"/>
            <a:ext cx="6540800" cy="83099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769" y="2609937"/>
            <a:ext cx="10520515" cy="217559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VUI</a:t>
            </a:r>
          </a:p>
        </p:txBody>
      </p:sp>
    </p:spTree>
    <p:extLst>
      <p:ext uri="{BB962C8B-B14F-4D97-AF65-F5344CB8AC3E}">
        <p14:creationId xmlns:p14="http://schemas.microsoft.com/office/powerpoint/2010/main" val="115877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2225051" y="900411"/>
            <a:ext cx="8488679" cy="1569660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lvl="0" algn="ctr">
              <a:defRPr/>
            </a:pPr>
            <a:r>
              <a:rPr lang="en-US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</a:rPr>
              <a:t>2. </a:t>
            </a:r>
            <a:r>
              <a:rPr lang="en-US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</a:rPr>
              <a:t>Khám</a:t>
            </a:r>
            <a:r>
              <a:rPr lang="en-US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</a:rPr>
              <a:t>phá</a:t>
            </a:r>
            <a:endParaRPr 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3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yệt">
            <a:hlinkClick r:id="" action="ppaction://media"/>
            <a:extLst>
              <a:ext uri="{FF2B5EF4-FFF2-40B4-BE49-F238E27FC236}">
                <a16:creationId xmlns:a16="http://schemas.microsoft.com/office/drawing/2014/main" id="{FB7A5B02-D68A-BD53-F10D-E45A4250D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74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3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1737705"/>
            <a:ext cx="12191999" cy="5407236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904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40" y="1055668"/>
            <a:ext cx="9426204" cy="2069898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94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61" y="28694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90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9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45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10" y="703323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372610" y="1315832"/>
            <a:ext cx="7701664" cy="144654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defTabSz="914196"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 defTabSz="914196"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Tuần 9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09" y="3758798"/>
            <a:ext cx="7924135" cy="2989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21562-42AB-432D-86B5-0E85CCBB426D}"/>
              </a:ext>
            </a:extLst>
          </p:cNvPr>
          <p:cNvSpPr/>
          <p:nvPr/>
        </p:nvSpPr>
        <p:spPr>
          <a:xfrm>
            <a:off x="-75415" y="-1"/>
            <a:ext cx="12267415" cy="687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2943" y="459623"/>
            <a:ext cx="11388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XỬ LÍ TÌNH HUỐNG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 descr="Tuầ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79" y="1752960"/>
            <a:ext cx="3973285" cy="512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Tuầ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61" y="1964366"/>
            <a:ext cx="3962401" cy="4909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6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2902</TotalTime>
  <Words>303</Words>
  <Application>Microsoft Office PowerPoint</Application>
  <PresentationFormat>Widescreen</PresentationFormat>
  <Paragraphs>41</Paragraphs>
  <Slides>19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Averta Std CY Bold</vt:lpstr>
      <vt:lpstr>Calibri</vt:lpstr>
      <vt:lpstr>Calibri Light</vt:lpstr>
      <vt:lpstr>Constantia</vt:lpstr>
      <vt:lpstr>Quicksand Medium</vt:lpstr>
      <vt:lpstr>Times New Roman</vt:lpstr>
      <vt:lpstr>Wingdings 2</vt:lpstr>
      <vt:lpstr>9_www.33ppt.com</vt:lpstr>
      <vt:lpstr>Hoạt động</vt:lpstr>
      <vt:lpstr>1_Office Theme</vt:lpstr>
      <vt:lpstr>4_Office Theme</vt:lpstr>
      <vt:lpstr>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luong luu</cp:lastModifiedBy>
  <cp:revision>110</cp:revision>
  <dcterms:created xsi:type="dcterms:W3CDTF">2021-06-11T04:16:36Z</dcterms:created>
  <dcterms:modified xsi:type="dcterms:W3CDTF">2024-11-08T21:45:29Z</dcterms:modified>
</cp:coreProperties>
</file>