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007577117" r:id="rId2"/>
    <p:sldId id="290" r:id="rId3"/>
    <p:sldId id="2007577120" r:id="rId4"/>
    <p:sldId id="2007577121" r:id="rId5"/>
    <p:sldId id="2007577122" r:id="rId6"/>
    <p:sldId id="2007577123" r:id="rId7"/>
    <p:sldId id="2007577124" r:id="rId8"/>
    <p:sldId id="257" r:id="rId9"/>
    <p:sldId id="289" r:id="rId10"/>
    <p:sldId id="411" r:id="rId11"/>
    <p:sldId id="2007577126" r:id="rId12"/>
    <p:sldId id="265" r:id="rId13"/>
    <p:sldId id="2007577127" r:id="rId14"/>
    <p:sldId id="2007577112" r:id="rId15"/>
    <p:sldId id="2007577113" r:id="rId16"/>
    <p:sldId id="381" r:id="rId17"/>
    <p:sldId id="2007577132" r:id="rId18"/>
    <p:sldId id="2007577118" r:id="rId19"/>
    <p:sldId id="409" r:id="rId20"/>
    <p:sldId id="2007577133" r:id="rId21"/>
    <p:sldId id="2007577119" r:id="rId22"/>
    <p:sldId id="408" r:id="rId23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8A364-D979-4715-A7BC-6FEC54E90BAD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F4DC-C44B-4F66-A4BB-CDE40022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70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51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36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803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3176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922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9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5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7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0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8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276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19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5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58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13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15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9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25" r:id="rId22"/>
    <p:sldLayoutId id="214748372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6.mp3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../media/media6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17" Type="http://schemas.openxmlformats.org/officeDocument/2006/relationships/slide" Target="slide4.xml"/><Relationship Id="rId25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23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73" y="31488"/>
            <a:ext cx="1370249" cy="766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2991" y="5622960"/>
            <a:ext cx="1638363" cy="12510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" y="5709013"/>
            <a:ext cx="1329115" cy="10789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117599" y="70070"/>
            <a:ext cx="9956800" cy="5693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354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</a:t>
            </a:r>
            <a:r>
              <a:rPr lang="en-US" sz="31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 HOA SƠN</a:t>
            </a:r>
            <a:endParaRPr lang="en-US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Google Shape;440;p1">
            <a:extLst>
              <a:ext uri="{FF2B5EF4-FFF2-40B4-BE49-F238E27FC236}">
                <a16:creationId xmlns:a16="http://schemas.microsoft.com/office/drawing/2014/main" id="{B236EF0A-EE22-41CE-AA16-D2080B71757C}"/>
              </a:ext>
            </a:extLst>
          </p:cNvPr>
          <p:cNvSpPr txBox="1"/>
          <p:nvPr/>
        </p:nvSpPr>
        <p:spPr>
          <a:xfrm>
            <a:off x="2652091" y="3860054"/>
            <a:ext cx="7086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MÔN: 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TOÁN</a:t>
            </a:r>
            <a:endParaRPr lang="en-US" sz="2800" b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LỚP: 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2C</a:t>
            </a:r>
          </a:p>
        </p:txBody>
      </p:sp>
      <p:sp>
        <p:nvSpPr>
          <p:cNvPr id="20" name="Google Shape;440;p1">
            <a:extLst>
              <a:ext uri="{FF2B5EF4-FFF2-40B4-BE49-F238E27FC236}">
                <a16:creationId xmlns:a16="http://schemas.microsoft.com/office/drawing/2014/main" id="{BB007C19-AA31-4905-B3ED-AF800B3D23A9}"/>
              </a:ext>
            </a:extLst>
          </p:cNvPr>
          <p:cNvSpPr txBox="1"/>
          <p:nvPr/>
        </p:nvSpPr>
        <p:spPr>
          <a:xfrm>
            <a:off x="1917326" y="5097437"/>
            <a:ext cx="85561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b="1" kern="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thực hiện: Nguyễn </a:t>
            </a:r>
            <a:r>
              <a:rPr lang="en-US" sz="2800" b="1" kern="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kern="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Huyền</a:t>
            </a:r>
            <a:endParaRPr lang="en-US" sz="2800" b="1" kern="0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440;p1">
            <a:extLst>
              <a:ext uri="{FF2B5EF4-FFF2-40B4-BE49-F238E27FC236}">
                <a16:creationId xmlns:a16="http://schemas.microsoft.com/office/drawing/2014/main" id="{DF2EB6C5-8E93-48DC-824C-0A4C5ED57391}"/>
              </a:ext>
            </a:extLst>
          </p:cNvPr>
          <p:cNvSpPr txBox="1"/>
          <p:nvPr/>
        </p:nvSpPr>
        <p:spPr>
          <a:xfrm>
            <a:off x="1207172" y="2295833"/>
            <a:ext cx="10375229" cy="167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prstTxWarp prst="textArchUp">
              <a:avLst/>
            </a:prstTxWarp>
            <a:spAutoFit/>
          </a:bodyPr>
          <a:lstStyle/>
          <a:p>
            <a:pPr algn="ctr" defTabSz="914377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4472C4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NHIỆT LIỆT CHÀO MỪNG </a:t>
            </a:r>
          </a:p>
          <a:p>
            <a:pPr algn="ctr" defTabSz="914377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4472C4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THẦY CÔ GIÁO VỀ DỰ GIỜ</a:t>
            </a:r>
            <a:endParaRPr sz="4000" b="1" kern="0" dirty="0">
              <a:solidFill>
                <a:srgbClr val="4472C4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835853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9EEFB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Mo.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CE793E1-2AF7-65B2-9400-506F8144A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4265" y="735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8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BC9CD24-E9E0-D6FF-EB2F-12F253220F26}"/>
              </a:ext>
            </a:extLst>
          </p:cNvPr>
          <p:cNvSpPr txBox="1"/>
          <p:nvPr/>
        </p:nvSpPr>
        <p:spPr>
          <a:xfrm>
            <a:off x="935595" y="1951400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a)40kg + 20kg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8kg + 5kg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25kg + 31kg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56kg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60kg – 40kg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13kg – 8kg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56kg –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25kg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031DE0-68D5-3EF8-0571-04676DB0FB81}"/>
              </a:ext>
            </a:extLst>
          </p:cNvPr>
          <p:cNvGrpSpPr/>
          <p:nvPr/>
        </p:nvGrpSpPr>
        <p:grpSpPr>
          <a:xfrm>
            <a:off x="1491420" y="655582"/>
            <a:ext cx="1805131" cy="617957"/>
            <a:chOff x="1183342" y="1464303"/>
            <a:chExt cx="1805131" cy="6179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545B27-4B6D-41DE-581D-B820036A836B}"/>
                </a:ext>
              </a:extLst>
            </p:cNvPr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6E9721-E6F6-46C9-5E22-56B0A8D14E5D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303B18A-CDDB-6403-F0AD-FFAF1A3E25B7}"/>
              </a:ext>
            </a:extLst>
          </p:cNvPr>
          <p:cNvSpPr/>
          <p:nvPr/>
        </p:nvSpPr>
        <p:spPr>
          <a:xfrm flipH="1">
            <a:off x="3657600" y="2094516"/>
            <a:ext cx="992229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54E4B9-EF3B-12EC-5DD3-F513EF50ABB1}"/>
              </a:ext>
            </a:extLst>
          </p:cNvPr>
          <p:cNvSpPr/>
          <p:nvPr/>
        </p:nvSpPr>
        <p:spPr>
          <a:xfrm>
            <a:off x="3657601" y="2749308"/>
            <a:ext cx="992228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2B6D28-C6CA-C2FE-D703-7772D2026207}"/>
              </a:ext>
            </a:extLst>
          </p:cNvPr>
          <p:cNvSpPr/>
          <p:nvPr/>
        </p:nvSpPr>
        <p:spPr>
          <a:xfrm>
            <a:off x="6992983" y="2094516"/>
            <a:ext cx="896983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CBDE67-2F70-03A7-0BD2-F81B7EE8D0EC}"/>
              </a:ext>
            </a:extLst>
          </p:cNvPr>
          <p:cNvSpPr/>
          <p:nvPr/>
        </p:nvSpPr>
        <p:spPr>
          <a:xfrm>
            <a:off x="7193280" y="2749308"/>
            <a:ext cx="767873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F3741F-02DB-4047-E009-6F2088DCC3A2}"/>
              </a:ext>
            </a:extLst>
          </p:cNvPr>
          <p:cNvSpPr/>
          <p:nvPr/>
        </p:nvSpPr>
        <p:spPr>
          <a:xfrm flipH="1">
            <a:off x="10654519" y="2094516"/>
            <a:ext cx="919172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B8F55-19A6-2FBB-FBBC-3623DDDB0D6E}"/>
              </a:ext>
            </a:extLst>
          </p:cNvPr>
          <p:cNvSpPr/>
          <p:nvPr/>
        </p:nvSpPr>
        <p:spPr>
          <a:xfrm>
            <a:off x="10720251" y="2749308"/>
            <a:ext cx="979138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DFC5BB-5A5E-70D0-FDDE-7C3929A3FBDF}"/>
              </a:ext>
            </a:extLst>
          </p:cNvPr>
          <p:cNvSpPr/>
          <p:nvPr/>
        </p:nvSpPr>
        <p:spPr>
          <a:xfrm>
            <a:off x="3295980" y="4086268"/>
            <a:ext cx="760261" cy="53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B15EDC-A9F8-B607-873B-71D26E838567}"/>
              </a:ext>
            </a:extLst>
          </p:cNvPr>
          <p:cNvSpPr/>
          <p:nvPr/>
        </p:nvSpPr>
        <p:spPr>
          <a:xfrm>
            <a:off x="3295980" y="4713684"/>
            <a:ext cx="902565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1AD86-02B8-CD22-65C1-4BD6FFD2A689}"/>
              </a:ext>
            </a:extLst>
          </p:cNvPr>
          <p:cNvSpPr/>
          <p:nvPr/>
        </p:nvSpPr>
        <p:spPr>
          <a:xfrm>
            <a:off x="6670767" y="4058892"/>
            <a:ext cx="92244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717CE7-FED1-D004-AB4D-A3B26E57FB66}"/>
              </a:ext>
            </a:extLst>
          </p:cNvPr>
          <p:cNvSpPr/>
          <p:nvPr/>
        </p:nvSpPr>
        <p:spPr>
          <a:xfrm>
            <a:off x="6810103" y="4713684"/>
            <a:ext cx="925407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4EBF2C-C547-0814-1057-389487345FD6}"/>
              </a:ext>
            </a:extLst>
          </p:cNvPr>
          <p:cNvSpPr/>
          <p:nvPr/>
        </p:nvSpPr>
        <p:spPr>
          <a:xfrm>
            <a:off x="10293531" y="4058892"/>
            <a:ext cx="836641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9AA866-4F0C-5EAD-ED6B-5B4A05C21E4D}"/>
              </a:ext>
            </a:extLst>
          </p:cNvPr>
          <p:cNvSpPr/>
          <p:nvPr/>
        </p:nvSpPr>
        <p:spPr>
          <a:xfrm>
            <a:off x="10119360" y="4751250"/>
            <a:ext cx="852669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48BF0-04FE-4EBC-9576-75C8A939B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9EEF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C265-1B96-4D98-BDD0-976630D49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431B8-A188-4E0D-87F1-6479F80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0B59FB6-F719-4BED-A31C-8C62DFD69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EE93287-BE51-473C-995A-A47D40174678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213B1E8-462E-CDE0-CD67-1CED0C9EE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276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41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413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D57F0-B0B6-6003-729F-55B27C045946}"/>
              </a:ext>
            </a:extLst>
          </p:cNvPr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FBF6BB-ADC2-90A8-BBB0-00DF77E8C030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6" name="Rounded Rectangle 2">
                <a:extLst>
                  <a:ext uri="{FF2B5EF4-FFF2-40B4-BE49-F238E27FC236}">
                    <a16:creationId xmlns:a16="http://schemas.microsoft.com/office/drawing/2014/main" id="{25C7B654-10A3-BA48-4E97-4DD444252E95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7C4D85-0737-CF4A-0D41-850D23715871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0F98E9-12C6-9780-352B-B26E22188D65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1162D-538C-6C1C-8FC2-5E564B482E73}"/>
              </a:ext>
            </a:extLst>
          </p:cNvPr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9" name="Picture 2" descr="20210409041757_wm_shs-toan-2-tap-1">
              <a:extLst>
                <a:ext uri="{FF2B5EF4-FFF2-40B4-BE49-F238E27FC236}">
                  <a16:creationId xmlns:a16="http://schemas.microsoft.com/office/drawing/2014/main" id="{1F26208B-B2B4-40C2-6EEF-B96A34D1A0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94E00F03-7275-C1D1-1FE3-A17DB3935A7F}"/>
                </a:ext>
              </a:extLst>
            </p:cNvPr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6FF118DF-7B57-EE2F-C96C-535F4C8E8573}"/>
                </a:ext>
              </a:extLst>
            </p:cNvPr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B962407-CCC2-1A90-E56A-AF176F85C0D3}"/>
                </a:ext>
              </a:extLst>
            </p:cNvPr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E3B88-9DA6-8752-2094-FE2193530F80}"/>
                </a:ext>
              </a:extLst>
            </p:cNvPr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88D1730-BB74-69C3-F6A0-E013E527F506}"/>
                </a:ext>
              </a:extLst>
            </p:cNvPr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96D7FCA-4B07-38E7-65AE-27D0D7CC9A7F}"/>
                </a:ext>
              </a:extLst>
            </p:cNvPr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46BFD85-4CD4-C705-A520-4F89286E33C5}"/>
                </a:ext>
              </a:extLst>
            </p:cNvPr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E600F7-C47C-082E-9B00-CC9AC3A64942}"/>
              </a:ext>
            </a:extLst>
          </p:cNvPr>
          <p:cNvSpPr txBox="1"/>
          <p:nvPr/>
        </p:nvSpPr>
        <p:spPr>
          <a:xfrm>
            <a:off x="4057650" y="706877"/>
            <a:ext cx="70202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171FD-C72E-E306-EACF-6F878DC33E6C}"/>
              </a:ext>
            </a:extLst>
          </p:cNvPr>
          <p:cNvGrpSpPr/>
          <p:nvPr/>
        </p:nvGrpSpPr>
        <p:grpSpPr>
          <a:xfrm>
            <a:off x="626906" y="984065"/>
            <a:ext cx="4981414" cy="3939540"/>
            <a:chOff x="626906" y="984065"/>
            <a:chExt cx="4981414" cy="39395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32C4B-9627-CFE7-EF7E-A0B5A86BF265}"/>
                </a:ext>
              </a:extLst>
            </p:cNvPr>
            <p:cNvSpPr txBox="1"/>
            <p:nvPr/>
          </p:nvSpPr>
          <p:spPr>
            <a:xfrm>
              <a:off x="626906" y="984065"/>
              <a:ext cx="4981414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lang="en-US" sz="2400" dirty="0">
                  <a:solidFill>
                    <a:prstClr val="black"/>
                  </a:solidFill>
                  <a:latin typeface="Arial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45083E9-3559-2054-A748-B98A056856BD}"/>
                </a:ext>
              </a:extLst>
            </p:cNvPr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D2EAD50C-C6F3-03AC-0960-4090B4973790}"/>
                </a:ext>
              </a:extLst>
            </p:cNvPr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089594-03F2-65F8-A978-D83344B4D2BE}"/>
              </a:ext>
            </a:extLst>
          </p:cNvPr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C4C249-F794-291A-1D6A-60EDA3B1F2E2}"/>
              </a:ext>
            </a:extLst>
          </p:cNvPr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6AE52F-FBBC-BE71-295A-E648F1041B65}"/>
              </a:ext>
            </a:extLst>
          </p:cNvPr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(2 + 2)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4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6D6AB4-1001-5740-7593-D5DEBE9C81F2}"/>
              </a:ext>
            </a:extLst>
          </p:cNvPr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3E73BCE0-5E18-8131-218F-CDB68FD47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000C19-43F4-E774-FEFA-90C1EE2F871E}"/>
              </a:ext>
            </a:extLst>
          </p:cNvPr>
          <p:cNvGrpSpPr/>
          <p:nvPr/>
        </p:nvGrpSpPr>
        <p:grpSpPr>
          <a:xfrm>
            <a:off x="1132115" y="487679"/>
            <a:ext cx="10502536" cy="2031325"/>
            <a:chOff x="1221442" y="1400251"/>
            <a:chExt cx="9489146" cy="20587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8CA2B-026A-B374-F6CD-48F5CCEA491A}"/>
                </a:ext>
              </a:extLst>
            </p:cNvPr>
            <p:cNvSpPr txBox="1"/>
            <p:nvPr/>
          </p:nvSpPr>
          <p:spPr>
            <a:xfrm>
              <a:off x="1728934" y="1400251"/>
              <a:ext cx="8981654" cy="20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25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382E26-0110-3127-7219-EE1DD0F62A5F}"/>
                </a:ext>
              </a:extLst>
            </p:cNvPr>
            <p:cNvSpPr/>
            <p:nvPr/>
          </p:nvSpPr>
          <p:spPr>
            <a:xfrm>
              <a:off x="1221442" y="1483353"/>
              <a:ext cx="507493" cy="6172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DCFD9D08-E506-1A89-3D9F-212F8068C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549582" y="2363530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C22BD8-E5AF-9665-EFE2-9D1FA5F414E8}"/>
              </a:ext>
            </a:extLst>
          </p:cNvPr>
          <p:cNvCxnSpPr>
            <a:cxnSpLocks/>
          </p:cNvCxnSpPr>
          <p:nvPr/>
        </p:nvCxnSpPr>
        <p:spPr>
          <a:xfrm>
            <a:off x="5704114" y="1084727"/>
            <a:ext cx="5556069" cy="21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36977E-678B-AA53-C33C-2FC787193DBB}"/>
              </a:ext>
            </a:extLst>
          </p:cNvPr>
          <p:cNvCxnSpPr>
            <a:cxnSpLocks/>
          </p:cNvCxnSpPr>
          <p:nvPr/>
        </p:nvCxnSpPr>
        <p:spPr>
          <a:xfrm flipV="1">
            <a:off x="1776549" y="1765670"/>
            <a:ext cx="5956662" cy="249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1BFB70-886B-B91F-19E9-267BEE593740}"/>
              </a:ext>
            </a:extLst>
          </p:cNvPr>
          <p:cNvCxnSpPr>
            <a:cxnSpLocks/>
          </p:cNvCxnSpPr>
          <p:nvPr/>
        </p:nvCxnSpPr>
        <p:spPr>
          <a:xfrm>
            <a:off x="8090263" y="1715854"/>
            <a:ext cx="3213463" cy="165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1BFB70-886B-B91F-19E9-267BEE593740}"/>
              </a:ext>
            </a:extLst>
          </p:cNvPr>
          <p:cNvCxnSpPr>
            <a:cxnSpLocks/>
          </p:cNvCxnSpPr>
          <p:nvPr/>
        </p:nvCxnSpPr>
        <p:spPr>
          <a:xfrm flipV="1">
            <a:off x="1750423" y="2379758"/>
            <a:ext cx="2795451" cy="3251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000C19-43F4-E774-FEFA-90C1EE2F871E}"/>
              </a:ext>
            </a:extLst>
          </p:cNvPr>
          <p:cNvGrpSpPr/>
          <p:nvPr/>
        </p:nvGrpSpPr>
        <p:grpSpPr>
          <a:xfrm>
            <a:off x="1132115" y="487679"/>
            <a:ext cx="10502536" cy="2031325"/>
            <a:chOff x="1221442" y="1400251"/>
            <a:chExt cx="9489146" cy="20587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8CA2B-026A-B374-F6CD-48F5CCEA491A}"/>
                </a:ext>
              </a:extLst>
            </p:cNvPr>
            <p:cNvSpPr txBox="1"/>
            <p:nvPr/>
          </p:nvSpPr>
          <p:spPr>
            <a:xfrm>
              <a:off x="1728934" y="1400251"/>
              <a:ext cx="8981654" cy="20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25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382E26-0110-3127-7219-EE1DD0F62A5F}"/>
                </a:ext>
              </a:extLst>
            </p:cNvPr>
            <p:cNvSpPr/>
            <p:nvPr/>
          </p:nvSpPr>
          <p:spPr>
            <a:xfrm>
              <a:off x="1221442" y="1483353"/>
              <a:ext cx="507493" cy="6172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DCFD9D08-E506-1A89-3D9F-212F8068C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549582" y="2363530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6114" y="3001455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Ảial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AẢ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Ảial"/>
              </a:rPr>
              <a:t>giải</a:t>
            </a:r>
            <a:r>
              <a:rPr lang="en-US" sz="3200" dirty="0" smtClean="0">
                <a:solidFill>
                  <a:srgbClr val="FF0000"/>
                </a:solidFill>
                <a:latin typeface="AẢial"/>
              </a:rPr>
              <a:t>  </a:t>
            </a:r>
            <a:endParaRPr lang="en-US" sz="3200" dirty="0">
              <a:solidFill>
                <a:srgbClr val="FF0000"/>
              </a:solidFill>
              <a:latin typeface="AẢ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983" y="3735733"/>
            <a:ext cx="5808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Arial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xăng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: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9334" y="4252633"/>
            <a:ext cx="302905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25 + 3 = 28 (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010194" y="4894218"/>
            <a:ext cx="52077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           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: 28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</a:rPr>
              <a:t>xăng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.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71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0B717E2C-85A6-5B27-4A9E-790CF1383A1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6EB1FD-1131-41F8-2DF3-D3428C300CFC}"/>
              </a:ext>
            </a:extLst>
          </p:cNvPr>
          <p:cNvGrpSpPr/>
          <p:nvPr/>
        </p:nvGrpSpPr>
        <p:grpSpPr>
          <a:xfrm>
            <a:off x="1752437" y="303787"/>
            <a:ext cx="9958959" cy="682009"/>
            <a:chOff x="1183342" y="1400251"/>
            <a:chExt cx="9958959" cy="6820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65773-95CF-DBA2-1A16-05B8C3AF15C2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A7F30-4D6F-6D0E-F208-83666F3D493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D52D57C-50B4-F666-B99E-8920BF79E679}"/>
              </a:ext>
            </a:extLst>
          </p:cNvPr>
          <p:cNvSpPr txBox="1"/>
          <p:nvPr/>
        </p:nvSpPr>
        <p:spPr>
          <a:xfrm>
            <a:off x="572618" y="3403357"/>
            <a:ext cx="11138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20210409041757_wm_shs-toan-2-tap-1">
            <a:extLst>
              <a:ext uri="{FF2B5EF4-FFF2-40B4-BE49-F238E27FC236}">
                <a16:creationId xmlns:a16="http://schemas.microsoft.com/office/drawing/2014/main" id="{D32E0C94-93D4-3CD5-1200-0BA26217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9C3CF9E-B15F-3B01-8923-CE7EB355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20210409041757_wm_shs-toan-2-tap-1">
            <a:extLst>
              <a:ext uri="{FF2B5EF4-FFF2-40B4-BE49-F238E27FC236}">
                <a16:creationId xmlns:a16="http://schemas.microsoft.com/office/drawing/2014/main" id="{95E179B4-59E4-80F2-B2E9-2E9AD47D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20210409041757_wm_shs-toan-2-tap-1">
            <a:extLst>
              <a:ext uri="{FF2B5EF4-FFF2-40B4-BE49-F238E27FC236}">
                <a16:creationId xmlns:a16="http://schemas.microsoft.com/office/drawing/2014/main" id="{B711A92E-24C6-0463-89DF-62815872A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20210409041757_wm_shs-toan-2-tap-1">
            <a:extLst>
              <a:ext uri="{FF2B5EF4-FFF2-40B4-BE49-F238E27FC236}">
                <a16:creationId xmlns:a16="http://schemas.microsoft.com/office/drawing/2014/main" id="{F81B79D6-AD0D-DB31-04FE-2336E3C2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BBE81894-55BC-3739-E2E0-1B264ABA759E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716835A-3E64-53D6-E8E7-811B15C5422F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085A9-F8E1-3E52-F633-B21FEC6885C6}"/>
              </a:ext>
            </a:extLst>
          </p:cNvPr>
          <p:cNvSpPr txBox="1"/>
          <p:nvPr/>
        </p:nvSpPr>
        <p:spPr>
          <a:xfrm>
            <a:off x="640838" y="468128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8160D0-EDDC-F9A1-72BD-44285A077410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88C703-F34A-7224-16A8-4A7052B8CCF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253C45-B298-4790-790A-24F42CF23D19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</p:spTree>
    <p:extLst>
      <p:ext uri="{BB962C8B-B14F-4D97-AF65-F5344CB8AC3E}">
        <p14:creationId xmlns:p14="http://schemas.microsoft.com/office/powerpoint/2010/main" val="33673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9" grpId="0" animBg="1"/>
          <p:bldP spid="63" grpId="0"/>
          <p:bldP spid="65" grpId="0" animBg="1"/>
          <p:bldP spid="66" grpId="0" animBg="1"/>
          <p:bldP spid="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9" grpId="0" animBg="1"/>
          <p:bldP spid="63" grpId="0"/>
          <p:bldP spid="65" grpId="0" animBg="1"/>
          <p:bldP spid="66" grpId="0" animBg="1"/>
          <p:bldP spid="67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0B717E2C-85A6-5B27-4A9E-790CF1383A1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6EB1FD-1131-41F8-2DF3-D3428C300CFC}"/>
              </a:ext>
            </a:extLst>
          </p:cNvPr>
          <p:cNvGrpSpPr/>
          <p:nvPr/>
        </p:nvGrpSpPr>
        <p:grpSpPr>
          <a:xfrm>
            <a:off x="1752437" y="303787"/>
            <a:ext cx="9958959" cy="682009"/>
            <a:chOff x="1183342" y="1400251"/>
            <a:chExt cx="9958959" cy="6820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65773-95CF-DBA2-1A16-05B8C3AF15C2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A7F30-4D6F-6D0E-F208-83666F3D493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D52D57C-50B4-F666-B99E-8920BF79E679}"/>
              </a:ext>
            </a:extLst>
          </p:cNvPr>
          <p:cNvSpPr txBox="1"/>
          <p:nvPr/>
        </p:nvSpPr>
        <p:spPr>
          <a:xfrm>
            <a:off x="572619" y="2917133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20210409041757_wm_shs-toan-2-tap-1">
            <a:extLst>
              <a:ext uri="{FF2B5EF4-FFF2-40B4-BE49-F238E27FC236}">
                <a16:creationId xmlns:a16="http://schemas.microsoft.com/office/drawing/2014/main" id="{D32E0C94-93D4-3CD5-1200-0BA26217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9C3CF9E-B15F-3B01-8923-CE7EB355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20210409041757_wm_shs-toan-2-tap-1">
            <a:extLst>
              <a:ext uri="{FF2B5EF4-FFF2-40B4-BE49-F238E27FC236}">
                <a16:creationId xmlns:a16="http://schemas.microsoft.com/office/drawing/2014/main" id="{95E179B4-59E4-80F2-B2E9-2E9AD47D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20210409041757_wm_shs-toan-2-tap-1">
            <a:extLst>
              <a:ext uri="{FF2B5EF4-FFF2-40B4-BE49-F238E27FC236}">
                <a16:creationId xmlns:a16="http://schemas.microsoft.com/office/drawing/2014/main" id="{B711A92E-24C6-0463-89DF-62815872A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20210409041757_wm_shs-toan-2-tap-1">
            <a:extLst>
              <a:ext uri="{FF2B5EF4-FFF2-40B4-BE49-F238E27FC236}">
                <a16:creationId xmlns:a16="http://schemas.microsoft.com/office/drawing/2014/main" id="{F81B79D6-AD0D-DB31-04FE-2336E3C2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BBE81894-55BC-3739-E2E0-1B264ABA759E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716835A-3E64-53D6-E8E7-811B15C5422F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AEFB0E-7887-5783-64E8-CEC90F263BB6}"/>
              </a:ext>
            </a:extLst>
          </p:cNvPr>
          <p:cNvSpPr/>
          <p:nvPr/>
        </p:nvSpPr>
        <p:spPr>
          <a:xfrm>
            <a:off x="2093934" y="3655797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517F213-3725-C1AC-884D-A5FD74C27948}"/>
              </a:ext>
            </a:extLst>
          </p:cNvPr>
          <p:cNvSpPr/>
          <p:nvPr/>
        </p:nvSpPr>
        <p:spPr>
          <a:xfrm>
            <a:off x="3826290" y="3655797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53CD6F-F81D-7998-6CA0-E28DCF9C824A}"/>
              </a:ext>
            </a:extLst>
          </p:cNvPr>
          <p:cNvSpPr txBox="1"/>
          <p:nvPr/>
        </p:nvSpPr>
        <p:spPr>
          <a:xfrm>
            <a:off x="3292543" y="3942432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 =     13kg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085A9-F8E1-3E52-F633-B21FEC6885C6}"/>
              </a:ext>
            </a:extLst>
          </p:cNvPr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73B3FBB-8795-8C44-8213-7316C560DAFF}"/>
              </a:ext>
            </a:extLst>
          </p:cNvPr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8160D0-EDDC-F9A1-72BD-44285A077410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88C703-F34A-7224-16A8-4A7052B8CCF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253C45-B298-4790-790A-24F42CF23D19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8F2C24-EAEB-EA61-B022-D74F92721F04}"/>
              </a:ext>
            </a:extLst>
          </p:cNvPr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4992EBC-2287-5CC4-68F3-4B80B9CCC47C}"/>
              </a:ext>
            </a:extLst>
          </p:cNvPr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3F70FC3-45E6-B4B5-3450-349C7E8AEDEF}"/>
              </a:ext>
            </a:extLst>
          </p:cNvPr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CFD3A4-52BE-81A4-7298-514E31470B4F}"/>
              </a:ext>
            </a:extLst>
          </p:cNvPr>
          <p:cNvSpPr txBox="1"/>
          <p:nvPr/>
        </p:nvSpPr>
        <p:spPr>
          <a:xfrm>
            <a:off x="2797181" y="56931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E86E1-8111-964B-A185-0C2DB2240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97CB8C-4F60-A97A-A661-82FA12C803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3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9EEF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4F14A-0759-BB72-DF18-AA2C2F26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/>
          <a:stretch/>
        </p:blipFill>
        <p:spPr>
          <a:xfrm>
            <a:off x="0" y="0"/>
            <a:ext cx="12235088" cy="5787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E3FFF-A42E-BCE3-FF76-2DE172F12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088" y="5137520"/>
            <a:ext cx="12235088" cy="25829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D8CCC1-0BC6-7C2D-A760-50C7ED37F0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981200"/>
            <a:ext cx="4320250" cy="45863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47B5BEC-DA1A-B110-AC2A-D0D76EF34FD9}"/>
              </a:ext>
            </a:extLst>
          </p:cNvPr>
          <p:cNvSpPr/>
          <p:nvPr/>
        </p:nvSpPr>
        <p:spPr>
          <a:xfrm>
            <a:off x="4768514" y="496120"/>
            <a:ext cx="7008792" cy="4114800"/>
          </a:xfrm>
          <a:prstGeom prst="wedgeRoundRectCallout">
            <a:avLst>
              <a:gd name="adj1" fmla="val -57363"/>
              <a:gd name="adj2" fmla="val 26204"/>
              <a:gd name="adj3" fmla="val 16667"/>
            </a:avLst>
          </a:prstGeom>
          <a:solidFill>
            <a:schemeClr val="bg1"/>
          </a:solidFill>
          <a:ln w="57150">
            <a:solidFill>
              <a:srgbClr val="243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24379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4379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9FCE0F5A-1457-503C-E80C-105DE0D2E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7098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682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57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7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57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59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C77FEFE4-DAEA-1610-509B-7DAA0C896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2548" y="163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hlinkClick r:id="rId25" action="ppaction://hlinksldjump"/>
            <a:extLst>
              <a:ext uri="{FF2B5EF4-FFF2-40B4-BE49-F238E27FC236}">
                <a16:creationId xmlns:a16="http://schemas.microsoft.com/office/drawing/2014/main" id="{7439A1A1-5B55-9004-FB7A-4D90D4AFD954}"/>
              </a:ext>
            </a:extLst>
          </p:cNvPr>
          <p:cNvSpPr/>
          <p:nvPr/>
        </p:nvSpPr>
        <p:spPr>
          <a:xfrm>
            <a:off x="10708640" y="101600"/>
            <a:ext cx="1097280" cy="558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1829" y="0"/>
            <a:ext cx="10149679" cy="337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880" y="3098047"/>
            <a:ext cx="2412645" cy="1412993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1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493623" y="3098048"/>
            <a:ext cx="2194560" cy="135203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186313" y="3098047"/>
            <a:ext cx="2454076" cy="1412993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3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383179"/>
            <a:ext cx="4972594" cy="2055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687" y="2308743"/>
            <a:ext cx="766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185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-69668" y="111170"/>
            <a:ext cx="12148167" cy="6858000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937" y="111169"/>
            <a:ext cx="10398034" cy="358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60121" y="3518263"/>
            <a:ext cx="2149813" cy="113211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kg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8213" y="3518263"/>
            <a:ext cx="2149813" cy="113211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6kg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5185" y="3518263"/>
            <a:ext cx="2149813" cy="113211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4kg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620" y="461554"/>
            <a:ext cx="2065020" cy="2243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5417" y="2564398"/>
            <a:ext cx="6183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0"/>
            <a:ext cx="12148167" cy="6858000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283" y="198120"/>
            <a:ext cx="10589623" cy="32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639" y="3431177"/>
            <a:ext cx="2149813" cy="1210492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2kg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8093" y="3431177"/>
            <a:ext cx="2149813" cy="121049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5185" y="3431177"/>
            <a:ext cx="2149813" cy="1210492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611" y="522514"/>
            <a:ext cx="3572969" cy="1968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1280" y="2403566"/>
            <a:ext cx="695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kg?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636407-671E-4B85-F990-0F152A940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348" y="2074710"/>
            <a:ext cx="6602540" cy="321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4A8CB-92A8-7C9C-CF7B-72496369B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209" y="1563574"/>
            <a:ext cx="301778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97" y="40420"/>
            <a:ext cx="4905429" cy="229942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282418" y="-553185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580645" y="4226915"/>
            <a:ext cx="2472527" cy="29275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0" y="2228827"/>
            <a:ext cx="6035623" cy="3790309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514350" y="3070333"/>
              <a:ext cx="5038726" cy="2376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trừ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(kg)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(l).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AC1354-C091-D89D-1E00-32F00EEBFBD4}"/>
              </a:ext>
            </a:extLst>
          </p:cNvPr>
          <p:cNvGrpSpPr/>
          <p:nvPr/>
        </p:nvGrpSpPr>
        <p:grpSpPr>
          <a:xfrm>
            <a:off x="6096000" y="2050468"/>
            <a:ext cx="6035623" cy="3790309"/>
            <a:chOff x="6096000" y="2050468"/>
            <a:chExt cx="6035623" cy="3790309"/>
          </a:xfrm>
        </p:grpSpPr>
        <p:sp>
          <p:nvSpPr>
            <p:cNvPr id="13" name="任意多边形: 形状 34">
              <a:extLst>
                <a:ext uri="{FF2B5EF4-FFF2-40B4-BE49-F238E27FC236}">
                  <a16:creationId xmlns:a16="http://schemas.microsoft.com/office/drawing/2014/main" id="{B17FD655-2152-B6D9-4405-C2DB669B606E}"/>
                </a:ext>
              </a:extLst>
            </p:cNvPr>
            <p:cNvSpPr/>
            <p:nvPr/>
          </p:nvSpPr>
          <p:spPr>
            <a:xfrm>
              <a:off x="6096000" y="2050468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0D481-AE2F-C3E6-A70A-22F9FAE65AFE}"/>
                </a:ext>
              </a:extLst>
            </p:cNvPr>
            <p:cNvSpPr txBox="1"/>
            <p:nvPr/>
          </p:nvSpPr>
          <p:spPr>
            <a:xfrm>
              <a:off x="6483203" y="2974195"/>
              <a:ext cx="56068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Vận dụng giải các bài 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bài toán thực tế liên quan đến các đơn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ị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-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lô-gam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 lít.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94EEE-40A2-E677-FF29-6BAAEBE00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760" y="301096"/>
            <a:ext cx="338967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583</Words>
  <Application>Microsoft Office PowerPoint</Application>
  <PresentationFormat>Widescreen</PresentationFormat>
  <Paragraphs>90</Paragraphs>
  <Slides>22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#9Slide02 Noi dung dai</vt:lpstr>
      <vt:lpstr>.VnVogue</vt:lpstr>
      <vt:lpstr>AẢial</vt:lpstr>
      <vt:lpstr>Arial</vt:lpstr>
      <vt:lpstr>Calibri</vt:lpstr>
      <vt:lpstr>Cambria</vt:lpstr>
      <vt:lpstr>等线</vt:lpstr>
      <vt:lpstr>等线 Light</vt:lpstr>
      <vt:lpstr>Times New Roman</vt:lpstr>
      <vt:lpstr>思源宋体 CN Heavy</vt:lpstr>
      <vt:lpstr>思源宋体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85</cp:revision>
  <cp:lastPrinted>2025-11-02T09:30:28Z</cp:lastPrinted>
  <dcterms:created xsi:type="dcterms:W3CDTF">2024-05-07T04:23:39Z</dcterms:created>
  <dcterms:modified xsi:type="dcterms:W3CDTF">2026-02-27T01:32:21Z</dcterms:modified>
</cp:coreProperties>
</file>