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3.xml" ContentType="application/vnd.openxmlformats-officedocument.presentationml.tags+xml"/>
  <Override PartName="/ppt/notesSlides/notesSlide7.xml" ContentType="application/vnd.openxmlformats-officedocument.presentationml.notesSlide+xml"/>
  <Override PartName="/ppt/tags/tag6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6" r:id="rId4"/>
    <p:sldMasterId id="2147483695" r:id="rId5"/>
    <p:sldMasterId id="2147483717" r:id="rId6"/>
    <p:sldMasterId id="2147483729" r:id="rId7"/>
    <p:sldMasterId id="2147483741" r:id="rId8"/>
  </p:sldMasterIdLst>
  <p:notesMasterIdLst>
    <p:notesMasterId r:id="rId43"/>
  </p:notesMasterIdLst>
  <p:sldIdLst>
    <p:sldId id="2928" r:id="rId9"/>
    <p:sldId id="278" r:id="rId10"/>
    <p:sldId id="279" r:id="rId11"/>
    <p:sldId id="280" r:id="rId12"/>
    <p:sldId id="281" r:id="rId13"/>
    <p:sldId id="282" r:id="rId14"/>
    <p:sldId id="283" r:id="rId15"/>
    <p:sldId id="350" r:id="rId16"/>
    <p:sldId id="345" r:id="rId17"/>
    <p:sldId id="318" r:id="rId18"/>
    <p:sldId id="319" r:id="rId19"/>
    <p:sldId id="371" r:id="rId20"/>
    <p:sldId id="2920" r:id="rId21"/>
    <p:sldId id="305" r:id="rId22"/>
    <p:sldId id="2923" r:id="rId23"/>
    <p:sldId id="2922" r:id="rId24"/>
    <p:sldId id="2930" r:id="rId25"/>
    <p:sldId id="315" r:id="rId26"/>
    <p:sldId id="2924" r:id="rId27"/>
    <p:sldId id="328" r:id="rId28"/>
    <p:sldId id="2929" r:id="rId29"/>
    <p:sldId id="329" r:id="rId30"/>
    <p:sldId id="349" r:id="rId31"/>
    <p:sldId id="362" r:id="rId32"/>
    <p:sldId id="2916" r:id="rId33"/>
    <p:sldId id="364" r:id="rId34"/>
    <p:sldId id="2936" r:id="rId35"/>
    <p:sldId id="2926" r:id="rId36"/>
    <p:sldId id="2925" r:id="rId37"/>
    <p:sldId id="2918" r:id="rId38"/>
    <p:sldId id="2919" r:id="rId39"/>
    <p:sldId id="2931" r:id="rId40"/>
    <p:sldId id="381" r:id="rId41"/>
    <p:sldId id="34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671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7450A-8EB1-442F-AF83-6B9574E2CD0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3CB1E-322B-4770-87BE-5CA234604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0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57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164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325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39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24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24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42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tiên để đi đến câu hỏi.</a:t>
            </a:r>
          </a:p>
          <a:p>
            <a:r>
              <a:rPr lang="en-US" baseline="0"/>
              <a:t>Tại slide câu hỏi, click vào tiên để quay về đây</a:t>
            </a:r>
          </a:p>
          <a:p>
            <a:r>
              <a:rPr lang="en-US" baseline="0"/>
              <a:t>Click vào cây nấm để đi đến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121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977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67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455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8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85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3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5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95453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4319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0041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96319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5644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21010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6448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9763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68618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47893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242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04269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75585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8240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10590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7544307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99201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70738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8275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67116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39313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91144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3268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531621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0031184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581918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961509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240926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0540240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082937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751745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0603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082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00937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034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5574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1477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8206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4341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4535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731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268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7435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214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54172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2189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8598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2359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5639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9896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8917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0333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720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3889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875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47232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2064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860214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6511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60368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52999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8393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81818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98300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2025/10/23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435434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7808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83147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455072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1950584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67359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16793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8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8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6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1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53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8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67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4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2025/10/23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90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3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81649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4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18" Type="http://schemas.openxmlformats.org/officeDocument/2006/relationships/image" Target="../media/image20.GIF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22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GIF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slide" Target="slide4.xml"/><Relationship Id="rId5" Type="http://schemas.openxmlformats.org/officeDocument/2006/relationships/image" Target="../media/image13.jpeg"/><Relationship Id="rId15" Type="http://schemas.openxmlformats.org/officeDocument/2006/relationships/slide" Target="slide7.xml"/><Relationship Id="rId23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1.GIF"/><Relationship Id="rId4" Type="http://schemas.openxmlformats.org/officeDocument/2006/relationships/notesSlide" Target="../notesSlides/notesSlide2.xml"/><Relationship Id="rId9" Type="http://schemas.openxmlformats.org/officeDocument/2006/relationships/slide" Target="slide6.xml"/><Relationship Id="rId14" Type="http://schemas.openxmlformats.org/officeDocument/2006/relationships/image" Target="../media/image17.png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5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4.wdp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6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7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13.jpe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3.jpeg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23285" y="3088909"/>
            <a:ext cx="62350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16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文本框 18"/>
          <p:cNvSpPr txBox="1"/>
          <p:nvPr/>
        </p:nvSpPr>
        <p:spPr>
          <a:xfrm>
            <a:off x="4904037" y="1328185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kumimoji="0" lang="zh-CN" altLang="en-US" sz="32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50" y="2038991"/>
            <a:ext cx="5968501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339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/>
          <p:cNvSpPr txBox="1"/>
          <p:nvPr/>
        </p:nvSpPr>
        <p:spPr>
          <a:xfrm>
            <a:off x="4928172" y="4639545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8"/>
          <p:cNvSpPr txBox="1"/>
          <p:nvPr/>
        </p:nvSpPr>
        <p:spPr>
          <a:xfrm>
            <a:off x="8625840" y="2201640"/>
            <a:ext cx="2884288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1014175" y="2090833"/>
            <a:ext cx="2619859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890269" y="1038864"/>
            <a:ext cx="2440218" cy="2989969"/>
          </a:xfrm>
          <a:prstGeom prst="rect">
            <a:avLst/>
          </a:prstGeom>
        </p:spPr>
      </p:pic>
      <p:pic>
        <p:nvPicPr>
          <p:cNvPr id="6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753001" y="380705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79913" y="24223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98599" y="580814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78" y="580814"/>
            <a:ext cx="534980" cy="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69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7B218E-ED52-4144-B738-BBFF5203C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353" y="3813391"/>
            <a:ext cx="2317605" cy="26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2F3866-D03B-4823-AD50-AD71260676D5}"/>
              </a:ext>
            </a:extLst>
          </p:cNvPr>
          <p:cNvSpPr/>
          <p:nvPr/>
        </p:nvSpPr>
        <p:spPr>
          <a:xfrm>
            <a:off x="799945" y="6282808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789984" y="6270263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5F1D9B-2A46-4DAC-B7C2-DF58F9079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353" y="3813391"/>
            <a:ext cx="2317605" cy="26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27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8602312" y="1514168"/>
            <a:ext cx="2805424" cy="1784338"/>
          </a:xfrm>
          <a:prstGeom prst="cloudCallout">
            <a:avLst>
              <a:gd name="adj1" fmla="val -21735"/>
              <a:gd name="adj2" fmla="val 81360"/>
            </a:avLst>
          </a:prstGeom>
          <a:gradFill flip="none" rotWithShape="1">
            <a:gsLst>
              <a:gs pos="100000">
                <a:srgbClr val="92D050">
                  <a:tint val="66000"/>
                  <a:satMod val="160000"/>
                </a:srgbClr>
              </a:gs>
              <a:gs pos="0">
                <a:srgbClr val="92D05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7872" y="1693549"/>
            <a:ext cx="3661254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4601355" y="1550568"/>
            <a:ext cx="3166605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368" y="1670702"/>
            <a:ext cx="2386183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59976" y="1673708"/>
            <a:ext cx="3393679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gẫm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2" y="3882914"/>
            <a:ext cx="1545893" cy="24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50" y="3575582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2" grpId="0" animBg="1"/>
      <p:bldP spid="4" grpId="0" animBg="1"/>
      <p:bldP spid="34" grpId="0"/>
      <p:bldP spid="3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857DA1-3AC0-48CC-9B4F-FBE803FC7B73}"/>
              </a:ext>
            </a:extLst>
          </p:cNvPr>
          <p:cNvSpPr/>
          <p:nvPr/>
        </p:nvSpPr>
        <p:spPr>
          <a:xfrm>
            <a:off x="1424505" y="2344341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vi-VN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7768D5-248A-4B61-808E-FB40B646CEC9}"/>
              </a:ext>
            </a:extLst>
          </p:cNvPr>
          <p:cNvSpPr/>
          <p:nvPr/>
        </p:nvSpPr>
        <p:spPr>
          <a:xfrm>
            <a:off x="1424505" y="3188127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vi-VN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CB33B8-B310-4399-963A-72F1BAC59C42}"/>
              </a:ext>
            </a:extLst>
          </p:cNvPr>
          <p:cNvSpPr txBox="1"/>
          <p:nvPr/>
        </p:nvSpPr>
        <p:spPr>
          <a:xfrm>
            <a:off x="4422886" y="2335373"/>
            <a:ext cx="4515680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7A858D-ABE4-4524-B982-BA1B1C3103D1}"/>
              </a:ext>
            </a:extLst>
          </p:cNvPr>
          <p:cNvSpPr txBox="1"/>
          <p:nvPr/>
        </p:nvSpPr>
        <p:spPr>
          <a:xfrm>
            <a:off x="4268858" y="3242976"/>
            <a:ext cx="7140821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lang="en-US" sz="40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03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2F3866-D03B-4823-AD50-AD71260676D5}"/>
              </a:ext>
            </a:extLst>
          </p:cNvPr>
          <p:cNvSpPr/>
          <p:nvPr/>
        </p:nvSpPr>
        <p:spPr>
          <a:xfrm>
            <a:off x="1592645" y="6232362"/>
            <a:ext cx="449200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56B4B0-7DD8-4E49-A972-F8A323801679}"/>
              </a:ext>
            </a:extLst>
          </p:cNvPr>
          <p:cNvCxnSpPr/>
          <p:nvPr/>
        </p:nvCxnSpPr>
        <p:spPr>
          <a:xfrm flipH="1">
            <a:off x="2256457" y="1279266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A7B1D2-8434-49A3-8262-65CB49A91145}"/>
              </a:ext>
            </a:extLst>
          </p:cNvPr>
          <p:cNvCxnSpPr/>
          <p:nvPr/>
        </p:nvCxnSpPr>
        <p:spPr>
          <a:xfrm flipH="1">
            <a:off x="3630967" y="127926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3E510B-9D54-4C71-A519-66028A84658F}"/>
              </a:ext>
            </a:extLst>
          </p:cNvPr>
          <p:cNvCxnSpPr/>
          <p:nvPr/>
        </p:nvCxnSpPr>
        <p:spPr>
          <a:xfrm flipH="1">
            <a:off x="2121763" y="184253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89F93D-BC4B-4D6B-B71D-88F262867024}"/>
              </a:ext>
            </a:extLst>
          </p:cNvPr>
          <p:cNvCxnSpPr/>
          <p:nvPr/>
        </p:nvCxnSpPr>
        <p:spPr>
          <a:xfrm flipH="1">
            <a:off x="3444536" y="184253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5866EE-4AE7-4F84-9A44-A28E7D5A77DE}"/>
              </a:ext>
            </a:extLst>
          </p:cNvPr>
          <p:cNvCxnSpPr/>
          <p:nvPr/>
        </p:nvCxnSpPr>
        <p:spPr>
          <a:xfrm flipH="1">
            <a:off x="3415040" y="240323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9E7440-5CB3-47D0-B68D-B2F034174A07}"/>
              </a:ext>
            </a:extLst>
          </p:cNvPr>
          <p:cNvCxnSpPr/>
          <p:nvPr/>
        </p:nvCxnSpPr>
        <p:spPr>
          <a:xfrm flipH="1">
            <a:off x="2518395" y="28745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5353F8-6E90-4331-B47F-9ED26B8B1ABD}"/>
              </a:ext>
            </a:extLst>
          </p:cNvPr>
          <p:cNvCxnSpPr/>
          <p:nvPr/>
        </p:nvCxnSpPr>
        <p:spPr>
          <a:xfrm flipH="1">
            <a:off x="3956577" y="28745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6206B-CDF7-465E-BEF8-4EDFB4FB49F0}"/>
              </a:ext>
            </a:extLst>
          </p:cNvPr>
          <p:cNvCxnSpPr/>
          <p:nvPr/>
        </p:nvCxnSpPr>
        <p:spPr>
          <a:xfrm flipH="1">
            <a:off x="4024748" y="28745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12FCFD-9623-43D5-9034-9BC54476AA2B}"/>
              </a:ext>
            </a:extLst>
          </p:cNvPr>
          <p:cNvCxnSpPr/>
          <p:nvPr/>
        </p:nvCxnSpPr>
        <p:spPr>
          <a:xfrm flipH="1">
            <a:off x="2675061" y="370676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58F6ED-CE05-4A97-8874-430DD8CFCF50}"/>
              </a:ext>
            </a:extLst>
          </p:cNvPr>
          <p:cNvCxnSpPr/>
          <p:nvPr/>
        </p:nvCxnSpPr>
        <p:spPr>
          <a:xfrm flipH="1">
            <a:off x="3838647" y="370676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7751D1-4A40-453B-B3CD-04E947C28D3F}"/>
              </a:ext>
            </a:extLst>
          </p:cNvPr>
          <p:cNvCxnSpPr/>
          <p:nvPr/>
        </p:nvCxnSpPr>
        <p:spPr>
          <a:xfrm flipH="1">
            <a:off x="3868143" y="429937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5CC9CB-4D00-4006-9491-DFBF4650668A}"/>
              </a:ext>
            </a:extLst>
          </p:cNvPr>
          <p:cNvCxnSpPr/>
          <p:nvPr/>
        </p:nvCxnSpPr>
        <p:spPr>
          <a:xfrm flipH="1">
            <a:off x="2394450" y="478555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9818D6-5F6D-4BB8-A98F-314D7F2FD554}"/>
              </a:ext>
            </a:extLst>
          </p:cNvPr>
          <p:cNvCxnSpPr/>
          <p:nvPr/>
        </p:nvCxnSpPr>
        <p:spPr>
          <a:xfrm flipH="1">
            <a:off x="3385544" y="4789556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ABF6E9-5D13-4A53-B51A-7A9E039D4045}"/>
              </a:ext>
            </a:extLst>
          </p:cNvPr>
          <p:cNvCxnSpPr/>
          <p:nvPr/>
        </p:nvCxnSpPr>
        <p:spPr>
          <a:xfrm flipH="1">
            <a:off x="3239762" y="538327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FAFFB6-2428-4CAC-9852-E0723F3D0FC7}"/>
              </a:ext>
            </a:extLst>
          </p:cNvPr>
          <p:cNvCxnSpPr/>
          <p:nvPr/>
        </p:nvCxnSpPr>
        <p:spPr>
          <a:xfrm flipH="1">
            <a:off x="3290281" y="538327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C555C1-BF05-467B-BC60-3FABE5F7E5F3}"/>
              </a:ext>
            </a:extLst>
          </p:cNvPr>
          <p:cNvCxnSpPr/>
          <p:nvPr/>
        </p:nvCxnSpPr>
        <p:spPr>
          <a:xfrm flipH="1">
            <a:off x="7590202" y="122711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9374A53-C89F-4C7A-B9A7-BD2F2FCAB070}"/>
              </a:ext>
            </a:extLst>
          </p:cNvPr>
          <p:cNvCxnSpPr/>
          <p:nvPr/>
        </p:nvCxnSpPr>
        <p:spPr>
          <a:xfrm flipH="1">
            <a:off x="7101931" y="175493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7150B5-523E-4EA5-B16D-31F7349B011C}"/>
              </a:ext>
            </a:extLst>
          </p:cNvPr>
          <p:cNvCxnSpPr/>
          <p:nvPr/>
        </p:nvCxnSpPr>
        <p:spPr>
          <a:xfrm flipH="1">
            <a:off x="8140618" y="174203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7894E81-540D-4106-BFE8-1EE908E497F7}"/>
              </a:ext>
            </a:extLst>
          </p:cNvPr>
          <p:cNvCxnSpPr/>
          <p:nvPr/>
        </p:nvCxnSpPr>
        <p:spPr>
          <a:xfrm flipH="1">
            <a:off x="8034086" y="231907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353626-957B-42ED-92B3-127AC375A3CA}"/>
              </a:ext>
            </a:extLst>
          </p:cNvPr>
          <p:cNvCxnSpPr/>
          <p:nvPr/>
        </p:nvCxnSpPr>
        <p:spPr>
          <a:xfrm flipH="1">
            <a:off x="7696734" y="288896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7D38189-B804-480F-A7F8-F6B50EBDD060}"/>
              </a:ext>
            </a:extLst>
          </p:cNvPr>
          <p:cNvCxnSpPr/>
          <p:nvPr/>
        </p:nvCxnSpPr>
        <p:spPr>
          <a:xfrm flipH="1">
            <a:off x="7726230" y="287453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8019F12-602F-4C82-8D74-D0B12A9AB99A}"/>
              </a:ext>
            </a:extLst>
          </p:cNvPr>
          <p:cNvCxnSpPr/>
          <p:nvPr/>
        </p:nvCxnSpPr>
        <p:spPr>
          <a:xfrm flipH="1">
            <a:off x="6738500" y="3678102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B5752E-DEE8-4151-9751-B0E77C9ABD5F}"/>
              </a:ext>
            </a:extLst>
          </p:cNvPr>
          <p:cNvCxnSpPr/>
          <p:nvPr/>
        </p:nvCxnSpPr>
        <p:spPr>
          <a:xfrm flipH="1">
            <a:off x="8004590" y="370676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0CD896-EA24-449F-BEAA-5A593533F856}"/>
              </a:ext>
            </a:extLst>
          </p:cNvPr>
          <p:cNvCxnSpPr/>
          <p:nvPr/>
        </p:nvCxnSpPr>
        <p:spPr>
          <a:xfrm flipH="1">
            <a:off x="6273490" y="424646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7A25A78-1A66-4503-BD43-A49F34ACC498}"/>
              </a:ext>
            </a:extLst>
          </p:cNvPr>
          <p:cNvCxnSpPr/>
          <p:nvPr/>
        </p:nvCxnSpPr>
        <p:spPr>
          <a:xfrm flipH="1">
            <a:off x="6989384" y="424405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7BD4281-1736-4C81-8365-C9F3035BC3D3}"/>
              </a:ext>
            </a:extLst>
          </p:cNvPr>
          <p:cNvCxnSpPr/>
          <p:nvPr/>
        </p:nvCxnSpPr>
        <p:spPr>
          <a:xfrm flipH="1">
            <a:off x="7798490" y="424405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68670DB-DAB5-43A4-8898-319386BED8D9}"/>
              </a:ext>
            </a:extLst>
          </p:cNvPr>
          <p:cNvCxnSpPr/>
          <p:nvPr/>
        </p:nvCxnSpPr>
        <p:spPr>
          <a:xfrm flipH="1">
            <a:off x="8579262" y="424404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2BFDB42-5225-4D08-B9F6-00EFA7B37332}"/>
              </a:ext>
            </a:extLst>
          </p:cNvPr>
          <p:cNvCxnSpPr/>
          <p:nvPr/>
        </p:nvCxnSpPr>
        <p:spPr>
          <a:xfrm flipH="1">
            <a:off x="7858636" y="479847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0FDAE7-87E0-4A24-A48D-9402B9E3A888}"/>
              </a:ext>
            </a:extLst>
          </p:cNvPr>
          <p:cNvCxnSpPr/>
          <p:nvPr/>
        </p:nvCxnSpPr>
        <p:spPr>
          <a:xfrm flipH="1">
            <a:off x="8426871" y="536631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6FC92A9-3180-4706-A06F-89D0B7378D87}"/>
              </a:ext>
            </a:extLst>
          </p:cNvPr>
          <p:cNvCxnSpPr/>
          <p:nvPr/>
        </p:nvCxnSpPr>
        <p:spPr>
          <a:xfrm flipH="1">
            <a:off x="8456367" y="538327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36AF1DC8-1349-4507-81C6-79539B99C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353" y="3813391"/>
            <a:ext cx="2317605" cy="26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09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2F3866-D03B-4823-AD50-AD71260676D5}"/>
              </a:ext>
            </a:extLst>
          </p:cNvPr>
          <p:cNvSpPr/>
          <p:nvPr/>
        </p:nvSpPr>
        <p:spPr>
          <a:xfrm>
            <a:off x="799945" y="6282808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E13861-DE21-45C7-BCE3-FC76562A9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353" y="3813391"/>
            <a:ext cx="2317605" cy="26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77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79494" y="505343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nhóm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503" y="190493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39" y="4688632"/>
            <a:ext cx="3629742" cy="1842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256" y="1904930"/>
            <a:ext cx="4973402" cy="250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32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58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>
            <a:fillRect/>
          </a:stretch>
        </p:blipFill>
        <p:spPr>
          <a:xfrm>
            <a:off x="2743201" y="1142999"/>
            <a:ext cx="1509485" cy="190137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5" b="32963" l="37531" r="63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>
            <a:fillRect/>
          </a:stretch>
        </p:blipFill>
        <p:spPr>
          <a:xfrm>
            <a:off x="4724401" y="4648200"/>
            <a:ext cx="1509485" cy="190137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525001" y="1676400"/>
            <a:ext cx="1509485" cy="19013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457201" y="3352799"/>
            <a:ext cx="1509485" cy="2061029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>
            <a:fillRect/>
          </a:stretch>
        </p:blipFill>
        <p:spPr>
          <a:xfrm>
            <a:off x="8527143" y="4463141"/>
            <a:ext cx="1509485" cy="19013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6800" y="914400"/>
            <a:ext cx="114300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79743" y="471487"/>
            <a:ext cx="1343025" cy="1343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23373" y="3416917"/>
            <a:ext cx="1202254" cy="1202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3800" y="2419350"/>
            <a:ext cx="1143000" cy="2857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97943" y="242888"/>
            <a:ext cx="1343025" cy="1343025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413827"/>
            <a:ext cx="1392918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73881" y="4952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1" y="-79828"/>
            <a:ext cx="59928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8961120" y="5748126"/>
            <a:ext cx="3449719" cy="11098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63339" y="508319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28135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295" y="2472331"/>
            <a:ext cx="2005677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2295" y="3449319"/>
            <a:ext cx="2052934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295" y="4467643"/>
            <a:ext cx="3897862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4B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C9869A-3C2D-4A20-9365-D1668C234C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23" y="5115223"/>
            <a:ext cx="1742777" cy="174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35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E3B901-3AC0-4E0C-9D41-A85844A8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353" y="3813391"/>
            <a:ext cx="2317605" cy="26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28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文本框 18"/>
          <p:cNvSpPr txBox="1"/>
          <p:nvPr/>
        </p:nvSpPr>
        <p:spPr>
          <a:xfrm>
            <a:off x="4904037" y="1342933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576" y="2038991"/>
            <a:ext cx="5358848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773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6242" y="556689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từ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020" y="593877"/>
            <a:ext cx="534980" cy="597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8861" y="1394729"/>
            <a:ext cx="9534277" cy="1736646"/>
          </a:xfrm>
          <a:prstGeom prst="roundRect">
            <a:avLst/>
          </a:prstGeom>
          <a:solidFill>
            <a:srgbClr val="FFE1D9"/>
          </a:solidFill>
          <a:ln w="5715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 bài “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có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nào em chưa hiểu nghĩa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0FF49-FD65-4A29-89A0-1046C5C24AD3}"/>
              </a:ext>
            </a:extLst>
          </p:cNvPr>
          <p:cNvSpPr txBox="1"/>
          <p:nvPr/>
        </p:nvSpPr>
        <p:spPr>
          <a:xfrm>
            <a:off x="1491421" y="4109720"/>
            <a:ext cx="9534277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ngẫm nghĩ: nghĩ đi nghĩ lại kĩ càng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80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D639A9-3B73-4ADF-A9BB-BC66C631D6E3}"/>
              </a:ext>
            </a:extLst>
          </p:cNvPr>
          <p:cNvSpPr txBox="1"/>
          <p:nvPr/>
        </p:nvSpPr>
        <p:spPr>
          <a:xfrm>
            <a:off x="1835031" y="276027"/>
            <a:ext cx="1052003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696BC-E602-4DCD-97F1-A97D4C8EEB38}"/>
              </a:ext>
            </a:extLst>
          </p:cNvPr>
          <p:cNvSpPr txBox="1"/>
          <p:nvPr/>
        </p:nvSpPr>
        <p:spPr>
          <a:xfrm>
            <a:off x="292751" y="1355652"/>
            <a:ext cx="519744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B0578-AFEC-438F-8850-2CBBF49E3A9D}"/>
              </a:ext>
            </a:extLst>
          </p:cNvPr>
          <p:cNvSpPr txBox="1"/>
          <p:nvPr/>
        </p:nvSpPr>
        <p:spPr>
          <a:xfrm>
            <a:off x="4989251" y="1377330"/>
            <a:ext cx="50898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367E77A2-8523-4015-9626-25716BBAB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>
            <a:off x="9772762" y="1736836"/>
            <a:ext cx="1774722" cy="1844251"/>
          </a:xfrm>
          <a:prstGeom prst="roundRect">
            <a:avLst>
              <a:gd name="adj" fmla="val 17503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1149A9-05D5-4336-AD31-53EBDF18D017}"/>
              </a:ext>
            </a:extLst>
          </p:cNvPr>
          <p:cNvSpPr txBox="1"/>
          <p:nvPr/>
        </p:nvSpPr>
        <p:spPr>
          <a:xfrm>
            <a:off x="2688573" y="4600192"/>
            <a:ext cx="6814854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solidFill>
                <a:srgbClr val="FB5B5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2800" dirty="0">
              <a:solidFill>
                <a:srgbClr val="FB5B5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lang="en-US" sz="2800" dirty="0">
              <a:solidFill>
                <a:srgbClr val="FB5B5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BA51B-4B0A-4F0F-9B7B-1F7FAB51D5B0}"/>
              </a:ext>
            </a:extLst>
          </p:cNvPr>
          <p:cNvSpPr txBox="1"/>
          <p:nvPr/>
        </p:nvSpPr>
        <p:spPr>
          <a:xfrm>
            <a:off x="1835032" y="3928015"/>
            <a:ext cx="105200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7522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5" grpId="0" uiExpand="1" build="p"/>
      <p:bldP spid="1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AB5016-0027-4AC3-ADC6-EBB8A3CD3405}"/>
              </a:ext>
            </a:extLst>
          </p:cNvPr>
          <p:cNvSpPr txBox="1"/>
          <p:nvPr/>
        </p:nvSpPr>
        <p:spPr>
          <a:xfrm>
            <a:off x="834501" y="636938"/>
            <a:ext cx="10280342" cy="295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Cảm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xúc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tưng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bừng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phấn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khởi</a:t>
            </a:r>
            <a:endParaRPr lang="en-US" sz="320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2283BE-2848-4282-85E3-A5B35C6A1339}"/>
              </a:ext>
            </a:extLst>
          </p:cNvPr>
          <p:cNvSpPr txBox="1"/>
          <p:nvPr/>
        </p:nvSpPr>
        <p:spPr>
          <a:xfrm>
            <a:off x="1057315" y="1282005"/>
            <a:ext cx="7259928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320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121BBA-2442-43E4-958D-43564312298D}"/>
              </a:ext>
            </a:extLst>
          </p:cNvPr>
          <p:cNvGrpSpPr/>
          <p:nvPr/>
        </p:nvGrpSpPr>
        <p:grpSpPr>
          <a:xfrm>
            <a:off x="2984514" y="3591080"/>
            <a:ext cx="5733358" cy="2827475"/>
            <a:chOff x="729586" y="2676545"/>
            <a:chExt cx="5164771" cy="2214147"/>
          </a:xfrm>
        </p:grpSpPr>
        <p:pic>
          <p:nvPicPr>
            <p:cNvPr id="15" name="Picture 2" descr="20210409090849_wm_shs-tieng-viet-2-tap-1">
              <a:extLst>
                <a:ext uri="{FF2B5EF4-FFF2-40B4-BE49-F238E27FC236}">
                  <a16:creationId xmlns:a16="http://schemas.microsoft.com/office/drawing/2014/main" id="{443B11C9-D9FD-42CF-95BB-5EE91340FB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68" r="42050" b="58821"/>
            <a:stretch/>
          </p:blipFill>
          <p:spPr bwMode="auto">
            <a:xfrm>
              <a:off x="729586" y="2676545"/>
              <a:ext cx="3458796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20210409090849_wm_shs-tieng-viet-2-tap-1">
              <a:extLst>
                <a:ext uri="{FF2B5EF4-FFF2-40B4-BE49-F238E27FC236}">
                  <a16:creationId xmlns:a16="http://schemas.microsoft.com/office/drawing/2014/main" id="{1FFF48D8-8F0C-4E26-AC0E-81CD75554B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2" t="17874" r="43" b="56715"/>
            <a:stretch/>
          </p:blipFill>
          <p:spPr bwMode="auto">
            <a:xfrm>
              <a:off x="4906296" y="2755203"/>
              <a:ext cx="988061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AB5016-0027-4AC3-ADC6-EBB8A3CD3405}"/>
              </a:ext>
            </a:extLst>
          </p:cNvPr>
          <p:cNvSpPr txBox="1"/>
          <p:nvPr/>
        </p:nvSpPr>
        <p:spPr>
          <a:xfrm>
            <a:off x="834501" y="636938"/>
            <a:ext cx="10280342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thơ nào cho thấy bạn HS trò chuyện với trống trường như với một người bạn?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2283BE-2848-4282-85E3-A5B35C6A1339}"/>
              </a:ext>
            </a:extLst>
          </p:cNvPr>
          <p:cNvSpPr txBox="1"/>
          <p:nvPr/>
        </p:nvSpPr>
        <p:spPr>
          <a:xfrm>
            <a:off x="4796195" y="2491045"/>
            <a:ext cx="7259928" cy="294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Trong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vắng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629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9E5AA0-994E-47CE-905D-12F673C6A588}"/>
              </a:ext>
            </a:extLst>
          </p:cNvPr>
          <p:cNvSpPr txBox="1"/>
          <p:nvPr/>
        </p:nvSpPr>
        <p:spPr>
          <a:xfrm>
            <a:off x="2269725" y="354751"/>
            <a:ext cx="7652550" cy="195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HS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            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Gắn</a:t>
            </a: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bó</a:t>
            </a: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thân</a:t>
            </a: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thiết</a:t>
            </a:r>
            <a:endParaRPr lang="en-US" sz="280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6270DF60-8213-40DF-A31E-DC5F8D4CD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68" r="42050" b="58821"/>
          <a:stretch/>
        </p:blipFill>
        <p:spPr bwMode="auto">
          <a:xfrm flipH="1">
            <a:off x="5267716" y="2403491"/>
            <a:ext cx="5635224" cy="3438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>
            <a:extLst>
              <a:ext uri="{FF2B5EF4-FFF2-40B4-BE49-F238E27FC236}">
                <a16:creationId xmlns:a16="http://schemas.microsoft.com/office/drawing/2014/main" id="{C13C6DD6-0BCB-44B0-BEE8-61EB8BEF2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 flipH="1">
            <a:off x="1447059" y="2403490"/>
            <a:ext cx="3361321" cy="3777051"/>
          </a:xfrm>
          <a:prstGeom prst="roundRect">
            <a:avLst>
              <a:gd name="adj" fmla="val 2913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10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004D86-61C3-4524-9C53-799C904BE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353" y="3813391"/>
            <a:ext cx="2317605" cy="26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70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>
            <a:fillRect/>
          </a:stretch>
        </p:blipFill>
        <p:spPr>
          <a:xfrm>
            <a:off x="10519116" y="863825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201" y="192314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thời điểm em nghe thấy tiếng trống trường</a:t>
            </a:r>
            <a:endParaRPr lang="en-US" sz="40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A23EBF6-B12E-493F-AB63-7864E9FD2842}"/>
              </a:ext>
            </a:extLst>
          </p:cNvPr>
          <p:cNvSpPr txBox="1"/>
          <p:nvPr/>
        </p:nvSpPr>
        <p:spPr>
          <a:xfrm>
            <a:off x="1284655" y="281359"/>
            <a:ext cx="10842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F37198-66E8-4C30-A45B-49EA606B2A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9CCCFC"/>
              </a:clrFrom>
              <a:clrTo>
                <a:srgbClr val="9CCCFC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2"/>
          <a:stretch/>
        </p:blipFill>
        <p:spPr>
          <a:xfrm>
            <a:off x="3028456" y="1578188"/>
            <a:ext cx="6318744" cy="404641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04A0A85D-7593-43D4-98EC-833D96E7B41B}"/>
              </a:ext>
            </a:extLst>
          </p:cNvPr>
          <p:cNvSpPr/>
          <p:nvPr/>
        </p:nvSpPr>
        <p:spPr>
          <a:xfrm>
            <a:off x="3141817" y="2374847"/>
            <a:ext cx="2954183" cy="1207780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B2A926A-5B91-4A64-AE6A-6A271C5BF0BA}"/>
              </a:ext>
            </a:extLst>
          </p:cNvPr>
          <p:cNvSpPr/>
          <p:nvPr/>
        </p:nvSpPr>
        <p:spPr>
          <a:xfrm>
            <a:off x="6666529" y="2333548"/>
            <a:ext cx="2497015" cy="995894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B2B639C-F897-4068-9DCE-FAAE77FF1ED4}"/>
              </a:ext>
            </a:extLst>
          </p:cNvPr>
          <p:cNvSpPr/>
          <p:nvPr/>
        </p:nvSpPr>
        <p:spPr>
          <a:xfrm>
            <a:off x="3477303" y="4282868"/>
            <a:ext cx="2396793" cy="995894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349F049-E36E-456F-9A7E-2C5922133408}"/>
              </a:ext>
            </a:extLst>
          </p:cNvPr>
          <p:cNvSpPr/>
          <p:nvPr/>
        </p:nvSpPr>
        <p:spPr>
          <a:xfrm>
            <a:off x="6413645" y="4223441"/>
            <a:ext cx="2396793" cy="995894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79B3A8-5F67-4161-8AC6-52F07A31952E}"/>
              </a:ext>
            </a:extLst>
          </p:cNvPr>
          <p:cNvSpPr/>
          <p:nvPr/>
        </p:nvSpPr>
        <p:spPr>
          <a:xfrm>
            <a:off x="2936240" y="1788160"/>
            <a:ext cx="3546633" cy="20894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F0CBD5-B656-4AED-B87A-C021E253080D}"/>
              </a:ext>
            </a:extLst>
          </p:cNvPr>
          <p:cNvSpPr/>
          <p:nvPr/>
        </p:nvSpPr>
        <p:spPr>
          <a:xfrm>
            <a:off x="6575089" y="1687000"/>
            <a:ext cx="2772111" cy="20894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78FBC3-312E-4A7C-9499-3A47C7BC8B29}"/>
              </a:ext>
            </a:extLst>
          </p:cNvPr>
          <p:cNvSpPr/>
          <p:nvPr/>
        </p:nvSpPr>
        <p:spPr>
          <a:xfrm>
            <a:off x="3232852" y="3976021"/>
            <a:ext cx="2944428" cy="18585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07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2" grpId="0" animBg="1"/>
      <p:bldP spid="33" grpId="0" animBg="1"/>
      <p:bldP spid="34" grpId="0" animBg="1"/>
      <p:bldP spid="35" grpId="0" animBg="1"/>
      <p:bldP spid="4" grpId="0" animBg="1"/>
      <p:bldP spid="11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A23EBF6-B12E-493F-AB63-7864E9FD2842}"/>
              </a:ext>
            </a:extLst>
          </p:cNvPr>
          <p:cNvSpPr txBox="1"/>
          <p:nvPr/>
        </p:nvSpPr>
        <p:spPr>
          <a:xfrm>
            <a:off x="1284655" y="281359"/>
            <a:ext cx="10842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E666E2-EA60-4CD0-B4C3-BCB203CCF12A}"/>
              </a:ext>
            </a:extLst>
          </p:cNvPr>
          <p:cNvGrpSpPr/>
          <p:nvPr/>
        </p:nvGrpSpPr>
        <p:grpSpPr>
          <a:xfrm>
            <a:off x="1513839" y="1524483"/>
            <a:ext cx="9936480" cy="2492412"/>
            <a:chOff x="6586339" y="819970"/>
            <a:chExt cx="3815294" cy="21340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224FD3-BEF4-47E9-872F-A400F5AC4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86339" y="819970"/>
              <a:ext cx="3815294" cy="15741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0AA89C-AC92-46BB-9687-93A6249FC76C}"/>
                </a:ext>
              </a:extLst>
            </p:cNvPr>
            <p:cNvSpPr txBox="1"/>
            <p:nvPr/>
          </p:nvSpPr>
          <p:spPr>
            <a:xfrm>
              <a:off x="6719240" y="898531"/>
              <a:ext cx="3440395" cy="2055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lang="en-US" sz="50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46DBC0-E357-4ADD-9784-3345AB07256D}"/>
              </a:ext>
            </a:extLst>
          </p:cNvPr>
          <p:cNvGrpSpPr/>
          <p:nvPr/>
        </p:nvGrpSpPr>
        <p:grpSpPr>
          <a:xfrm>
            <a:off x="1656079" y="3586985"/>
            <a:ext cx="9936480" cy="1838476"/>
            <a:chOff x="6586339" y="819970"/>
            <a:chExt cx="3815294" cy="15741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9AEB3F-36A7-432D-928B-356CCBA21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86339" y="819970"/>
              <a:ext cx="3815294" cy="157411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88E4BE-2628-4C79-A39E-AD7D3BE5B54B}"/>
                </a:ext>
              </a:extLst>
            </p:cNvPr>
            <p:cNvSpPr txBox="1"/>
            <p:nvPr/>
          </p:nvSpPr>
          <p:spPr>
            <a:xfrm>
              <a:off x="6719240" y="898531"/>
              <a:ext cx="3440395" cy="1396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50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6203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04800"/>
            <a:ext cx="11356340" cy="635000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pic>
        <p:nvPicPr>
          <p:cNvPr id="19" name="图片 2" descr="2">
            <a:extLst>
              <a:ext uri="{FF2B5EF4-FFF2-40B4-BE49-F238E27FC236}">
                <a16:creationId xmlns:a16="http://schemas.microsoft.com/office/drawing/2014/main" id="{F7E1EB07-55FF-459F-B331-499B17CA6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421" y="2552988"/>
            <a:ext cx="3899158" cy="375780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3998486-DFB9-492A-A980-92C97C65EEDC}"/>
              </a:ext>
            </a:extLst>
          </p:cNvPr>
          <p:cNvSpPr/>
          <p:nvPr/>
        </p:nvSpPr>
        <p:spPr>
          <a:xfrm>
            <a:off x="619760" y="1735425"/>
            <a:ext cx="4787642" cy="1229360"/>
          </a:xfrm>
          <a:prstGeom prst="wedgeRoundRectCallout">
            <a:avLst>
              <a:gd name="adj1" fmla="val 37674"/>
              <a:gd name="adj2" fmla="val 7241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Tạm biệt mọi người nhé! Nghỉ hè vui vẻ nhé!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B315A9E-FDC3-4F3B-96C2-585A63F2894A}"/>
              </a:ext>
            </a:extLst>
          </p:cNvPr>
          <p:cNvSpPr/>
          <p:nvPr/>
        </p:nvSpPr>
        <p:spPr>
          <a:xfrm>
            <a:off x="7141181" y="1341120"/>
            <a:ext cx="4787642" cy="1417767"/>
          </a:xfrm>
          <a:prstGeom prst="wedgeRoundRectCallout">
            <a:avLst>
              <a:gd name="adj1" fmla="val -44028"/>
              <a:gd name="adj2" fmla="val 7985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Tạm biệt mọi người! Hẹn gặp lại vào năm học mới nhé!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384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7" grpId="1" animBg="1"/>
      <p:bldP spid="38" grpId="0" bldLvl="0" animBg="1"/>
      <p:bldP spid="38" grpId="1" animBg="1"/>
      <p:bldP spid="2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591" y="2038991"/>
            <a:ext cx="6114818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296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10287001" y="1143000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5488" y="1"/>
            <a:ext cx="1343025" cy="1343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08" y="1981200"/>
            <a:ext cx="2181786" cy="342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0287001" y="1676401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 từng thời điểm đó, tiếng trống trường báo hiệu điều gì? </a:t>
            </a:r>
            <a:endParaRPr lang="en-US" sz="40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31204" l="32152" r="63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>
            <a:fillRect/>
          </a:stretch>
        </p:blipFill>
        <p:spPr>
          <a:xfrm>
            <a:off x="10363201" y="1331686"/>
            <a:ext cx="1509485" cy="1901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3200" y="129432"/>
            <a:ext cx="1202254" cy="1202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cảm thấy thế nào khi nghe tiếng trống trường ở các thời điểm đó? </a:t>
            </a:r>
            <a:endParaRPr lang="en-US" sz="40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>
            <a:fillRect/>
          </a:stretch>
        </p:blipFill>
        <p:spPr>
          <a:xfrm>
            <a:off x="10616067" y="2022927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2724" y="-20864"/>
            <a:ext cx="1143000" cy="285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601" y="1407886"/>
            <a:ext cx="3576409" cy="35764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C8F107CB-15B7-455E-955F-59758C2C0D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74" y="1935474"/>
            <a:ext cx="6096012" cy="6096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0CC81F-7EF8-45D5-B427-FD5F7189247C}"/>
              </a:ext>
            </a:extLst>
          </p:cNvPr>
          <p:cNvSpPr txBox="1"/>
          <p:nvPr/>
        </p:nvSpPr>
        <p:spPr>
          <a:xfrm>
            <a:off x="2935923" y="276225"/>
            <a:ext cx="6320154" cy="805339"/>
          </a:xfrm>
          <a:prstGeom prst="roundRect">
            <a:avLst>
              <a:gd name="adj" fmla="val 47436"/>
            </a:avLst>
          </a:prstGeom>
          <a:solidFill>
            <a:srgbClr val="80CDE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năm</a:t>
            </a:r>
            <a:r>
              <a:rPr lang="en-US" sz="3200" kern="0">
                <a:solidFill>
                  <a:srgbClr val="000000"/>
                </a:solidFill>
                <a:cs typeface="Arial"/>
                <a:sym typeface="Arial"/>
              </a:rPr>
              <a:t> ….</a:t>
            </a:r>
            <a:endParaRPr lang="en-US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8EA053-8DCA-4FBF-A3DB-46AFDCA51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832" y="1242779"/>
            <a:ext cx="4474030" cy="790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F7B535-D898-4C3E-87CD-0CDB4F79A7F2}"/>
              </a:ext>
            </a:extLst>
          </p:cNvPr>
          <p:cNvSpPr txBox="1"/>
          <p:nvPr/>
        </p:nvSpPr>
        <p:spPr>
          <a:xfrm>
            <a:off x="4686300" y="2033190"/>
            <a:ext cx="4956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11 –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Đọc</a:t>
            </a:r>
            <a:endParaRPr lang="en-US" sz="36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66C752-513F-43AF-A54D-902DBA7C2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058" y="2591343"/>
            <a:ext cx="5297883" cy="3023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124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5757" y="2693007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rõ r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một bài thơ 4 chữ, biết cách ngắt nhịp thơ.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2982" y="4330025"/>
            <a:ext cx="8043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tình cảm gắn bó, thân thiết của các bạn học sinh với trống trường.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782" y="168294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1197</Words>
  <Application>Microsoft Office PowerPoint</Application>
  <PresentationFormat>Widescreen</PresentationFormat>
  <Paragraphs>252</Paragraphs>
  <Slides>34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微软雅黑</vt:lpstr>
      <vt:lpstr>宋体</vt:lpstr>
      <vt:lpstr>Arial</vt:lpstr>
      <vt:lpstr>Arial-Rounded</vt:lpstr>
      <vt:lpstr>Calibri</vt:lpstr>
      <vt:lpstr>Coiny</vt:lpstr>
      <vt:lpstr>DengXian</vt:lpstr>
      <vt:lpstr>DengXian</vt:lpstr>
      <vt:lpstr>inpin heiti</vt:lpstr>
      <vt:lpstr>Times New Roman</vt:lpstr>
      <vt:lpstr>Wingdings</vt:lpstr>
      <vt:lpstr>华康少女文字W5(P)</vt:lpstr>
      <vt:lpstr>思源黑体 CN Regular</vt:lpstr>
      <vt:lpstr>站酷快乐体2016修订版</vt:lpstr>
      <vt:lpstr>视觉坊免费素材shijuef.com(龚帆免费体)</vt:lpstr>
      <vt:lpstr>Office 主题</vt:lpstr>
      <vt:lpstr>1_Office 主题​​</vt:lpstr>
      <vt:lpstr>3_Office 主题</vt:lpstr>
      <vt:lpstr>1_Office 主题</vt:lpstr>
      <vt:lpstr>Doodle Sketchbook by Slidesgo</vt:lpstr>
      <vt:lpstr>2_Office 主题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41</cp:revision>
  <dcterms:created xsi:type="dcterms:W3CDTF">2021-07-28T08:47:08Z</dcterms:created>
  <dcterms:modified xsi:type="dcterms:W3CDTF">2025-10-23T02:27:55Z</dcterms:modified>
</cp:coreProperties>
</file>