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0" r:id="rId3"/>
  </p:sldMasterIdLst>
  <p:notesMasterIdLst>
    <p:notesMasterId r:id="rId20"/>
  </p:notesMasterIdLst>
  <p:sldIdLst>
    <p:sldId id="258" r:id="rId4"/>
    <p:sldId id="291" r:id="rId5"/>
    <p:sldId id="292" r:id="rId6"/>
    <p:sldId id="293" r:id="rId7"/>
    <p:sldId id="294" r:id="rId8"/>
    <p:sldId id="257" r:id="rId9"/>
    <p:sldId id="752" r:id="rId10"/>
    <p:sldId id="267" r:id="rId11"/>
    <p:sldId id="756" r:id="rId12"/>
    <p:sldId id="757" r:id="rId13"/>
    <p:sldId id="753" r:id="rId14"/>
    <p:sldId id="760" r:id="rId15"/>
    <p:sldId id="758" r:id="rId16"/>
    <p:sldId id="759" r:id="rId17"/>
    <p:sldId id="342" r:id="rId18"/>
    <p:sldId id="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17BE-AA38-46BD-84C0-80359B7F2D77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E0AF-C90D-4F72-821A-8327ACB4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424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68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05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409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91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80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0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2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93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156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49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1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75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07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5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20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8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0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511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7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07913" y="4204455"/>
            <a:ext cx="4461467" cy="3546500"/>
          </a:xfrm>
          <a:custGeom>
            <a:avLst/>
            <a:gdLst/>
            <a:ahLst/>
            <a:cxnLst/>
            <a:rect l="l" t="t" r="r" b="b"/>
            <a:pathLst>
              <a:path w="133844" h="106395" extrusionOk="0">
                <a:moveTo>
                  <a:pt x="8062" y="97653"/>
                </a:moveTo>
                <a:cubicBezTo>
                  <a:pt x="-10312" y="92426"/>
                  <a:pt x="7439" y="74581"/>
                  <a:pt x="14925" y="67095"/>
                </a:cubicBezTo>
                <a:cubicBezTo>
                  <a:pt x="22411" y="59609"/>
                  <a:pt x="43429" y="57936"/>
                  <a:pt x="52980" y="52735"/>
                </a:cubicBezTo>
                <a:cubicBezTo>
                  <a:pt x="62531" y="47534"/>
                  <a:pt x="63808" y="41907"/>
                  <a:pt x="72230" y="35891"/>
                </a:cubicBezTo>
                <a:cubicBezTo>
                  <a:pt x="80652" y="29875"/>
                  <a:pt x="95090" y="21855"/>
                  <a:pt x="103512" y="16641"/>
                </a:cubicBezTo>
                <a:cubicBezTo>
                  <a:pt x="111934" y="11427"/>
                  <a:pt x="119154" y="-9027"/>
                  <a:pt x="122763" y="4609"/>
                </a:cubicBezTo>
                <a:cubicBezTo>
                  <a:pt x="126373" y="18245"/>
                  <a:pt x="144286" y="82948"/>
                  <a:pt x="125169" y="98455"/>
                </a:cubicBezTo>
                <a:cubicBezTo>
                  <a:pt x="106052" y="113962"/>
                  <a:pt x="26436" y="102880"/>
                  <a:pt x="8062" y="9765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411922" y="-526280"/>
            <a:ext cx="4194300" cy="3358167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10862563" y="723689"/>
            <a:ext cx="665191" cy="714416"/>
            <a:chOff x="539500" y="356300"/>
            <a:chExt cx="347201" cy="372894"/>
          </a:xfrm>
        </p:grpSpPr>
        <p:sp>
          <p:nvSpPr>
            <p:cNvPr id="13" name="Google Shape;13;p2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25" name="Google Shape;25;p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1687898">
            <a:off x="5500469" y="451508"/>
            <a:ext cx="456072" cy="557843"/>
            <a:chOff x="2019050" y="1133325"/>
            <a:chExt cx="153525" cy="187750"/>
          </a:xfrm>
        </p:grpSpPr>
        <p:sp>
          <p:nvSpPr>
            <p:cNvPr id="30" name="Google Shape;30;p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9883683" y="4520717"/>
            <a:ext cx="2106312" cy="2210151"/>
            <a:chOff x="-818813" y="1823137"/>
            <a:chExt cx="1579734" cy="1657613"/>
          </a:xfrm>
        </p:grpSpPr>
        <p:sp>
          <p:nvSpPr>
            <p:cNvPr id="35" name="Google Shape;35;p2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2"/>
          <p:cNvGrpSpPr/>
          <p:nvPr/>
        </p:nvGrpSpPr>
        <p:grpSpPr>
          <a:xfrm flipH="1">
            <a:off x="322600" y="967199"/>
            <a:ext cx="1580115" cy="2461805"/>
            <a:chOff x="231900" y="729199"/>
            <a:chExt cx="1185086" cy="1846354"/>
          </a:xfrm>
        </p:grpSpPr>
        <p:sp>
          <p:nvSpPr>
            <p:cNvPr id="98" name="Google Shape;98;p2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2700000">
            <a:off x="259131" y="280913"/>
            <a:ext cx="620116" cy="680856"/>
            <a:chOff x="818450" y="719950"/>
            <a:chExt cx="162075" cy="177950"/>
          </a:xfrm>
        </p:grpSpPr>
        <p:sp>
          <p:nvSpPr>
            <p:cNvPr id="267" name="Google Shape;267;p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2"/>
          <p:cNvGrpSpPr/>
          <p:nvPr/>
        </p:nvGrpSpPr>
        <p:grpSpPr>
          <a:xfrm rot="672145">
            <a:off x="11309261" y="3332488"/>
            <a:ext cx="439524" cy="565119"/>
            <a:chOff x="3526675" y="707075"/>
            <a:chExt cx="187750" cy="241400"/>
          </a:xfrm>
        </p:grpSpPr>
        <p:sp>
          <p:nvSpPr>
            <p:cNvPr id="271" name="Google Shape;271;p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5812468" y="5674356"/>
            <a:ext cx="1033573" cy="919945"/>
            <a:chOff x="4748225" y="4600750"/>
            <a:chExt cx="332125" cy="295625"/>
          </a:xfrm>
        </p:grpSpPr>
        <p:sp>
          <p:nvSpPr>
            <p:cNvPr id="275" name="Google Shape;275;p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2"/>
          <p:cNvSpPr/>
          <p:nvPr/>
        </p:nvSpPr>
        <p:spPr>
          <a:xfrm>
            <a:off x="11390354" y="1768695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943445" y="5215219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7234281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4062040" y="871597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650999" y="3934937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2"/>
          <p:cNvGrpSpPr/>
          <p:nvPr/>
        </p:nvGrpSpPr>
        <p:grpSpPr>
          <a:xfrm>
            <a:off x="11107580" y="4173096"/>
            <a:ext cx="207312" cy="233467"/>
            <a:chOff x="3655550" y="2257032"/>
            <a:chExt cx="192526" cy="161920"/>
          </a:xfrm>
        </p:grpSpPr>
        <p:sp>
          <p:nvSpPr>
            <p:cNvPr id="347" name="Google Shape;347;p2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"/>
          <p:cNvSpPr/>
          <p:nvPr/>
        </p:nvSpPr>
        <p:spPr>
          <a:xfrm>
            <a:off x="9019664" y="3396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2286897" y="1613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1704481" y="6140954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 rot="6568607">
            <a:off x="1309848" y="1596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 txBox="1">
            <a:spLocks noGrp="1"/>
          </p:cNvSpPr>
          <p:nvPr>
            <p:ph type="ctrTitle"/>
          </p:nvPr>
        </p:nvSpPr>
        <p:spPr>
          <a:xfrm>
            <a:off x="1751800" y="1339517"/>
            <a:ext cx="8688400" cy="3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2"/>
          <p:cNvSpPr txBox="1">
            <a:spLocks noGrp="1"/>
          </p:cNvSpPr>
          <p:nvPr>
            <p:ph type="subTitle" idx="1"/>
          </p:nvPr>
        </p:nvSpPr>
        <p:spPr>
          <a:xfrm>
            <a:off x="1751800" y="4804084"/>
            <a:ext cx="8688400" cy="7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09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"/>
          <p:cNvSpPr/>
          <p:nvPr/>
        </p:nvSpPr>
        <p:spPr>
          <a:xfrm>
            <a:off x="-607573" y="4360114"/>
            <a:ext cx="2761767" cy="3205167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50" name="Google Shape;1050;p6"/>
          <p:cNvSpPr/>
          <p:nvPr/>
        </p:nvSpPr>
        <p:spPr>
          <a:xfrm>
            <a:off x="10289286" y="-449957"/>
            <a:ext cx="2924167" cy="3659967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51" name="Google Shape;10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2" name="Google Shape;1052;p6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1053" name="Google Shape;1053;p6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5" name="Google Shape;1055;p6"/>
          <p:cNvGrpSpPr/>
          <p:nvPr/>
        </p:nvGrpSpPr>
        <p:grpSpPr>
          <a:xfrm rot="-6298890">
            <a:off x="10769317" y="308689"/>
            <a:ext cx="1212504" cy="1027059"/>
            <a:chOff x="6536750" y="766975"/>
            <a:chExt cx="776100" cy="657400"/>
          </a:xfrm>
        </p:grpSpPr>
        <p:sp>
          <p:nvSpPr>
            <p:cNvPr id="1056" name="Google Shape;1056;p6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5" name="Google Shape;1235;p6"/>
          <p:cNvGrpSpPr/>
          <p:nvPr/>
        </p:nvGrpSpPr>
        <p:grpSpPr>
          <a:xfrm>
            <a:off x="285613" y="5910423"/>
            <a:ext cx="665191" cy="714416"/>
            <a:chOff x="539500" y="356300"/>
            <a:chExt cx="347201" cy="372894"/>
          </a:xfrm>
        </p:grpSpPr>
        <p:sp>
          <p:nvSpPr>
            <p:cNvPr id="1236" name="Google Shape;1236;p6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6"/>
          <p:cNvGrpSpPr/>
          <p:nvPr/>
        </p:nvGrpSpPr>
        <p:grpSpPr>
          <a:xfrm rot="-672145" flipH="1">
            <a:off x="398427" y="441106"/>
            <a:ext cx="439524" cy="565119"/>
            <a:chOff x="3526675" y="707075"/>
            <a:chExt cx="187750" cy="241400"/>
          </a:xfrm>
        </p:grpSpPr>
        <p:sp>
          <p:nvSpPr>
            <p:cNvPr id="1248" name="Google Shape;1248;p6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1" name="Google Shape;1251;p6"/>
          <p:cNvGrpSpPr/>
          <p:nvPr/>
        </p:nvGrpSpPr>
        <p:grpSpPr>
          <a:xfrm rot="-9361521">
            <a:off x="11219652" y="5927206"/>
            <a:ext cx="620115" cy="680853"/>
            <a:chOff x="818450" y="719950"/>
            <a:chExt cx="162075" cy="177950"/>
          </a:xfrm>
        </p:grpSpPr>
        <p:sp>
          <p:nvSpPr>
            <p:cNvPr id="1252" name="Google Shape;1252;p6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5" name="Google Shape;12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6"/>
          <p:cNvSpPr/>
          <p:nvPr/>
        </p:nvSpPr>
        <p:spPr>
          <a:xfrm>
            <a:off x="329915" y="26101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6"/>
          <p:cNvSpPr/>
          <p:nvPr/>
        </p:nvSpPr>
        <p:spPr>
          <a:xfrm>
            <a:off x="5023540" y="64900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6"/>
          <p:cNvSpPr/>
          <p:nvPr/>
        </p:nvSpPr>
        <p:spPr>
          <a:xfrm>
            <a:off x="11753564" y="35600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6"/>
          <p:cNvSpPr/>
          <p:nvPr/>
        </p:nvSpPr>
        <p:spPr>
          <a:xfrm>
            <a:off x="7201406" y="1745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106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33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5737" name="Google Shape;57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30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24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480" name="Google Shape;6480;p24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6481" name="Google Shape;648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2" name="Google Shape;6482;p24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6483" name="Google Shape;6483;p2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4" name="Google Shape;6484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5" name="Google Shape;6485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6" name="Google Shape;6486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7" name="Google Shape;6487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8" name="Google Shape;6488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6" name="Google Shape;6496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7" name="Google Shape;6497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7" name="Google Shape;6547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8" name="Google Shape;6548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7" name="Google Shape;6557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8" name="Google Shape;6558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9" name="Google Shape;6619;p2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0" name="Google Shape;6620;p2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3" name="Google Shape;6623;p2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4" name="Google Shape;6624;p2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1" name="Google Shape;6651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2" name="Google Shape;6652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1" name="Google Shape;6671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2" name="Google Shape;6672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4" name="Google Shape;6694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5" name="Google Shape;6695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7" name="Google Shape;6717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8" name="Google Shape;6718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7" name="Google Shape;6737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8" name="Google Shape;6738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1" name="Google Shape;6741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2" name="Google Shape;6742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3" name="Google Shape;6743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4" name="Google Shape;6744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5" name="Google Shape;6745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6" name="Google Shape;6746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7" name="Google Shape;6747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8" name="Google Shape;6748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9" name="Google Shape;6749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0" name="Google Shape;675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1" name="Google Shape;6751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0" name="Google Shape;6760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1" name="Google Shape;6761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2" name="Google Shape;6762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3" name="Google Shape;6763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1" name="Google Shape;6771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2" name="Google Shape;6772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85" name="Google Shape;6785;p2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786" name="Google Shape;6786;p2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9" name="Google Shape;6799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0" name="Google Shape;6800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8" name="Google Shape;6808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9" name="Google Shape;6809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6" name="Google Shape;6836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7" name="Google Shape;6837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6" name="Google Shape;6856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7" name="Google Shape;6857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5" name="Google Shape;6865;p24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866" name="Google Shape;6866;p2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0" name="Google Shape;6870;p24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871" name="Google Shape;6871;p2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5" name="Google Shape;6875;p24"/>
          <p:cNvGrpSpPr/>
          <p:nvPr/>
        </p:nvGrpSpPr>
        <p:grpSpPr>
          <a:xfrm>
            <a:off x="5709603" y="6066559"/>
            <a:ext cx="772788" cy="687821"/>
            <a:chOff x="4748225" y="4600750"/>
            <a:chExt cx="332125" cy="295625"/>
          </a:xfrm>
        </p:grpSpPr>
        <p:sp>
          <p:nvSpPr>
            <p:cNvPr id="6876" name="Google Shape;6876;p2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1" name="Google Shape;6881;p2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2" name="Google Shape;6882;p2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6" name="Google Shape;689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7" name="Google Shape;689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1" name="Google Shape;6941;p24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942" name="Google Shape;6942;p2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4" name="Google Shape;6944;p2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5" name="Google Shape;6945;p24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946" name="Google Shape;6946;p2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49" name="Google Shape;6949;p24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0" name="Google Shape;6950;p24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1" name="Google Shape;6951;p2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2" name="Google Shape;6952;p2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99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7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4" name="Google Shape;6954;p25"/>
          <p:cNvSpPr/>
          <p:nvPr/>
        </p:nvSpPr>
        <p:spPr>
          <a:xfrm>
            <a:off x="6629466" y="-2301698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55" name="Google Shape;6955;p25"/>
          <p:cNvSpPr/>
          <p:nvPr/>
        </p:nvSpPr>
        <p:spPr>
          <a:xfrm rot="10800000">
            <a:off x="-1681867" y="2782769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956" name="Google Shape;695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7" name="Google Shape;6957;p25"/>
          <p:cNvGrpSpPr/>
          <p:nvPr/>
        </p:nvGrpSpPr>
        <p:grpSpPr>
          <a:xfrm>
            <a:off x="10439418" y="514996"/>
            <a:ext cx="1491049" cy="1559195"/>
            <a:chOff x="6290250" y="1718800"/>
            <a:chExt cx="911325" cy="952975"/>
          </a:xfrm>
        </p:grpSpPr>
        <p:sp>
          <p:nvSpPr>
            <p:cNvPr id="6958" name="Google Shape;6958;p2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6" name="Google Shape;7006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7" name="Google Shape;7007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0" name="Google Shape;7260;p2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7261" name="Google Shape;7261;p2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3" name="Google Shape;7263;p25"/>
          <p:cNvGrpSpPr/>
          <p:nvPr/>
        </p:nvGrpSpPr>
        <p:grpSpPr>
          <a:xfrm rot="-4199169">
            <a:off x="522634" y="4804849"/>
            <a:ext cx="1301636" cy="1102559"/>
            <a:chOff x="6536750" y="766975"/>
            <a:chExt cx="776100" cy="657400"/>
          </a:xfrm>
        </p:grpSpPr>
        <p:sp>
          <p:nvSpPr>
            <p:cNvPr id="7264" name="Google Shape;7264;p2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4" name="Google Shape;7404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5" name="Google Shape;7405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3" name="Google Shape;7413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4" name="Google Shape;7414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8" name="Google Shape;7438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9" name="Google Shape;7439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3" name="Google Shape;7443;p25"/>
          <p:cNvSpPr/>
          <p:nvPr/>
        </p:nvSpPr>
        <p:spPr>
          <a:xfrm>
            <a:off x="1699015" y="35692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4" name="Google Shape;7444;p25"/>
          <p:cNvSpPr/>
          <p:nvPr/>
        </p:nvSpPr>
        <p:spPr>
          <a:xfrm>
            <a:off x="10112080" y="26711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5" name="Google Shape;7445;p25"/>
          <p:cNvSpPr/>
          <p:nvPr/>
        </p:nvSpPr>
        <p:spPr>
          <a:xfrm>
            <a:off x="330573" y="235966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6" name="Google Shape;7446;p25"/>
          <p:cNvGrpSpPr/>
          <p:nvPr/>
        </p:nvGrpSpPr>
        <p:grpSpPr>
          <a:xfrm rot="-5400000" flipH="1">
            <a:off x="562738" y="3777203"/>
            <a:ext cx="521341" cy="572405"/>
            <a:chOff x="818450" y="719950"/>
            <a:chExt cx="162075" cy="177950"/>
          </a:xfrm>
        </p:grpSpPr>
        <p:sp>
          <p:nvSpPr>
            <p:cNvPr id="7447" name="Google Shape;7447;p2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0" name="Google Shape;7450;p25"/>
          <p:cNvGrpSpPr/>
          <p:nvPr/>
        </p:nvGrpSpPr>
        <p:grpSpPr>
          <a:xfrm rot="10292201">
            <a:off x="10965181" y="2444386"/>
            <a:ext cx="439515" cy="565108"/>
            <a:chOff x="3526675" y="707075"/>
            <a:chExt cx="187750" cy="241400"/>
          </a:xfrm>
        </p:grpSpPr>
        <p:sp>
          <p:nvSpPr>
            <p:cNvPr id="7451" name="Google Shape;7451;p2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4" name="Google Shape;7454;p25"/>
          <p:cNvGrpSpPr/>
          <p:nvPr/>
        </p:nvGrpSpPr>
        <p:grpSpPr>
          <a:xfrm>
            <a:off x="11036763" y="5285123"/>
            <a:ext cx="665191" cy="714416"/>
            <a:chOff x="539500" y="356300"/>
            <a:chExt cx="347201" cy="372894"/>
          </a:xfrm>
        </p:grpSpPr>
        <p:sp>
          <p:nvSpPr>
            <p:cNvPr id="7455" name="Google Shape;7455;p2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6" name="Google Shape;7466;p25"/>
          <p:cNvGrpSpPr/>
          <p:nvPr/>
        </p:nvGrpSpPr>
        <p:grpSpPr>
          <a:xfrm>
            <a:off x="591935" y="383235"/>
            <a:ext cx="462928" cy="680855"/>
            <a:chOff x="3716700" y="1378700"/>
            <a:chExt cx="135825" cy="199750"/>
          </a:xfrm>
        </p:grpSpPr>
        <p:sp>
          <p:nvSpPr>
            <p:cNvPr id="7467" name="Google Shape;7467;p2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8" name="Google Shape;7468;p2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1" name="Google Shape;7471;p25"/>
          <p:cNvSpPr/>
          <p:nvPr/>
        </p:nvSpPr>
        <p:spPr>
          <a:xfrm rot="1257298">
            <a:off x="9777439" y="4293281"/>
            <a:ext cx="452704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2" name="Google Shape;7472;p25"/>
          <p:cNvSpPr/>
          <p:nvPr/>
        </p:nvSpPr>
        <p:spPr>
          <a:xfrm>
            <a:off x="2111080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3" name="Google Shape;7473;p25"/>
          <p:cNvSpPr/>
          <p:nvPr/>
        </p:nvSpPr>
        <p:spPr>
          <a:xfrm>
            <a:off x="9558748" y="63432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0168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8"/>
          <p:cNvSpPr/>
          <p:nvPr/>
        </p:nvSpPr>
        <p:spPr>
          <a:xfrm rot="10800000" flipH="1">
            <a:off x="6777374" y="21120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8"/>
          <p:cNvSpPr/>
          <p:nvPr/>
        </p:nvSpPr>
        <p:spPr>
          <a:xfrm rot="10800000">
            <a:off x="-1444868" y="-1392685"/>
            <a:ext cx="4675339" cy="551412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97" name="Google Shape;16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8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1699" name="Google Shape;1699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1762" name="Google Shape;1762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5" name="Google Shape;1765;p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1766" name="Google Shape;1766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8"/>
          <p:cNvGrpSpPr/>
          <p:nvPr/>
        </p:nvGrpSpPr>
        <p:grpSpPr>
          <a:xfrm rot="672145">
            <a:off x="11397727" y="4466589"/>
            <a:ext cx="439524" cy="565119"/>
            <a:chOff x="3526675" y="707075"/>
            <a:chExt cx="187750" cy="241400"/>
          </a:xfrm>
        </p:grpSpPr>
        <p:sp>
          <p:nvSpPr>
            <p:cNvPr id="1846" name="Google Shape;1846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1850" name="Google Shape;1850;p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4" name="Google Shape;1854;p8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1855" name="Google Shape;1855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8"/>
          <p:cNvGrpSpPr/>
          <p:nvPr/>
        </p:nvGrpSpPr>
        <p:grpSpPr>
          <a:xfrm>
            <a:off x="5579252" y="5674322"/>
            <a:ext cx="1033573" cy="919945"/>
            <a:chOff x="4748225" y="4600750"/>
            <a:chExt cx="332125" cy="295625"/>
          </a:xfrm>
        </p:grpSpPr>
        <p:sp>
          <p:nvSpPr>
            <p:cNvPr id="1860" name="Google Shape;1860;p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8"/>
          <p:cNvSpPr/>
          <p:nvPr/>
        </p:nvSpPr>
        <p:spPr>
          <a:xfrm>
            <a:off x="604981" y="40118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8"/>
          <p:cNvSpPr/>
          <p:nvPr/>
        </p:nvSpPr>
        <p:spPr>
          <a:xfrm rot="1258828">
            <a:off x="2766372" y="5885610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7" name="Google Shape;1927;p8"/>
          <p:cNvSpPr/>
          <p:nvPr/>
        </p:nvSpPr>
        <p:spPr>
          <a:xfrm>
            <a:off x="4765597" y="667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8" name="Google Shape;1928;p8"/>
          <p:cNvSpPr/>
          <p:nvPr/>
        </p:nvSpPr>
        <p:spPr>
          <a:xfrm rot="-975912">
            <a:off x="11014856" y="2188148"/>
            <a:ext cx="452688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8"/>
          <p:cNvSpPr/>
          <p:nvPr/>
        </p:nvSpPr>
        <p:spPr>
          <a:xfrm>
            <a:off x="7972681" y="4328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8"/>
          <p:cNvSpPr/>
          <p:nvPr/>
        </p:nvSpPr>
        <p:spPr>
          <a:xfrm>
            <a:off x="9306697" y="56188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8"/>
          <p:cNvSpPr txBox="1">
            <a:spLocks noGrp="1"/>
          </p:cNvSpPr>
          <p:nvPr>
            <p:ph type="title"/>
          </p:nvPr>
        </p:nvSpPr>
        <p:spPr>
          <a:xfrm>
            <a:off x="2025633" y="1742800"/>
            <a:ext cx="814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4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23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119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66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8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EE7C6EF4-5E73-4298-8F67-EB4552F503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203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85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1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audio" Target="NULL" TargetMode="External"/><Relationship Id="rId21" Type="http://schemas.openxmlformats.org/officeDocument/2006/relationships/image" Target="../media/image28.png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microsoft.com/office/2007/relationships/media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18" Type="http://schemas.openxmlformats.org/officeDocument/2006/relationships/image" Target="../media/image27.png"/><Relationship Id="rId3" Type="http://schemas.openxmlformats.org/officeDocument/2006/relationships/audio" Target="NULL" TargetMode="External"/><Relationship Id="rId21" Type="http://schemas.microsoft.com/office/2007/relationships/hdphoto" Target="../media/hdphoto2.wdp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4.png"/><Relationship Id="rId23" Type="http://schemas.openxmlformats.org/officeDocument/2006/relationships/image" Target="../media/image36.png"/><Relationship Id="rId10" Type="http://schemas.openxmlformats.org/officeDocument/2006/relationships/slide" Target="slide5.xml"/><Relationship Id="rId19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33.png"/><Relationship Id="rId2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18" Type="http://schemas.openxmlformats.org/officeDocument/2006/relationships/image" Target="../media/image40.png"/><Relationship Id="rId3" Type="http://schemas.openxmlformats.org/officeDocument/2006/relationships/audio" Target="NULL" TargetMode="External"/><Relationship Id="rId21" Type="http://schemas.microsoft.com/office/2007/relationships/hdphoto" Target="../media/hdphoto3.wdp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image" Target="../media/image20.png"/><Relationship Id="rId19" Type="http://schemas.openxmlformats.org/officeDocument/2006/relationships/image" Target="../media/image41.png"/><Relationship Id="rId4" Type="http://schemas.microsoft.com/office/2007/relationships/media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568960" y="0"/>
            <a:ext cx="11440160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598 600 – 101 500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2E3EB-4CE7-7ED9-9125-878114D29C42}"/>
              </a:ext>
            </a:extLst>
          </p:cNvPr>
          <p:cNvSpPr/>
          <p:nvPr/>
        </p:nvSpPr>
        <p:spPr>
          <a:xfrm>
            <a:off x="1003444" y="86588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598 600 và 101 500 đến hàng trăm nghìn được số 600 000 và 100 000.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598 600 – 101 500 khoảng: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600 000 – 100 000 = 500 000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1F13-4A14-7455-5E1E-A81252F34959}"/>
              </a:ext>
            </a:extLst>
          </p:cNvPr>
          <p:cNvSpPr txBox="1"/>
          <p:nvPr/>
        </p:nvSpPr>
        <p:spPr>
          <a:xfrm>
            <a:off x="213360" y="3261360"/>
            <a:ext cx="1197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Kết quả phép tính 4 180 300 + 3 990 700 khoảng mấy triệu?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3C44-0EA6-B197-78B8-8250164DE9A4}"/>
              </a:ext>
            </a:extLst>
          </p:cNvPr>
          <p:cNvSpPr/>
          <p:nvPr/>
        </p:nvSpPr>
        <p:spPr>
          <a:xfrm>
            <a:off x="922164" y="420852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4 180 300 và 3 900 700 đến hàng triệu được số 4 000 000 và 4 000 000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4 180 300 + 3 990 700 khoảng: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4 000 000 + 4 000 000 = 8 000 000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3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850244" y="196122"/>
            <a:ext cx="10772796" cy="159203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2.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Trạng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Trình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Nguyễn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Bỉnh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Khiêm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sinh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1491.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Hỏi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kể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từ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nay,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còn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bao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nhiêu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nữa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sẽ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kỉ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niệm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600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sinh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Trạng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Trình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Nguyễn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Bỉnh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Khiêm?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C600DE-0EC2-7408-D64D-1AD0DB9EB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8" y="2015560"/>
            <a:ext cx="5998984" cy="4249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BBD152-A217-1C0C-3F5F-CFD61D2DF487}"/>
              </a:ext>
            </a:extLst>
          </p:cNvPr>
          <p:cNvSpPr txBox="1"/>
          <p:nvPr/>
        </p:nvSpPr>
        <p:spPr>
          <a:xfrm>
            <a:off x="5638800" y="2082800"/>
            <a:ext cx="6238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2024.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1491 + 600 = 2091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2091 – 2024 = 67 (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67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1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AFE010D-FE5E-1C59-010A-C6A0F62EB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99" y="2875279"/>
            <a:ext cx="4145912" cy="33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14">
            <a:extLst>
              <a:ext uri="{FF2B5EF4-FFF2-40B4-BE49-F238E27FC236}">
                <a16:creationId xmlns:a16="http://schemas.microsoft.com/office/drawing/2014/main" id="{12FCD603-6A8E-7460-E883-7AF4F2CB6687}"/>
              </a:ext>
            </a:extLst>
          </p:cNvPr>
          <p:cNvGrpSpPr/>
          <p:nvPr/>
        </p:nvGrpSpPr>
        <p:grpSpPr>
          <a:xfrm>
            <a:off x="749184" y="445845"/>
            <a:ext cx="10828969" cy="2037235"/>
            <a:chOff x="890133" y="603778"/>
            <a:chExt cx="10828969" cy="2037235"/>
          </a:xfrm>
        </p:grpSpPr>
        <p:grpSp>
          <p:nvGrpSpPr>
            <p:cNvPr id="7" name="Nhóm 15">
              <a:extLst>
                <a:ext uri="{FF2B5EF4-FFF2-40B4-BE49-F238E27FC236}">
                  <a16:creationId xmlns:a16="http://schemas.microsoft.com/office/drawing/2014/main" id="{A7810FD9-C3C0-C3A1-A903-610B5F10B121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75F09A1C-60DD-0146-3569-5A9F1F6322B0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324FB62F-8BAA-902C-157C-477A9F052849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/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 Ba mang 120 quả trứng gà ra chợ bán. Lần thứ nhất, cô Ba bán được 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trứng đó. Lần thứ hai, cô Ba bán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trứng còn lại sau lần bán thứ nhất. Hỏi cô Ba đã bán được tất cả bao nhiêu quả trứng gà?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blipFill>
                  <a:blip r:embed="rId3"/>
                  <a:stretch>
                    <a:fillRect l="-1198" t="-3303" r="-1257" b="-63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ình ảnh giỏ rơm đựng trứng gà - PNG">
            <a:extLst>
              <a:ext uri="{FF2B5EF4-FFF2-40B4-BE49-F238E27FC236}">
                <a16:creationId xmlns:a16="http://schemas.microsoft.com/office/drawing/2014/main" id="{A75AC40C-29F6-8723-331B-425247C0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0" b="92661" l="2165" r="94372">
                        <a14:foregroundMark x1="15152" y1="25688" x2="6926" y2="51376"/>
                        <a14:foregroundMark x1="6926" y1="51376" x2="7792" y2="55963"/>
                        <a14:foregroundMark x1="3463" y1="44037" x2="4762" y2="34862"/>
                        <a14:foregroundMark x1="82684" y1="35780" x2="94805" y2="53211"/>
                        <a14:foregroundMark x1="94805" y1="53211" x2="94372" y2="60550"/>
                        <a14:foregroundMark x1="40693" y1="88991" x2="63636" y2="92661"/>
                        <a14:foregroundMark x1="46753" y1="17431" x2="54545" y2="3670"/>
                        <a14:foregroundMark x1="54545" y1="3670" x2="60173" y2="6881"/>
                        <a14:foregroundMark x1="17316" y1="25688" x2="18182" y2="24312"/>
                        <a14:foregroundMark x1="93074" y1="57798" x2="82251" y2="73853"/>
                        <a14:foregroundMark x1="94372" y1="54128" x2="89610" y2="63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654935"/>
            <a:ext cx="3233737" cy="30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120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…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blipFill>
                <a:blip r:embed="rId6"/>
                <a:stretch>
                  <a:fillRect l="-2247" t="-2320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09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nhất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 15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còn lại sau lần bán thứ nhất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 – 15 = 105 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hai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105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 30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hai lần cô Ba bán được số quả trứng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 + 30 = 45 (quả)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45 quả trứng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blipFill>
                <a:blip r:embed="rId3"/>
                <a:stretch>
                  <a:fillRect t="-1454" r="-1676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87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297A4-4A9B-4B8B-8F4C-8E241397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357EA-B5A1-435E-72D4-CE9D4C5B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340C72-FEAC-F883-0DBB-0E79083F3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1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85116" y="1147158"/>
            <a:ext cx="369742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396"/>
            <a:ext cx="3883025" cy="1213968"/>
            <a:chOff x="374847" y="4019550"/>
            <a:chExt cx="2912269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391822"/>
            <a:ext cx="3959439" cy="1213970"/>
            <a:chOff x="374847" y="4019551"/>
            <a:chExt cx="2969579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19796" y="5359398"/>
            <a:ext cx="3767404" cy="1217516"/>
            <a:chOff x="374847" y="4019551"/>
            <a:chExt cx="2825553" cy="91313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42947" y="993787"/>
                <a:ext cx="704019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436143" y="857250"/>
              <a:ext cx="440293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mm = …?...cm</a:t>
              </a:r>
              <a:endPara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5" y="45736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3" y="4815762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01" y="481576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0A0C12-6523-42CF-8638-72BBB8243C7B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3882" y="1185924"/>
            <a:ext cx="37749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915748" cy="1218926"/>
            <a:chOff x="374847" y="4019551"/>
            <a:chExt cx="2936811" cy="914194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6888" y="540305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49330" y="570002"/>
              <a:ext cx="47655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g = …?... kg</a:t>
              </a:r>
              <a:endParaRPr kumimoji="0" lang="vi-V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EB42546-C469-4665-A389-1DF62A4F9E0C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60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2388" y="1184430"/>
            <a:ext cx="3771970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84937" y="5403487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594611" y="807677"/>
              <a:ext cx="4550399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42 cm = …?...m</a:t>
              </a:r>
              <a:endPara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B504012-580D-4EFE-AA16-F1CA642F10F1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8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72F65-B4AB-482C-A0F2-4A7B2687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026604-CBDE-F795-F4BA-2F640B5F2D27}"/>
              </a:ext>
            </a:extLst>
          </p:cNvPr>
          <p:cNvSpPr/>
          <p:nvPr/>
        </p:nvSpPr>
        <p:spPr>
          <a:xfrm>
            <a:off x="1800224" y="1095375"/>
            <a:ext cx="8113939" cy="2847975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87155B-CFED-38BE-39ED-95AA006A7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3412" y="539955"/>
            <a:ext cx="8071804" cy="2645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D1746-2769-D632-6756-B34860F2C9B1}"/>
              </a:ext>
            </a:extLst>
          </p:cNvPr>
          <p:cNvSpPr txBox="1"/>
          <p:nvPr/>
        </p:nvSpPr>
        <p:spPr>
          <a:xfrm>
            <a:off x="3857625" y="1257300"/>
            <a:ext cx="622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35178-DA64-D500-E0CC-C4590FFF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933" y="2033976"/>
            <a:ext cx="763285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8B612-3D41-0035-0F0C-C4D88AE55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872" y="2974806"/>
            <a:ext cx="25727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6465AE9-6936-419D-FD3E-D847DB102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93" y="3068320"/>
            <a:ext cx="4628179" cy="35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2715652" y="287562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1. 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Ước lượng kết quả phép tính.</a:t>
            </a:r>
            <a:endParaRPr sz="3333" b="1" kern="0" dirty="0">
              <a:solidFill>
                <a:srgbClr val="FAE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873760" y="1422400"/>
            <a:ext cx="11440160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12 020 – 6 915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36 070 + 23 950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598 600 – 101 500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4 180 300 + 3 990 700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238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1239520" y="396240"/>
            <a:ext cx="1144016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12 020 – 6 915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2E3EB-4CE7-7ED9-9125-878114D29C42}"/>
              </a:ext>
            </a:extLst>
          </p:cNvPr>
          <p:cNvSpPr/>
          <p:nvPr/>
        </p:nvSpPr>
        <p:spPr>
          <a:xfrm>
            <a:off x="1023764" y="134340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12 020 và 6 915 đến hàng nghìn được số 12 000 và 7 000.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12 020 – 6 915 khoảng: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12 000 – 7 000 = 5 000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1F13-4A14-7455-5E1E-A81252F34959}"/>
              </a:ext>
            </a:extLst>
          </p:cNvPr>
          <p:cNvSpPr txBox="1"/>
          <p:nvPr/>
        </p:nvSpPr>
        <p:spPr>
          <a:xfrm>
            <a:off x="325120" y="3667760"/>
            <a:ext cx="1197864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36 070 + 23 950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3C44-0EA6-B197-78B8-8250164DE9A4}"/>
              </a:ext>
            </a:extLst>
          </p:cNvPr>
          <p:cNvSpPr/>
          <p:nvPr/>
        </p:nvSpPr>
        <p:spPr>
          <a:xfrm>
            <a:off x="942484" y="458444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36 070 và 23 950 đến hàng chục nghìn được số 40 000 và 20 000.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36 070 + 23 950 khoảng: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40 000 + 20 000 = 60 000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10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581</Words>
  <Application>Microsoft Office PowerPoint</Application>
  <PresentationFormat>Widescreen</PresentationFormat>
  <Paragraphs>89</Paragraphs>
  <Slides>16</Slides>
  <Notes>16</Notes>
  <HiddenSlides>0</HiddenSlides>
  <MMClips>19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Arial</vt:lpstr>
      <vt:lpstr>Baloo Tammudu 2</vt:lpstr>
      <vt:lpstr>Bebas Neue</vt:lpstr>
      <vt:lpstr>Calibri</vt:lpstr>
      <vt:lpstr>Cambria</vt:lpstr>
      <vt:lpstr>Cambria Math</vt:lpstr>
      <vt:lpstr>等线</vt:lpstr>
      <vt:lpstr>Kavoon</vt:lpstr>
      <vt:lpstr>Tahoma</vt:lpstr>
      <vt:lpstr>UTM Avo</vt:lpstr>
      <vt:lpstr>Wingdings</vt:lpstr>
      <vt:lpstr>包图主题2</vt:lpstr>
      <vt:lpstr>3_千图网海量PPT模板www.58pic.com​​</vt:lpstr>
      <vt:lpstr>Basic English for Hispanic Speakers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2023-07-17T06:04:55Z</dcterms:created>
  <dcterms:modified xsi:type="dcterms:W3CDTF">2025-10-28T07:40:09Z</dcterms:modified>
</cp:coreProperties>
</file>