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7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8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686" r:id="rId3"/>
    <p:sldMasterId id="2147483691" r:id="rId4"/>
    <p:sldMasterId id="2147483707" r:id="rId5"/>
    <p:sldMasterId id="2147483737" r:id="rId6"/>
    <p:sldMasterId id="2147483753" r:id="rId7"/>
    <p:sldMasterId id="2147483797" r:id="rId8"/>
    <p:sldMasterId id="2147483823" r:id="rId9"/>
  </p:sldMasterIdLst>
  <p:notesMasterIdLst>
    <p:notesMasterId r:id="rId32"/>
  </p:notesMasterIdLst>
  <p:sldIdLst>
    <p:sldId id="296" r:id="rId10"/>
    <p:sldId id="259" r:id="rId11"/>
    <p:sldId id="260" r:id="rId12"/>
    <p:sldId id="261" r:id="rId13"/>
    <p:sldId id="263" r:id="rId14"/>
    <p:sldId id="264" r:id="rId15"/>
    <p:sldId id="265" r:id="rId16"/>
    <p:sldId id="298" r:id="rId17"/>
    <p:sldId id="267" r:id="rId18"/>
    <p:sldId id="299" r:id="rId19"/>
    <p:sldId id="309" r:id="rId20"/>
    <p:sldId id="300" r:id="rId21"/>
    <p:sldId id="310" r:id="rId22"/>
    <p:sldId id="302" r:id="rId23"/>
    <p:sldId id="301" r:id="rId24"/>
    <p:sldId id="303" r:id="rId25"/>
    <p:sldId id="305" r:id="rId26"/>
    <p:sldId id="304" r:id="rId27"/>
    <p:sldId id="308" r:id="rId28"/>
    <p:sldId id="306" r:id="rId29"/>
    <p:sldId id="283" r:id="rId30"/>
    <p:sldId id="282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574" autoAdjust="0"/>
    <p:restoredTop sz="94660"/>
  </p:normalViewPr>
  <p:slideViewPr>
    <p:cSldViewPr snapToGrid="0">
      <p:cViewPr varScale="1">
        <p:scale>
          <a:sx n="73" d="100"/>
          <a:sy n="73" d="100"/>
        </p:scale>
        <p:origin x="72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tableStyles" Target="tableStyle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2930AC-4916-4516-B7D2-CA9448C9533D}" type="datetimeFigureOut">
              <a:rPr lang="en-SG" smtClean="0"/>
              <a:t>15/1/2025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133A10-3806-461B-BDED-E2A81611F93B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3708343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1CB8912-F0BA-4AD8-8415-DA1F26BCB09F}" type="slidenum">
              <a:rPr lang="zh-CN" altLang="en-US" smtClean="0">
                <a:solidFill>
                  <a:prstClr val="black"/>
                </a:solidFill>
                <a:ea typeface="等线" panose="02010600030101010101" pitchFamily="2" charset="-122"/>
              </a:rPr>
              <a:pPr>
                <a:defRPr/>
              </a:pPr>
              <a:t>2</a:t>
            </a:fld>
            <a:endParaRPr lang="zh-CN" altLang="en-US">
              <a:solidFill>
                <a:prstClr val="black"/>
              </a:solidFill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362356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57200">
              <a:defRPr/>
            </a:pPr>
            <a:fld id="{F1CB8912-F0BA-4AD8-8415-DA1F26BCB09F}" type="slidenum">
              <a:rPr lang="zh-CN" altLang="en-US" smtClean="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rPr>
              <a:pPr defTabSz="457200">
                <a:defRPr/>
              </a:pPr>
              <a:t>7</a:t>
            </a:fld>
            <a:endParaRPr lang="zh-CN" altLang="en-US">
              <a:solidFill>
                <a:prstClr val="black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11466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57200">
              <a:defRPr/>
            </a:pPr>
            <a:fld id="{F1CB8912-F0BA-4AD8-8415-DA1F26BCB09F}" type="slidenum">
              <a:rPr lang="zh-CN" altLang="en-US" smtClean="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rPr>
              <a:pPr defTabSz="457200">
                <a:defRPr/>
              </a:pPr>
              <a:t>13</a:t>
            </a:fld>
            <a:endParaRPr lang="zh-CN" altLang="en-US">
              <a:solidFill>
                <a:prstClr val="black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484993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7.png"/><Relationship Id="rId5" Type="http://schemas.openxmlformats.org/officeDocument/2006/relationships/image" Target="../media/image23.png"/><Relationship Id="rId4" Type="http://schemas.openxmlformats.org/officeDocument/2006/relationships/image" Target="../media/image13.png"/></Relationships>
</file>

<file path=ppt/slideLayouts/_rels/slideLayout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7.png"/><Relationship Id="rId5" Type="http://schemas.openxmlformats.org/officeDocument/2006/relationships/image" Target="../media/image23.png"/><Relationship Id="rId4" Type="http://schemas.openxmlformats.org/officeDocument/2006/relationships/image" Target="../media/image13.png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2.png"/><Relationship Id="rId7" Type="http://schemas.openxmlformats.org/officeDocument/2006/relationships/image" Target="../media/image27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7.png"/><Relationship Id="rId5" Type="http://schemas.openxmlformats.org/officeDocument/2006/relationships/image" Target="../media/image23.png"/><Relationship Id="rId4" Type="http://schemas.openxmlformats.org/officeDocument/2006/relationships/image" Target="../media/image13.png"/><Relationship Id="rId9" Type="http://schemas.openxmlformats.org/officeDocument/2006/relationships/image" Target="../media/image29.png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7.png"/><Relationship Id="rId5" Type="http://schemas.openxmlformats.org/officeDocument/2006/relationships/image" Target="../media/image23.png"/><Relationship Id="rId4" Type="http://schemas.openxmlformats.org/officeDocument/2006/relationships/image" Target="../media/image13.png"/></Relationships>
</file>

<file path=ppt/slideLayouts/_rels/slideLayout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7.png"/><Relationship Id="rId5" Type="http://schemas.openxmlformats.org/officeDocument/2006/relationships/image" Target="../media/image23.png"/><Relationship Id="rId4" Type="http://schemas.openxmlformats.org/officeDocument/2006/relationships/image" Target="../media/image1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2.png"/><Relationship Id="rId7" Type="http://schemas.openxmlformats.org/officeDocument/2006/relationships/image" Target="../media/image27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7.png"/><Relationship Id="rId5" Type="http://schemas.openxmlformats.org/officeDocument/2006/relationships/image" Target="../media/image23.png"/><Relationship Id="rId4" Type="http://schemas.openxmlformats.org/officeDocument/2006/relationships/image" Target="../media/image13.png"/><Relationship Id="rId9" Type="http://schemas.openxmlformats.org/officeDocument/2006/relationships/image" Target="../media/image29.png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7.png"/><Relationship Id="rId5" Type="http://schemas.openxmlformats.org/officeDocument/2006/relationships/image" Target="../media/image23.png"/><Relationship Id="rId4" Type="http://schemas.openxmlformats.org/officeDocument/2006/relationships/image" Target="../media/image13.png"/></Relationships>
</file>

<file path=ppt/slideLayouts/_rels/slideLayout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7.png"/><Relationship Id="rId5" Type="http://schemas.openxmlformats.org/officeDocument/2006/relationships/image" Target="../media/image23.png"/><Relationship Id="rId4" Type="http://schemas.openxmlformats.org/officeDocument/2006/relationships/image" Target="../media/image13.png"/></Relationships>
</file>

<file path=ppt/slideLayouts/_rels/slideLayout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2.png"/><Relationship Id="rId7" Type="http://schemas.openxmlformats.org/officeDocument/2006/relationships/image" Target="../media/image27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7.png"/><Relationship Id="rId5" Type="http://schemas.openxmlformats.org/officeDocument/2006/relationships/image" Target="../media/image23.png"/><Relationship Id="rId4" Type="http://schemas.openxmlformats.org/officeDocument/2006/relationships/image" Target="../media/image13.png"/><Relationship Id="rId9" Type="http://schemas.openxmlformats.org/officeDocument/2006/relationships/image" Target="../media/image29.png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39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79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19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5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198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38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77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17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3239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96150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55597-9411-4855-B6CA-D306CC023640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15/1/2025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1CB85-F526-4E07-8AAC-761971E43AE1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197482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55597-9411-4855-B6CA-D306CC023640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15/1/2025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1CB85-F526-4E07-8AAC-761971E43AE1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81608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55597-9411-4855-B6CA-D306CC023640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15/1/2025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1CB85-F526-4E07-8AAC-761971E43AE1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251433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55597-9411-4855-B6CA-D306CC023640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15/1/2025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1CB85-F526-4E07-8AAC-761971E43AE1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09226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55597-9411-4855-B6CA-D306CC023640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15/1/2025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1CB85-F526-4E07-8AAC-761971E43AE1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156085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55597-9411-4855-B6CA-D306CC023640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15/1/2025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1CB85-F526-4E07-8AAC-761971E43AE1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11557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55597-9411-4855-B6CA-D306CC023640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15/1/2025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1CB85-F526-4E07-8AAC-761971E43AE1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734204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55597-9411-4855-B6CA-D306CC023640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15/1/2025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1CB85-F526-4E07-8AAC-761971E43AE1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479082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685EC51D-0A5F-4380-9F93-B48BC9E2F629}"/>
              </a:ext>
            </a:extLst>
          </p:cNvPr>
          <p:cNvSpPr/>
          <p:nvPr userDrawn="1"/>
        </p:nvSpPr>
        <p:spPr>
          <a:xfrm>
            <a:off x="236375" y="228600"/>
            <a:ext cx="11719249" cy="6400800"/>
          </a:xfrm>
          <a:prstGeom prst="round2DiagRect">
            <a:avLst>
              <a:gd name="adj1" fmla="val 0"/>
              <a:gd name="adj2" fmla="val 0"/>
            </a:avLst>
          </a:prstGeom>
          <a:solidFill>
            <a:schemeClr val="bg1"/>
          </a:solidFill>
          <a:ln w="2857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2675CD-4B91-48AB-8C45-393DFC0E13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10475" y="299106"/>
            <a:ext cx="589731" cy="520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210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735301" y="366713"/>
            <a:ext cx="4881033" cy="78009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85851" y="366713"/>
            <a:ext cx="14446250" cy="78009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2194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/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40864444"/>
      </p:ext>
    </p:extLst>
  </p:cSld>
  <p:clrMapOvr>
    <a:masterClrMapping/>
  </p:clrMapOvr>
  <p:transition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55597-9411-4855-B6CA-D306CC023640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15/1/2025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1CB85-F526-4E07-8AAC-761971E43AE1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8628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55597-9411-4855-B6CA-D306CC023640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15/1/2025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1CB85-F526-4E07-8AAC-761971E43AE1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09787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55597-9411-4855-B6CA-D306CC023640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15/1/2025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1CB85-F526-4E07-8AAC-761971E43AE1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25791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55597-9411-4855-B6CA-D306CC023640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15/1/2025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1CB85-F526-4E07-8AAC-761971E43AE1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79912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55597-9411-4855-B6CA-D306CC023640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15/1/2025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1CB85-F526-4E07-8AAC-761971E43AE1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2753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55597-9411-4855-B6CA-D306CC023640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15/1/2025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1CB85-F526-4E07-8AAC-761971E43AE1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0498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55597-9411-4855-B6CA-D306CC023640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15/1/2025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1CB85-F526-4E07-8AAC-761971E43AE1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2334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6962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55597-9411-4855-B6CA-D306CC023640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15/1/2025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1CB85-F526-4E07-8AAC-761971E43AE1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33693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55597-9411-4855-B6CA-D306CC023640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15/1/2025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1CB85-F526-4E07-8AAC-761971E43AE1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18151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55597-9411-4855-B6CA-D306CC023640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15/1/2025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1CB85-F526-4E07-8AAC-761971E43AE1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70402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55597-9411-4855-B6CA-D306CC023640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15/1/2025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1CB85-F526-4E07-8AAC-761971E43AE1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5997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3927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5872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8049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431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685EC51D-0A5F-4380-9F93-B48BC9E2F629}"/>
              </a:ext>
            </a:extLst>
          </p:cNvPr>
          <p:cNvSpPr/>
          <p:nvPr userDrawn="1"/>
        </p:nvSpPr>
        <p:spPr>
          <a:xfrm>
            <a:off x="236375" y="228600"/>
            <a:ext cx="11719249" cy="6400800"/>
          </a:xfrm>
          <a:prstGeom prst="round2DiagRect">
            <a:avLst>
              <a:gd name="adj1" fmla="val 0"/>
              <a:gd name="adj2" fmla="val 0"/>
            </a:avLst>
          </a:prstGeom>
          <a:solidFill>
            <a:schemeClr val="bg1"/>
          </a:solidFill>
          <a:ln w="2857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2675CD-4B91-48AB-8C45-393DFC0E13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10475" y="299106"/>
            <a:ext cx="589731" cy="520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091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A55597-9411-4855-B6CA-D306CC023640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15/1/2025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B1CB85-F526-4E07-8AAC-761971E43AE1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95794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794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4"/>
            <a:ext cx="10363200" cy="1500187"/>
          </a:xfrm>
        </p:spPr>
        <p:txBody>
          <a:bodyPr anchor="b"/>
          <a:lstStyle>
            <a:lvl1pPr marL="0" indent="0">
              <a:buNone/>
              <a:defRPr sz="2397">
                <a:solidFill>
                  <a:schemeClr val="tx1">
                    <a:tint val="75000"/>
                  </a:schemeClr>
                </a:solidFill>
              </a:defRPr>
            </a:lvl1pPr>
            <a:lvl2pPr marL="543970" indent="0">
              <a:buNone/>
              <a:defRPr sz="2172">
                <a:solidFill>
                  <a:schemeClr val="tx1">
                    <a:tint val="75000"/>
                  </a:schemeClr>
                </a:solidFill>
              </a:defRPr>
            </a:lvl2pPr>
            <a:lvl3pPr marL="1087940" indent="0">
              <a:buNone/>
              <a:defRPr sz="1873">
                <a:solidFill>
                  <a:schemeClr val="tx1">
                    <a:tint val="75000"/>
                  </a:schemeClr>
                </a:solidFill>
              </a:defRPr>
            </a:lvl3pPr>
            <a:lvl4pPr marL="1631911" indent="0">
              <a:buNone/>
              <a:defRPr sz="1648">
                <a:solidFill>
                  <a:schemeClr val="tx1">
                    <a:tint val="75000"/>
                  </a:schemeClr>
                </a:solidFill>
              </a:defRPr>
            </a:lvl4pPr>
            <a:lvl5pPr marL="2175882" indent="0">
              <a:buNone/>
              <a:defRPr sz="1648">
                <a:solidFill>
                  <a:schemeClr val="tx1">
                    <a:tint val="75000"/>
                  </a:schemeClr>
                </a:solidFill>
              </a:defRPr>
            </a:lvl5pPr>
            <a:lvl6pPr marL="2719852" indent="0">
              <a:buNone/>
              <a:defRPr sz="1648">
                <a:solidFill>
                  <a:schemeClr val="tx1">
                    <a:tint val="75000"/>
                  </a:schemeClr>
                </a:solidFill>
              </a:defRPr>
            </a:lvl6pPr>
            <a:lvl7pPr marL="3263822" indent="0">
              <a:buNone/>
              <a:defRPr sz="1648">
                <a:solidFill>
                  <a:schemeClr val="tx1">
                    <a:tint val="75000"/>
                  </a:schemeClr>
                </a:solidFill>
              </a:defRPr>
            </a:lvl7pPr>
            <a:lvl8pPr marL="3807792" indent="0">
              <a:buNone/>
              <a:defRPr sz="1648">
                <a:solidFill>
                  <a:schemeClr val="tx1">
                    <a:tint val="75000"/>
                  </a:schemeClr>
                </a:solidFill>
              </a:defRPr>
            </a:lvl8pPr>
            <a:lvl9pPr marL="4351763" indent="0">
              <a:buNone/>
              <a:defRPr sz="164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3685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04354"/>
            <a:ext cx="12192000" cy="347616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" t="5993" r="3703" b="2991"/>
          <a:stretch>
            <a:fillRect/>
          </a:stretch>
        </p:blipFill>
        <p:spPr>
          <a:xfrm rot="5400000">
            <a:off x="1430856" y="-910162"/>
            <a:ext cx="5532990" cy="811530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" t="22014" r="4095" b="24216"/>
          <a:stretch>
            <a:fillRect/>
          </a:stretch>
        </p:blipFill>
        <p:spPr>
          <a:xfrm>
            <a:off x="204685" y="3942762"/>
            <a:ext cx="3009057" cy="176820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6" t="9445" r="16638" b="6667"/>
          <a:stretch>
            <a:fillRect/>
          </a:stretch>
        </p:blipFill>
        <p:spPr>
          <a:xfrm>
            <a:off x="7247462" y="944017"/>
            <a:ext cx="4279900" cy="575310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" t="22014" r="4095" b="24216"/>
          <a:stretch>
            <a:fillRect/>
          </a:stretch>
        </p:blipFill>
        <p:spPr>
          <a:xfrm>
            <a:off x="5332944" y="4249056"/>
            <a:ext cx="1972728" cy="115923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70" t="24804"/>
          <a:stretch>
            <a:fillRect/>
          </a:stretch>
        </p:blipFill>
        <p:spPr>
          <a:xfrm>
            <a:off x="0" y="0"/>
            <a:ext cx="2081707" cy="2410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146863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70" t="22589"/>
          <a:stretch>
            <a:fillRect/>
          </a:stretch>
        </p:blipFill>
        <p:spPr>
          <a:xfrm>
            <a:off x="0" y="1"/>
            <a:ext cx="2081707" cy="248120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465"/>
          <a:stretch>
            <a:fillRect/>
          </a:stretch>
        </p:blipFill>
        <p:spPr>
          <a:xfrm flipH="1">
            <a:off x="0" y="3404354"/>
            <a:ext cx="12192000" cy="347616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" t="5993" r="3703" b="2991"/>
          <a:stretch>
            <a:fillRect/>
          </a:stretch>
        </p:blipFill>
        <p:spPr>
          <a:xfrm rot="5400000">
            <a:off x="4634240" y="-1233194"/>
            <a:ext cx="6153378" cy="9025234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1" t="22014" r="4095" b="24216"/>
          <a:stretch>
            <a:fillRect/>
          </a:stretch>
        </p:blipFill>
        <p:spPr>
          <a:xfrm>
            <a:off x="-1" y="3429000"/>
            <a:ext cx="3547993" cy="2290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851154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" t="5993" r="3703" b="2991"/>
          <a:stretch>
            <a:fillRect/>
          </a:stretch>
        </p:blipFill>
        <p:spPr>
          <a:xfrm rot="5400000">
            <a:off x="3757780" y="-1011714"/>
            <a:ext cx="4676442" cy="731656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193"/>
          <a:stretch>
            <a:fillRect/>
          </a:stretch>
        </p:blipFill>
        <p:spPr>
          <a:xfrm>
            <a:off x="-1" y="2732704"/>
            <a:ext cx="12192001" cy="41478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" t="22014" r="4095" b="24216"/>
          <a:stretch>
            <a:fillRect/>
          </a:stretch>
        </p:blipFill>
        <p:spPr>
          <a:xfrm>
            <a:off x="204685" y="3942762"/>
            <a:ext cx="3009057" cy="176820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" t="22014" r="4095" b="24216"/>
          <a:stretch>
            <a:fillRect/>
          </a:stretch>
        </p:blipFill>
        <p:spPr>
          <a:xfrm>
            <a:off x="6459028" y="3867506"/>
            <a:ext cx="2519231" cy="148037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33" t="7766"/>
          <a:stretch>
            <a:fillRect/>
          </a:stretch>
        </p:blipFill>
        <p:spPr>
          <a:xfrm>
            <a:off x="0" y="0"/>
            <a:ext cx="2437719" cy="295630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6" t="9445" r="16638" b="6667"/>
          <a:stretch>
            <a:fillRect/>
          </a:stretch>
        </p:blipFill>
        <p:spPr>
          <a:xfrm>
            <a:off x="8744604" y="1873213"/>
            <a:ext cx="3478941" cy="4676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251474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节标题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" t="5993" r="3703" b="2991"/>
          <a:stretch>
            <a:fillRect/>
          </a:stretch>
        </p:blipFill>
        <p:spPr>
          <a:xfrm rot="5400000">
            <a:off x="3757780" y="-1011714"/>
            <a:ext cx="4676442" cy="731656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193"/>
          <a:stretch>
            <a:fillRect/>
          </a:stretch>
        </p:blipFill>
        <p:spPr>
          <a:xfrm>
            <a:off x="-1" y="2732704"/>
            <a:ext cx="12192001" cy="41478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" t="22014" r="4095" b="24216"/>
          <a:stretch>
            <a:fillRect/>
          </a:stretch>
        </p:blipFill>
        <p:spPr>
          <a:xfrm>
            <a:off x="204685" y="3942762"/>
            <a:ext cx="3009057" cy="176820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" t="22014" r="4095" b="24216"/>
          <a:stretch>
            <a:fillRect/>
          </a:stretch>
        </p:blipFill>
        <p:spPr>
          <a:xfrm>
            <a:off x="6459028" y="3867506"/>
            <a:ext cx="2519231" cy="148037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33" t="7766"/>
          <a:stretch>
            <a:fillRect/>
          </a:stretch>
        </p:blipFill>
        <p:spPr>
          <a:xfrm>
            <a:off x="0" y="0"/>
            <a:ext cx="2437719" cy="29563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74843" y="3703687"/>
            <a:ext cx="3257072" cy="233423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6" t="9445" r="16638" b="6667"/>
          <a:stretch>
            <a:fillRect/>
          </a:stretch>
        </p:blipFill>
        <p:spPr>
          <a:xfrm flipH="1">
            <a:off x="429896" y="2286000"/>
            <a:ext cx="3171857" cy="4263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220239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节标题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" t="5993" r="3703" b="2991"/>
          <a:stretch>
            <a:fillRect/>
          </a:stretch>
        </p:blipFill>
        <p:spPr>
          <a:xfrm rot="5400000">
            <a:off x="3757780" y="-1011714"/>
            <a:ext cx="4676442" cy="731656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193"/>
          <a:stretch>
            <a:fillRect/>
          </a:stretch>
        </p:blipFill>
        <p:spPr>
          <a:xfrm>
            <a:off x="-1" y="2732704"/>
            <a:ext cx="12192001" cy="41478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" t="22014" r="4095" b="24216"/>
          <a:stretch>
            <a:fillRect/>
          </a:stretch>
        </p:blipFill>
        <p:spPr>
          <a:xfrm>
            <a:off x="204685" y="3942762"/>
            <a:ext cx="3009057" cy="176820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" t="22014" r="4095" b="24216"/>
          <a:stretch>
            <a:fillRect/>
          </a:stretch>
        </p:blipFill>
        <p:spPr>
          <a:xfrm>
            <a:off x="6459028" y="3867506"/>
            <a:ext cx="2519231" cy="148037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33" t="7766"/>
          <a:stretch>
            <a:fillRect/>
          </a:stretch>
        </p:blipFill>
        <p:spPr>
          <a:xfrm>
            <a:off x="0" y="0"/>
            <a:ext cx="2437719" cy="295630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78258" y="1582793"/>
            <a:ext cx="3172985" cy="496686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4" t="26956" b="28171"/>
          <a:stretch>
            <a:fillRect/>
          </a:stretch>
        </p:blipFill>
        <p:spPr>
          <a:xfrm>
            <a:off x="-154453" y="3921060"/>
            <a:ext cx="6225695" cy="291745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6" t="9445" r="16638" b="6667"/>
          <a:stretch>
            <a:fillRect/>
          </a:stretch>
        </p:blipFill>
        <p:spPr>
          <a:xfrm flipH="1">
            <a:off x="1799834" y="2301760"/>
            <a:ext cx="2012127" cy="2704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336588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" t="5993" r="3703" b="2991"/>
          <a:stretch>
            <a:fillRect/>
          </a:stretch>
        </p:blipFill>
        <p:spPr>
          <a:xfrm rot="5400000">
            <a:off x="2557579" y="-2717801"/>
            <a:ext cx="7076843" cy="12293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156034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1883746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286856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9293777"/>
      </p:ext>
    </p:extLst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2707166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85851" y="2133601"/>
            <a:ext cx="9662583" cy="6034088"/>
          </a:xfrm>
        </p:spPr>
        <p:txBody>
          <a:bodyPr/>
          <a:lstStyle>
            <a:lvl1pPr>
              <a:defRPr sz="3296"/>
            </a:lvl1pPr>
            <a:lvl2pPr>
              <a:defRPr sz="2846"/>
            </a:lvl2pPr>
            <a:lvl3pPr>
              <a:defRPr sz="2397"/>
            </a:lvl3pPr>
            <a:lvl4pPr>
              <a:defRPr sz="2172"/>
            </a:lvl4pPr>
            <a:lvl5pPr>
              <a:defRPr sz="2172"/>
            </a:lvl5pPr>
            <a:lvl6pPr>
              <a:defRPr sz="2172"/>
            </a:lvl6pPr>
            <a:lvl7pPr>
              <a:defRPr sz="2172"/>
            </a:lvl7pPr>
            <a:lvl8pPr>
              <a:defRPr sz="2172"/>
            </a:lvl8pPr>
            <a:lvl9pPr>
              <a:defRPr sz="217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51635" y="2133601"/>
            <a:ext cx="9664700" cy="6034088"/>
          </a:xfrm>
        </p:spPr>
        <p:txBody>
          <a:bodyPr/>
          <a:lstStyle>
            <a:lvl1pPr>
              <a:defRPr sz="3296"/>
            </a:lvl1pPr>
            <a:lvl2pPr>
              <a:defRPr sz="2846"/>
            </a:lvl2pPr>
            <a:lvl3pPr>
              <a:defRPr sz="2397"/>
            </a:lvl3pPr>
            <a:lvl4pPr>
              <a:defRPr sz="2172"/>
            </a:lvl4pPr>
            <a:lvl5pPr>
              <a:defRPr sz="2172"/>
            </a:lvl5pPr>
            <a:lvl6pPr>
              <a:defRPr sz="2172"/>
            </a:lvl6pPr>
            <a:lvl7pPr>
              <a:defRPr sz="2172"/>
            </a:lvl7pPr>
            <a:lvl8pPr>
              <a:defRPr sz="2172"/>
            </a:lvl8pPr>
            <a:lvl9pPr>
              <a:defRPr sz="217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28901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444078"/>
      </p:ext>
    </p:extLst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7366065"/>
      </p:ext>
    </p:extLst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6896739"/>
      </p:ext>
    </p:extLst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527258"/>
      </p:ext>
    </p:extLst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0431206"/>
      </p:ext>
    </p:extLst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3268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9783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5111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3215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4043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917" cy="639762"/>
          </a:xfrm>
        </p:spPr>
        <p:txBody>
          <a:bodyPr anchor="b"/>
          <a:lstStyle>
            <a:lvl1pPr marL="0" indent="0">
              <a:buNone/>
              <a:defRPr sz="2846" b="1"/>
            </a:lvl1pPr>
            <a:lvl2pPr marL="543970" indent="0">
              <a:buNone/>
              <a:defRPr sz="2397" b="1"/>
            </a:lvl2pPr>
            <a:lvl3pPr marL="1087940" indent="0">
              <a:buNone/>
              <a:defRPr sz="2172" b="1"/>
            </a:lvl3pPr>
            <a:lvl4pPr marL="1631911" indent="0">
              <a:buNone/>
              <a:defRPr sz="1873" b="1"/>
            </a:lvl4pPr>
            <a:lvl5pPr marL="2175882" indent="0">
              <a:buNone/>
              <a:defRPr sz="1873" b="1"/>
            </a:lvl5pPr>
            <a:lvl6pPr marL="2719852" indent="0">
              <a:buNone/>
              <a:defRPr sz="1873" b="1"/>
            </a:lvl6pPr>
            <a:lvl7pPr marL="3263822" indent="0">
              <a:buNone/>
              <a:defRPr sz="1873" b="1"/>
            </a:lvl7pPr>
            <a:lvl8pPr marL="3807792" indent="0">
              <a:buNone/>
              <a:defRPr sz="1873" b="1"/>
            </a:lvl8pPr>
            <a:lvl9pPr marL="4351763" indent="0">
              <a:buNone/>
              <a:defRPr sz="18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2846"/>
            </a:lvl1pPr>
            <a:lvl2pPr>
              <a:defRPr sz="2397"/>
            </a:lvl2pPr>
            <a:lvl3pPr>
              <a:defRPr sz="2172"/>
            </a:lvl3pPr>
            <a:lvl4pPr>
              <a:defRPr sz="1873"/>
            </a:lvl4pPr>
            <a:lvl5pPr>
              <a:defRPr sz="1873"/>
            </a:lvl5pPr>
            <a:lvl6pPr>
              <a:defRPr sz="1873"/>
            </a:lvl6pPr>
            <a:lvl7pPr>
              <a:defRPr sz="1873"/>
            </a:lvl7pPr>
            <a:lvl8pPr>
              <a:defRPr sz="1873"/>
            </a:lvl8pPr>
            <a:lvl9pPr>
              <a:defRPr sz="18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846" b="1"/>
            </a:lvl1pPr>
            <a:lvl2pPr marL="543970" indent="0">
              <a:buNone/>
              <a:defRPr sz="2397" b="1"/>
            </a:lvl2pPr>
            <a:lvl3pPr marL="1087940" indent="0">
              <a:buNone/>
              <a:defRPr sz="2172" b="1"/>
            </a:lvl3pPr>
            <a:lvl4pPr marL="1631911" indent="0">
              <a:buNone/>
              <a:defRPr sz="1873" b="1"/>
            </a:lvl4pPr>
            <a:lvl5pPr marL="2175882" indent="0">
              <a:buNone/>
              <a:defRPr sz="1873" b="1"/>
            </a:lvl5pPr>
            <a:lvl6pPr marL="2719852" indent="0">
              <a:buNone/>
              <a:defRPr sz="1873" b="1"/>
            </a:lvl6pPr>
            <a:lvl7pPr marL="3263822" indent="0">
              <a:buNone/>
              <a:defRPr sz="1873" b="1"/>
            </a:lvl7pPr>
            <a:lvl8pPr marL="3807792" indent="0">
              <a:buNone/>
              <a:defRPr sz="1873" b="1"/>
            </a:lvl8pPr>
            <a:lvl9pPr marL="4351763" indent="0">
              <a:buNone/>
              <a:defRPr sz="18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846"/>
            </a:lvl1pPr>
            <a:lvl2pPr>
              <a:defRPr sz="2397"/>
            </a:lvl2pPr>
            <a:lvl3pPr>
              <a:defRPr sz="2172"/>
            </a:lvl3pPr>
            <a:lvl4pPr>
              <a:defRPr sz="1873"/>
            </a:lvl4pPr>
            <a:lvl5pPr>
              <a:defRPr sz="1873"/>
            </a:lvl5pPr>
            <a:lvl6pPr>
              <a:defRPr sz="1873"/>
            </a:lvl6pPr>
            <a:lvl7pPr>
              <a:defRPr sz="1873"/>
            </a:lvl7pPr>
            <a:lvl8pPr>
              <a:defRPr sz="1873"/>
            </a:lvl8pPr>
            <a:lvl9pPr>
              <a:defRPr sz="18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419275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9801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4491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82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260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580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510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04354"/>
            <a:ext cx="12192000" cy="347616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" t="5993" r="3703" b="2991"/>
          <a:stretch>
            <a:fillRect/>
          </a:stretch>
        </p:blipFill>
        <p:spPr>
          <a:xfrm rot="5400000">
            <a:off x="1430856" y="-910162"/>
            <a:ext cx="5532990" cy="811530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" t="22014" r="4095" b="24216"/>
          <a:stretch>
            <a:fillRect/>
          </a:stretch>
        </p:blipFill>
        <p:spPr>
          <a:xfrm>
            <a:off x="204685" y="3942762"/>
            <a:ext cx="3009057" cy="176820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6" t="9445" r="16638" b="6667"/>
          <a:stretch>
            <a:fillRect/>
          </a:stretch>
        </p:blipFill>
        <p:spPr>
          <a:xfrm>
            <a:off x="7247462" y="944017"/>
            <a:ext cx="4279900" cy="575310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" t="22014" r="4095" b="24216"/>
          <a:stretch>
            <a:fillRect/>
          </a:stretch>
        </p:blipFill>
        <p:spPr>
          <a:xfrm>
            <a:off x="5332944" y="4249056"/>
            <a:ext cx="1972728" cy="115923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70" t="24804"/>
          <a:stretch>
            <a:fillRect/>
          </a:stretch>
        </p:blipFill>
        <p:spPr>
          <a:xfrm>
            <a:off x="0" y="0"/>
            <a:ext cx="2081707" cy="2410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818985"/>
      </p:ext>
    </p:extLst>
  </p:cSld>
  <p:clrMapOvr>
    <a:masterClrMapping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70" t="22589"/>
          <a:stretch>
            <a:fillRect/>
          </a:stretch>
        </p:blipFill>
        <p:spPr>
          <a:xfrm>
            <a:off x="0" y="1"/>
            <a:ext cx="2081707" cy="248120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465"/>
          <a:stretch>
            <a:fillRect/>
          </a:stretch>
        </p:blipFill>
        <p:spPr>
          <a:xfrm flipH="1">
            <a:off x="0" y="3404354"/>
            <a:ext cx="12192000" cy="347616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" t="5993" r="3703" b="2991"/>
          <a:stretch>
            <a:fillRect/>
          </a:stretch>
        </p:blipFill>
        <p:spPr>
          <a:xfrm rot="5400000">
            <a:off x="4634240" y="-1233194"/>
            <a:ext cx="6153378" cy="9025234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1" t="22014" r="4095" b="24216"/>
          <a:stretch>
            <a:fillRect/>
          </a:stretch>
        </p:blipFill>
        <p:spPr>
          <a:xfrm>
            <a:off x="-1" y="3429000"/>
            <a:ext cx="3547993" cy="2290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243044"/>
      </p:ext>
    </p:extLst>
  </p:cSld>
  <p:clrMapOvr>
    <a:masterClrMapping/>
  </p:clrMapOvr>
  <p:transition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" t="5993" r="3703" b="2991"/>
          <a:stretch>
            <a:fillRect/>
          </a:stretch>
        </p:blipFill>
        <p:spPr>
          <a:xfrm rot="5400000">
            <a:off x="3757780" y="-1011714"/>
            <a:ext cx="4676442" cy="731656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193"/>
          <a:stretch>
            <a:fillRect/>
          </a:stretch>
        </p:blipFill>
        <p:spPr>
          <a:xfrm>
            <a:off x="-1" y="2732704"/>
            <a:ext cx="12192001" cy="41478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" t="22014" r="4095" b="24216"/>
          <a:stretch>
            <a:fillRect/>
          </a:stretch>
        </p:blipFill>
        <p:spPr>
          <a:xfrm>
            <a:off x="204685" y="3942762"/>
            <a:ext cx="3009057" cy="176820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" t="22014" r="4095" b="24216"/>
          <a:stretch>
            <a:fillRect/>
          </a:stretch>
        </p:blipFill>
        <p:spPr>
          <a:xfrm>
            <a:off x="6459028" y="3867506"/>
            <a:ext cx="2519231" cy="148037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33" t="7766"/>
          <a:stretch>
            <a:fillRect/>
          </a:stretch>
        </p:blipFill>
        <p:spPr>
          <a:xfrm>
            <a:off x="0" y="0"/>
            <a:ext cx="2437719" cy="295630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6" t="9445" r="16638" b="6667"/>
          <a:stretch>
            <a:fillRect/>
          </a:stretch>
        </p:blipFill>
        <p:spPr>
          <a:xfrm>
            <a:off x="8744604" y="1873213"/>
            <a:ext cx="3478941" cy="4676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668144"/>
      </p:ext>
    </p:extLst>
  </p:cSld>
  <p:clrMapOvr>
    <a:masterClrMapping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节标题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" t="5993" r="3703" b="2991"/>
          <a:stretch>
            <a:fillRect/>
          </a:stretch>
        </p:blipFill>
        <p:spPr>
          <a:xfrm rot="5400000">
            <a:off x="3757780" y="-1011714"/>
            <a:ext cx="4676442" cy="731656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193"/>
          <a:stretch>
            <a:fillRect/>
          </a:stretch>
        </p:blipFill>
        <p:spPr>
          <a:xfrm>
            <a:off x="-1" y="2732704"/>
            <a:ext cx="12192001" cy="41478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" t="22014" r="4095" b="24216"/>
          <a:stretch>
            <a:fillRect/>
          </a:stretch>
        </p:blipFill>
        <p:spPr>
          <a:xfrm>
            <a:off x="204685" y="3942762"/>
            <a:ext cx="3009057" cy="176820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" t="22014" r="4095" b="24216"/>
          <a:stretch>
            <a:fillRect/>
          </a:stretch>
        </p:blipFill>
        <p:spPr>
          <a:xfrm>
            <a:off x="6459028" y="3867506"/>
            <a:ext cx="2519231" cy="148037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33" t="7766"/>
          <a:stretch>
            <a:fillRect/>
          </a:stretch>
        </p:blipFill>
        <p:spPr>
          <a:xfrm>
            <a:off x="0" y="0"/>
            <a:ext cx="2437719" cy="29563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74843" y="3703687"/>
            <a:ext cx="3257072" cy="233423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6" t="9445" r="16638" b="6667"/>
          <a:stretch>
            <a:fillRect/>
          </a:stretch>
        </p:blipFill>
        <p:spPr>
          <a:xfrm flipH="1">
            <a:off x="429896" y="2286000"/>
            <a:ext cx="3171857" cy="4263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064202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134147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节标题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" t="5993" r="3703" b="2991"/>
          <a:stretch>
            <a:fillRect/>
          </a:stretch>
        </p:blipFill>
        <p:spPr>
          <a:xfrm rot="5400000">
            <a:off x="3757780" y="-1011714"/>
            <a:ext cx="4676442" cy="731656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193"/>
          <a:stretch>
            <a:fillRect/>
          </a:stretch>
        </p:blipFill>
        <p:spPr>
          <a:xfrm>
            <a:off x="-1" y="2732704"/>
            <a:ext cx="12192001" cy="41478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" t="22014" r="4095" b="24216"/>
          <a:stretch>
            <a:fillRect/>
          </a:stretch>
        </p:blipFill>
        <p:spPr>
          <a:xfrm>
            <a:off x="204685" y="3942762"/>
            <a:ext cx="3009057" cy="176820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" t="22014" r="4095" b="24216"/>
          <a:stretch>
            <a:fillRect/>
          </a:stretch>
        </p:blipFill>
        <p:spPr>
          <a:xfrm>
            <a:off x="6459028" y="3867506"/>
            <a:ext cx="2519231" cy="148037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33" t="7766"/>
          <a:stretch>
            <a:fillRect/>
          </a:stretch>
        </p:blipFill>
        <p:spPr>
          <a:xfrm>
            <a:off x="0" y="0"/>
            <a:ext cx="2437719" cy="295630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78258" y="1582793"/>
            <a:ext cx="3172985" cy="496686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4" t="26956" b="28171"/>
          <a:stretch>
            <a:fillRect/>
          </a:stretch>
        </p:blipFill>
        <p:spPr>
          <a:xfrm>
            <a:off x="-154453" y="3921060"/>
            <a:ext cx="6225695" cy="291745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6" t="9445" r="16638" b="6667"/>
          <a:stretch>
            <a:fillRect/>
          </a:stretch>
        </p:blipFill>
        <p:spPr>
          <a:xfrm flipH="1">
            <a:off x="1799834" y="2301760"/>
            <a:ext cx="2012127" cy="2704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035905"/>
      </p:ext>
    </p:extLst>
  </p:cSld>
  <p:clrMapOvr>
    <a:masterClrMapping/>
  </p:clrMapOvr>
  <p:transition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" t="5993" r="3703" b="2991"/>
          <a:stretch>
            <a:fillRect/>
          </a:stretch>
        </p:blipFill>
        <p:spPr>
          <a:xfrm rot="5400000">
            <a:off x="2557579" y="-2717801"/>
            <a:ext cx="7076843" cy="12293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886926"/>
      </p:ext>
    </p:extLst>
  </p:cSld>
  <p:clrMapOvr>
    <a:masterClrMapping/>
  </p:clrMapOvr>
  <p:transition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1922170"/>
      </p:ext>
    </p:extLst>
  </p:cSld>
  <p:clrMapOvr>
    <a:masterClrMapping/>
  </p:clrMapOvr>
  <p:transition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8277509"/>
      </p:ext>
    </p:extLst>
  </p:cSld>
  <p:clrMapOvr>
    <a:masterClrMapping/>
  </p:clrMapOvr>
  <p:transition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89963"/>
      </p:ext>
    </p:extLst>
  </p:cSld>
  <p:clrMapOvr>
    <a:masterClrMapping/>
  </p:clrMapOvr>
  <p:transition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4062081"/>
      </p:ext>
    </p:extLst>
  </p:cSld>
  <p:clrMapOvr>
    <a:masterClrMapping/>
  </p:clrMapOvr>
  <p:transition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7452014"/>
      </p:ext>
    </p:extLst>
  </p:cSld>
  <p:clrMapOvr>
    <a:masterClrMapping/>
  </p:clrMapOvr>
  <p:transition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317673"/>
      </p:ext>
    </p:extLst>
  </p:cSld>
  <p:clrMapOvr>
    <a:masterClrMapping/>
  </p:clrMapOvr>
  <p:transition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323913"/>
      </p:ext>
    </p:extLst>
  </p:cSld>
  <p:clrMapOvr>
    <a:masterClrMapping/>
  </p:clrMapOvr>
  <p:transition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3298911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8199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8621377"/>
      </p:ext>
    </p:extLst>
  </p:cSld>
  <p:clrMapOvr>
    <a:masterClrMapping/>
  </p:clrMapOvr>
  <p:transition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04354"/>
            <a:ext cx="12192000" cy="347616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" t="5993" r="3703" b="2991"/>
          <a:stretch>
            <a:fillRect/>
          </a:stretch>
        </p:blipFill>
        <p:spPr>
          <a:xfrm rot="5400000">
            <a:off x="1430856" y="-910162"/>
            <a:ext cx="5532990" cy="811530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" t="22014" r="4095" b="24216"/>
          <a:stretch>
            <a:fillRect/>
          </a:stretch>
        </p:blipFill>
        <p:spPr>
          <a:xfrm>
            <a:off x="204685" y="3942762"/>
            <a:ext cx="3009057" cy="176820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6" t="9445" r="16638" b="6667"/>
          <a:stretch>
            <a:fillRect/>
          </a:stretch>
        </p:blipFill>
        <p:spPr>
          <a:xfrm>
            <a:off x="7247462" y="944017"/>
            <a:ext cx="4279900" cy="575310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" t="22014" r="4095" b="24216"/>
          <a:stretch>
            <a:fillRect/>
          </a:stretch>
        </p:blipFill>
        <p:spPr>
          <a:xfrm>
            <a:off x="5332944" y="4249056"/>
            <a:ext cx="1972728" cy="115923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70" t="24804"/>
          <a:stretch>
            <a:fillRect/>
          </a:stretch>
        </p:blipFill>
        <p:spPr>
          <a:xfrm>
            <a:off x="0" y="0"/>
            <a:ext cx="2081707" cy="2410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429061"/>
      </p:ext>
    </p:extLst>
  </p:cSld>
  <p:clrMapOvr>
    <a:masterClrMapping/>
  </p:clrMapOvr>
  <p:transition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70" t="22589"/>
          <a:stretch>
            <a:fillRect/>
          </a:stretch>
        </p:blipFill>
        <p:spPr>
          <a:xfrm>
            <a:off x="0" y="1"/>
            <a:ext cx="2081707" cy="248120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465"/>
          <a:stretch>
            <a:fillRect/>
          </a:stretch>
        </p:blipFill>
        <p:spPr>
          <a:xfrm flipH="1">
            <a:off x="0" y="3404354"/>
            <a:ext cx="12192000" cy="347616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" t="5993" r="3703" b="2991"/>
          <a:stretch>
            <a:fillRect/>
          </a:stretch>
        </p:blipFill>
        <p:spPr>
          <a:xfrm rot="5400000">
            <a:off x="4634240" y="-1233194"/>
            <a:ext cx="6153378" cy="9025234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1" t="22014" r="4095" b="24216"/>
          <a:stretch>
            <a:fillRect/>
          </a:stretch>
        </p:blipFill>
        <p:spPr>
          <a:xfrm>
            <a:off x="-1" y="3429000"/>
            <a:ext cx="3547993" cy="2290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340743"/>
      </p:ext>
    </p:extLst>
  </p:cSld>
  <p:clrMapOvr>
    <a:masterClrMapping/>
  </p:clrMapOvr>
  <p:transition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" t="5993" r="3703" b="2991"/>
          <a:stretch>
            <a:fillRect/>
          </a:stretch>
        </p:blipFill>
        <p:spPr>
          <a:xfrm rot="5400000">
            <a:off x="3757780" y="-1011714"/>
            <a:ext cx="4676442" cy="731656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193"/>
          <a:stretch>
            <a:fillRect/>
          </a:stretch>
        </p:blipFill>
        <p:spPr>
          <a:xfrm>
            <a:off x="-1" y="2732704"/>
            <a:ext cx="12192001" cy="41478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" t="22014" r="4095" b="24216"/>
          <a:stretch>
            <a:fillRect/>
          </a:stretch>
        </p:blipFill>
        <p:spPr>
          <a:xfrm>
            <a:off x="204685" y="3942762"/>
            <a:ext cx="3009057" cy="176820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" t="22014" r="4095" b="24216"/>
          <a:stretch>
            <a:fillRect/>
          </a:stretch>
        </p:blipFill>
        <p:spPr>
          <a:xfrm>
            <a:off x="6459028" y="3867506"/>
            <a:ext cx="2519231" cy="148037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33" t="7766"/>
          <a:stretch>
            <a:fillRect/>
          </a:stretch>
        </p:blipFill>
        <p:spPr>
          <a:xfrm>
            <a:off x="0" y="0"/>
            <a:ext cx="2437719" cy="295630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6" t="9445" r="16638" b="6667"/>
          <a:stretch>
            <a:fillRect/>
          </a:stretch>
        </p:blipFill>
        <p:spPr>
          <a:xfrm>
            <a:off x="8744604" y="1873213"/>
            <a:ext cx="3478941" cy="4676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738682"/>
      </p:ext>
    </p:extLst>
  </p:cSld>
  <p:clrMapOvr>
    <a:masterClrMapping/>
  </p:clrMapOvr>
  <p:transition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节标题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" t="5993" r="3703" b="2991"/>
          <a:stretch>
            <a:fillRect/>
          </a:stretch>
        </p:blipFill>
        <p:spPr>
          <a:xfrm rot="5400000">
            <a:off x="3757780" y="-1011714"/>
            <a:ext cx="4676442" cy="731656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193"/>
          <a:stretch>
            <a:fillRect/>
          </a:stretch>
        </p:blipFill>
        <p:spPr>
          <a:xfrm>
            <a:off x="-1" y="2732704"/>
            <a:ext cx="12192001" cy="41478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" t="22014" r="4095" b="24216"/>
          <a:stretch>
            <a:fillRect/>
          </a:stretch>
        </p:blipFill>
        <p:spPr>
          <a:xfrm>
            <a:off x="204685" y="3942762"/>
            <a:ext cx="3009057" cy="176820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" t="22014" r="4095" b="24216"/>
          <a:stretch>
            <a:fillRect/>
          </a:stretch>
        </p:blipFill>
        <p:spPr>
          <a:xfrm>
            <a:off x="6459028" y="3867506"/>
            <a:ext cx="2519231" cy="148037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33" t="7766"/>
          <a:stretch>
            <a:fillRect/>
          </a:stretch>
        </p:blipFill>
        <p:spPr>
          <a:xfrm>
            <a:off x="0" y="0"/>
            <a:ext cx="2437719" cy="29563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74843" y="3703687"/>
            <a:ext cx="3257072" cy="233423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6" t="9445" r="16638" b="6667"/>
          <a:stretch>
            <a:fillRect/>
          </a:stretch>
        </p:blipFill>
        <p:spPr>
          <a:xfrm flipH="1">
            <a:off x="429896" y="2286000"/>
            <a:ext cx="3171857" cy="4263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256242"/>
      </p:ext>
    </p:extLst>
  </p:cSld>
  <p:clrMapOvr>
    <a:masterClrMapping/>
  </p:clrMapOvr>
  <p:transition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节标题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" t="5993" r="3703" b="2991"/>
          <a:stretch>
            <a:fillRect/>
          </a:stretch>
        </p:blipFill>
        <p:spPr>
          <a:xfrm rot="5400000">
            <a:off x="3757780" y="-1011714"/>
            <a:ext cx="4676442" cy="731656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193"/>
          <a:stretch>
            <a:fillRect/>
          </a:stretch>
        </p:blipFill>
        <p:spPr>
          <a:xfrm>
            <a:off x="-1" y="2732704"/>
            <a:ext cx="12192001" cy="41478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" t="22014" r="4095" b="24216"/>
          <a:stretch>
            <a:fillRect/>
          </a:stretch>
        </p:blipFill>
        <p:spPr>
          <a:xfrm>
            <a:off x="204685" y="3942762"/>
            <a:ext cx="3009057" cy="176820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" t="22014" r="4095" b="24216"/>
          <a:stretch>
            <a:fillRect/>
          </a:stretch>
        </p:blipFill>
        <p:spPr>
          <a:xfrm>
            <a:off x="6459028" y="3867506"/>
            <a:ext cx="2519231" cy="148037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33" t="7766"/>
          <a:stretch>
            <a:fillRect/>
          </a:stretch>
        </p:blipFill>
        <p:spPr>
          <a:xfrm>
            <a:off x="0" y="0"/>
            <a:ext cx="2437719" cy="295630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78258" y="1582793"/>
            <a:ext cx="3172985" cy="496686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4" t="26956" b="28171"/>
          <a:stretch>
            <a:fillRect/>
          </a:stretch>
        </p:blipFill>
        <p:spPr>
          <a:xfrm>
            <a:off x="-154453" y="3921060"/>
            <a:ext cx="6225695" cy="291745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6" t="9445" r="16638" b="6667"/>
          <a:stretch>
            <a:fillRect/>
          </a:stretch>
        </p:blipFill>
        <p:spPr>
          <a:xfrm flipH="1">
            <a:off x="1799834" y="2301760"/>
            <a:ext cx="2012127" cy="2704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437334"/>
      </p:ext>
    </p:extLst>
  </p:cSld>
  <p:clrMapOvr>
    <a:masterClrMapping/>
  </p:clrMapOvr>
  <p:transition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" t="5993" r="3703" b="2991"/>
          <a:stretch>
            <a:fillRect/>
          </a:stretch>
        </p:blipFill>
        <p:spPr>
          <a:xfrm rot="5400000">
            <a:off x="2557579" y="-2717801"/>
            <a:ext cx="7076843" cy="12293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941956"/>
      </p:ext>
    </p:extLst>
  </p:cSld>
  <p:clrMapOvr>
    <a:masterClrMapping/>
  </p:clrMapOvr>
  <p:transition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7446378"/>
      </p:ext>
    </p:extLst>
  </p:cSld>
  <p:clrMapOvr>
    <a:masterClrMapping/>
  </p:clrMapOvr>
  <p:transition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0650125"/>
      </p:ext>
    </p:extLst>
  </p:cSld>
  <p:clrMapOvr>
    <a:masterClrMapping/>
  </p:clrMapOvr>
  <p:transition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1553900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39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820"/>
            </a:lvl1pPr>
            <a:lvl2pPr>
              <a:defRPr sz="3296"/>
            </a:lvl2pPr>
            <a:lvl3pPr>
              <a:defRPr sz="2846"/>
            </a:lvl3pPr>
            <a:lvl4pPr>
              <a:defRPr sz="2397"/>
            </a:lvl4pPr>
            <a:lvl5pPr>
              <a:defRPr sz="2397"/>
            </a:lvl5pPr>
            <a:lvl6pPr>
              <a:defRPr sz="2397"/>
            </a:lvl6pPr>
            <a:lvl7pPr>
              <a:defRPr sz="2397"/>
            </a:lvl7pPr>
            <a:lvl8pPr>
              <a:defRPr sz="2397"/>
            </a:lvl8pPr>
            <a:lvl9pPr>
              <a:defRPr sz="239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648"/>
            </a:lvl1pPr>
            <a:lvl2pPr marL="543970" indent="0">
              <a:buNone/>
              <a:defRPr sz="1423"/>
            </a:lvl2pPr>
            <a:lvl3pPr marL="1087940" indent="0">
              <a:buNone/>
              <a:defRPr sz="1198"/>
            </a:lvl3pPr>
            <a:lvl4pPr marL="1631911" indent="0">
              <a:buNone/>
              <a:defRPr sz="1049"/>
            </a:lvl4pPr>
            <a:lvl5pPr marL="2175882" indent="0">
              <a:buNone/>
              <a:defRPr sz="1049"/>
            </a:lvl5pPr>
            <a:lvl6pPr marL="2719852" indent="0">
              <a:buNone/>
              <a:defRPr sz="1049"/>
            </a:lvl6pPr>
            <a:lvl7pPr marL="3263822" indent="0">
              <a:buNone/>
              <a:defRPr sz="1049"/>
            </a:lvl7pPr>
            <a:lvl8pPr marL="3807792" indent="0">
              <a:buNone/>
              <a:defRPr sz="1049"/>
            </a:lvl8pPr>
            <a:lvl9pPr marL="4351763" indent="0">
              <a:buNone/>
              <a:defRPr sz="104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746785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943308"/>
      </p:ext>
    </p:extLst>
  </p:cSld>
  <p:clrMapOvr>
    <a:masterClrMapping/>
  </p:clrMapOvr>
  <p:transition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9725990"/>
      </p:ext>
    </p:extLst>
  </p:cSld>
  <p:clrMapOvr>
    <a:masterClrMapping/>
  </p:clrMapOvr>
  <p:transition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918033"/>
      </p:ext>
    </p:extLst>
  </p:cSld>
  <p:clrMapOvr>
    <a:masterClrMapping/>
  </p:clrMapOvr>
  <p:transition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9829351"/>
      </p:ext>
    </p:extLst>
  </p:cSld>
  <p:clrMapOvr>
    <a:masterClrMapping/>
  </p:clrMapOvr>
  <p:transition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2373056"/>
      </p:ext>
    </p:extLst>
  </p:cSld>
  <p:clrMapOvr>
    <a:masterClrMapping/>
  </p:clrMapOvr>
  <p:transition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6070337"/>
      </p:ext>
    </p:extLst>
  </p:cSld>
  <p:clrMapOvr>
    <a:masterClrMapping/>
  </p:clrMapOvr>
  <p:transition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55597-9411-4855-B6CA-D306CC023640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15/1/2025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1CB85-F526-4E07-8AAC-761971E43AE1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997953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55597-9411-4855-B6CA-D306CC023640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15/1/2025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1CB85-F526-4E07-8AAC-761971E43AE1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31747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55597-9411-4855-B6CA-D306CC023640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15/1/2025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1CB85-F526-4E07-8AAC-761971E43AE1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707411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55597-9411-4855-B6CA-D306CC023640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15/1/2025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1CB85-F526-4E07-8AAC-761971E43AE1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55157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8"/>
          </a:xfrm>
        </p:spPr>
        <p:txBody>
          <a:bodyPr anchor="b"/>
          <a:lstStyle>
            <a:lvl1pPr algn="l">
              <a:defRPr sz="239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820"/>
            </a:lvl1pPr>
            <a:lvl2pPr marL="543970" indent="0">
              <a:buNone/>
              <a:defRPr sz="3296"/>
            </a:lvl2pPr>
            <a:lvl3pPr marL="1087940" indent="0">
              <a:buNone/>
              <a:defRPr sz="2846"/>
            </a:lvl3pPr>
            <a:lvl4pPr marL="1631911" indent="0">
              <a:buNone/>
              <a:defRPr sz="2397"/>
            </a:lvl4pPr>
            <a:lvl5pPr marL="2175882" indent="0">
              <a:buNone/>
              <a:defRPr sz="2397"/>
            </a:lvl5pPr>
            <a:lvl6pPr marL="2719852" indent="0">
              <a:buNone/>
              <a:defRPr sz="2397"/>
            </a:lvl6pPr>
            <a:lvl7pPr marL="3263822" indent="0">
              <a:buNone/>
              <a:defRPr sz="2397"/>
            </a:lvl7pPr>
            <a:lvl8pPr marL="3807792" indent="0">
              <a:buNone/>
              <a:defRPr sz="2397"/>
            </a:lvl8pPr>
            <a:lvl9pPr marL="4351763" indent="0">
              <a:buNone/>
              <a:defRPr sz="239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9"/>
            <a:ext cx="7315200" cy="804862"/>
          </a:xfrm>
        </p:spPr>
        <p:txBody>
          <a:bodyPr/>
          <a:lstStyle>
            <a:lvl1pPr marL="0" indent="0">
              <a:buNone/>
              <a:defRPr sz="1648"/>
            </a:lvl1pPr>
            <a:lvl2pPr marL="543970" indent="0">
              <a:buNone/>
              <a:defRPr sz="1423"/>
            </a:lvl2pPr>
            <a:lvl3pPr marL="1087940" indent="0">
              <a:buNone/>
              <a:defRPr sz="1198"/>
            </a:lvl3pPr>
            <a:lvl4pPr marL="1631911" indent="0">
              <a:buNone/>
              <a:defRPr sz="1049"/>
            </a:lvl4pPr>
            <a:lvl5pPr marL="2175882" indent="0">
              <a:buNone/>
              <a:defRPr sz="1049"/>
            </a:lvl5pPr>
            <a:lvl6pPr marL="2719852" indent="0">
              <a:buNone/>
              <a:defRPr sz="1049"/>
            </a:lvl6pPr>
            <a:lvl7pPr marL="3263822" indent="0">
              <a:buNone/>
              <a:defRPr sz="1049"/>
            </a:lvl7pPr>
            <a:lvl8pPr marL="3807792" indent="0">
              <a:buNone/>
              <a:defRPr sz="1049"/>
            </a:lvl8pPr>
            <a:lvl9pPr marL="4351763" indent="0">
              <a:buNone/>
              <a:defRPr sz="104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672063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55597-9411-4855-B6CA-D306CC023640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15/1/2025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1CB85-F526-4E07-8AAC-761971E43AE1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284012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55597-9411-4855-B6CA-D306CC023640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15/1/2025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1CB85-F526-4E07-8AAC-761971E43AE1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292581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55597-9411-4855-B6CA-D306CC023640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15/1/2025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1CB85-F526-4E07-8AAC-761971E43AE1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646344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55597-9411-4855-B6CA-D306CC023640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15/1/2025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1CB85-F526-4E07-8AAC-761971E43AE1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942488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55597-9411-4855-B6CA-D306CC023640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15/1/2025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1CB85-F526-4E07-8AAC-761971E43AE1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81375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55597-9411-4855-B6CA-D306CC023640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15/1/2025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1CB85-F526-4E07-8AAC-761971E43AE1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740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55597-9411-4855-B6CA-D306CC023640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15/1/2025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1CB85-F526-4E07-8AAC-761971E43AE1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12515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55597-9411-4855-B6CA-D306CC023640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15/1/2025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1CB85-F526-4E07-8AAC-761971E43AE1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253111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55597-9411-4855-B6CA-D306CC023640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15/1/2025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1CB85-F526-4E07-8AAC-761971E43AE1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353709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55597-9411-4855-B6CA-D306CC023640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15/1/2025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1CB85-F526-4E07-8AAC-761971E43AE1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3876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26.xml"/><Relationship Id="rId7" Type="http://schemas.openxmlformats.org/officeDocument/2006/relationships/theme" Target="../theme/theme3.xml"/><Relationship Id="rId12" Type="http://schemas.openxmlformats.org/officeDocument/2006/relationships/image" Target="../media/image6.png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9.png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27.xml"/><Relationship Id="rId9" Type="http://schemas.openxmlformats.org/officeDocument/2006/relationships/image" Target="../media/image3.png"/><Relationship Id="rId14" Type="http://schemas.openxmlformats.org/officeDocument/2006/relationships/image" Target="../media/image8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1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8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7.xml"/><Relationship Id="rId16" Type="http://schemas.openxmlformats.org/officeDocument/2006/relationships/theme" Target="../theme/theme6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slideLayout" Target="../slideLayouts/slideLayout6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2" Type="http://schemas.openxmlformats.org/officeDocument/2006/relationships/slideLayout" Target="../slideLayouts/slideLayout72.xml"/><Relationship Id="rId16" Type="http://schemas.openxmlformats.org/officeDocument/2006/relationships/theme" Target="../theme/theme7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Relationship Id="rId14" Type="http://schemas.openxmlformats.org/officeDocument/2006/relationships/slideLayout" Target="../slideLayouts/slideLayout8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slideLayout" Target="../slideLayouts/slideLayout108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4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87940"/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7940"/>
              <a:t>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1"/>
            <a:ext cx="3860800" cy="365125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4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8794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4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87940"/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794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0435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1087940" rtl="0" eaLnBrk="1" latinLnBrk="0" hangingPunct="1">
        <a:spcBef>
          <a:spcPct val="0"/>
        </a:spcBef>
        <a:buNone/>
        <a:defRPr sz="524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7978" indent="-407978" algn="l" defTabSz="1087940" rtl="0" eaLnBrk="1" latinLnBrk="0" hangingPunct="1">
        <a:spcBef>
          <a:spcPct val="20000"/>
        </a:spcBef>
        <a:buFont typeface="Arial" pitchFamily="34" charset="0"/>
        <a:buChar char="•"/>
        <a:defRPr sz="3820" kern="1200">
          <a:solidFill>
            <a:schemeClr val="tx1"/>
          </a:solidFill>
          <a:latin typeface="+mn-lt"/>
          <a:ea typeface="+mn-ea"/>
          <a:cs typeface="+mn-cs"/>
        </a:defRPr>
      </a:lvl1pPr>
      <a:lvl2pPr marL="883952" indent="-339982" algn="l" defTabSz="1087940" rtl="0" eaLnBrk="1" latinLnBrk="0" hangingPunct="1">
        <a:spcBef>
          <a:spcPct val="20000"/>
        </a:spcBef>
        <a:buFont typeface="Arial" pitchFamily="34" charset="0"/>
        <a:buChar char="–"/>
        <a:defRPr sz="3296" kern="1200">
          <a:solidFill>
            <a:schemeClr val="tx1"/>
          </a:solidFill>
          <a:latin typeface="+mn-lt"/>
          <a:ea typeface="+mn-ea"/>
          <a:cs typeface="+mn-cs"/>
        </a:defRPr>
      </a:lvl2pPr>
      <a:lvl3pPr marL="1359926" indent="-271985" algn="l" defTabSz="1087940" rtl="0" eaLnBrk="1" latinLnBrk="0" hangingPunct="1">
        <a:spcBef>
          <a:spcPct val="20000"/>
        </a:spcBef>
        <a:buFont typeface="Arial" pitchFamily="34" charset="0"/>
        <a:buChar char="•"/>
        <a:defRPr sz="2846" kern="1200">
          <a:solidFill>
            <a:schemeClr val="tx1"/>
          </a:solidFill>
          <a:latin typeface="+mn-lt"/>
          <a:ea typeface="+mn-ea"/>
          <a:cs typeface="+mn-cs"/>
        </a:defRPr>
      </a:lvl3pPr>
      <a:lvl4pPr marL="1903897" indent="-271985" algn="l" defTabSz="1087940" rtl="0" eaLnBrk="1" latinLnBrk="0" hangingPunct="1">
        <a:spcBef>
          <a:spcPct val="20000"/>
        </a:spcBef>
        <a:buFont typeface="Arial" pitchFamily="34" charset="0"/>
        <a:buChar char="–"/>
        <a:defRPr sz="2397" kern="1200">
          <a:solidFill>
            <a:schemeClr val="tx1"/>
          </a:solidFill>
          <a:latin typeface="+mn-lt"/>
          <a:ea typeface="+mn-ea"/>
          <a:cs typeface="+mn-cs"/>
        </a:defRPr>
      </a:lvl4pPr>
      <a:lvl5pPr marL="2447867" indent="-271985" algn="l" defTabSz="1087940" rtl="0" eaLnBrk="1" latinLnBrk="0" hangingPunct="1">
        <a:spcBef>
          <a:spcPct val="20000"/>
        </a:spcBef>
        <a:buFont typeface="Arial" pitchFamily="34" charset="0"/>
        <a:buChar char="»"/>
        <a:defRPr sz="2397" kern="1200">
          <a:solidFill>
            <a:schemeClr val="tx1"/>
          </a:solidFill>
          <a:latin typeface="+mn-lt"/>
          <a:ea typeface="+mn-ea"/>
          <a:cs typeface="+mn-cs"/>
        </a:defRPr>
      </a:lvl5pPr>
      <a:lvl6pPr marL="2991837" indent="-271985" algn="l" defTabSz="1087940" rtl="0" eaLnBrk="1" latinLnBrk="0" hangingPunct="1">
        <a:spcBef>
          <a:spcPct val="20000"/>
        </a:spcBef>
        <a:buFont typeface="Arial" pitchFamily="34" charset="0"/>
        <a:buChar char="•"/>
        <a:defRPr sz="2397" kern="1200">
          <a:solidFill>
            <a:schemeClr val="tx1"/>
          </a:solidFill>
          <a:latin typeface="+mn-lt"/>
          <a:ea typeface="+mn-ea"/>
          <a:cs typeface="+mn-cs"/>
        </a:defRPr>
      </a:lvl6pPr>
      <a:lvl7pPr marL="3535807" indent="-271985" algn="l" defTabSz="1087940" rtl="0" eaLnBrk="1" latinLnBrk="0" hangingPunct="1">
        <a:spcBef>
          <a:spcPct val="20000"/>
        </a:spcBef>
        <a:buFont typeface="Arial" pitchFamily="34" charset="0"/>
        <a:buChar char="•"/>
        <a:defRPr sz="2397" kern="1200">
          <a:solidFill>
            <a:schemeClr val="tx1"/>
          </a:solidFill>
          <a:latin typeface="+mn-lt"/>
          <a:ea typeface="+mn-ea"/>
          <a:cs typeface="+mn-cs"/>
        </a:defRPr>
      </a:lvl7pPr>
      <a:lvl8pPr marL="4079778" indent="-271985" algn="l" defTabSz="1087940" rtl="0" eaLnBrk="1" latinLnBrk="0" hangingPunct="1">
        <a:spcBef>
          <a:spcPct val="20000"/>
        </a:spcBef>
        <a:buFont typeface="Arial" pitchFamily="34" charset="0"/>
        <a:buChar char="•"/>
        <a:defRPr sz="2397" kern="1200">
          <a:solidFill>
            <a:schemeClr val="tx1"/>
          </a:solidFill>
          <a:latin typeface="+mn-lt"/>
          <a:ea typeface="+mn-ea"/>
          <a:cs typeface="+mn-cs"/>
        </a:defRPr>
      </a:lvl8pPr>
      <a:lvl9pPr marL="4623749" indent="-271985" algn="l" defTabSz="1087940" rtl="0" eaLnBrk="1" latinLnBrk="0" hangingPunct="1">
        <a:spcBef>
          <a:spcPct val="20000"/>
        </a:spcBef>
        <a:buFont typeface="Arial" pitchFamily="34" charset="0"/>
        <a:buChar char="•"/>
        <a:defRPr sz="239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7940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1pPr>
      <a:lvl2pPr marL="543970" algn="l" defTabSz="1087940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2pPr>
      <a:lvl3pPr marL="1087940" algn="l" defTabSz="1087940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3pPr>
      <a:lvl4pPr marL="1631911" algn="l" defTabSz="1087940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4pPr>
      <a:lvl5pPr marL="2175882" algn="l" defTabSz="1087940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5pPr>
      <a:lvl6pPr marL="2719852" algn="l" defTabSz="1087940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6pPr>
      <a:lvl7pPr marL="3263822" algn="l" defTabSz="1087940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7pPr>
      <a:lvl8pPr marL="3807792" algn="l" defTabSz="1087940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8pPr>
      <a:lvl9pPr marL="4351763" algn="l" defTabSz="1087940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A55597-9411-4855-B6CA-D306CC023640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15/1/2025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B1CB85-F526-4E07-8AAC-761971E43AE1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9968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6DE4826-5B4A-4BC3-84D8-C88B63A55A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663" b="737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5AB4E442-A751-43E9-A45C-7DDB7A47685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alpha val="70000"/>
                </a:schemeClr>
              </a:gs>
              <a:gs pos="28300">
                <a:srgbClr val="FFFFFF">
                  <a:alpha val="79000"/>
                </a:srgb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E2678BB-B56C-4713-A2A2-A0E438A21F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7" r="7187" b="19473"/>
          <a:stretch/>
        </p:blipFill>
        <p:spPr>
          <a:xfrm>
            <a:off x="0" y="5518755"/>
            <a:ext cx="12192000" cy="133924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6D62FD3-F3DE-4915-9A9B-24E6CECB4344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9707" y="6236871"/>
            <a:ext cx="5583247" cy="56717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E0C55E9C-00B0-45D6-AEB6-895465D21839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87" y="5904686"/>
            <a:ext cx="1357313" cy="14210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DDDE340-11E3-4E71-A8E9-0009FA90343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70017"/>
            <a:ext cx="1162050" cy="15458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154F506-702C-4FA1-B787-AA4B9C50DB3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326" y="6382247"/>
            <a:ext cx="1320800" cy="13778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D770628-DACC-4000-9917-8318718BDEFC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5153" y="4851400"/>
            <a:ext cx="2181344" cy="1743098"/>
          </a:xfrm>
          <a:prstGeom prst="rect">
            <a:avLst/>
          </a:prstGeom>
        </p:spPr>
      </p:pic>
      <p:pic>
        <p:nvPicPr>
          <p:cNvPr id="10" name="Picture 9" descr="Shape&#10;&#10;Description automatically generated with medium confidence">
            <a:extLst>
              <a:ext uri="{FF2B5EF4-FFF2-40B4-BE49-F238E27FC236}">
                <a16:creationId xmlns:a16="http://schemas.microsoft.com/office/drawing/2014/main" id="{E86AC009-819D-4255-ADE2-D9328CA8E0ED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7678" y="0"/>
            <a:ext cx="1198195" cy="1198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018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835" r:id="rId5"/>
    <p:sldLayoutId id="2147483837" r:id="rId6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9Slide.vn - 2019">
            <a:extLst>
              <a:ext uri="{FF2B5EF4-FFF2-40B4-BE49-F238E27FC236}">
                <a16:creationId xmlns:a16="http://schemas.microsoft.com/office/drawing/2014/main" id="{D0004DA2-83FC-4DDC-A145-EAE859B4150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3909AA-9B9D-4628-A56D-54F917604EB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B494AF-523F-49CC-84ED-E1EB7101995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6447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  <p:sldLayoutId id="2147483705" r:id="rId14"/>
    <p:sldLayoutId id="2147483706" r:id="rId15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02E27E-A421-4A24-8ED8-2D854328C53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81B0B0-49D2-4435-B300-167D3C92D76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7596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9Slide.vn - 2019">
            <a:extLst>
              <a:ext uri="{FF2B5EF4-FFF2-40B4-BE49-F238E27FC236}">
                <a16:creationId xmlns:a16="http://schemas.microsoft.com/office/drawing/2014/main" id="{D0004DA2-83FC-4DDC-A145-EAE859B4150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3909AA-9B9D-4628-A56D-54F917604EB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B494AF-523F-49CC-84ED-E1EB7101995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6218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  <p:sldLayoutId id="2147483750" r:id="rId13"/>
    <p:sldLayoutId id="2147483751" r:id="rId14"/>
    <p:sldLayoutId id="2147483752" r:id="rId15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9Slide.vn - 2019">
            <a:extLst>
              <a:ext uri="{FF2B5EF4-FFF2-40B4-BE49-F238E27FC236}">
                <a16:creationId xmlns:a16="http://schemas.microsoft.com/office/drawing/2014/main" id="{D0004DA2-83FC-4DDC-A145-EAE859B4150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3909AA-9B9D-4628-A56D-54F917604EB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B494AF-523F-49CC-84ED-E1EB7101995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5172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  <p:sldLayoutId id="2147483766" r:id="rId13"/>
    <p:sldLayoutId id="2147483767" r:id="rId14"/>
    <p:sldLayoutId id="2147483768" r:id="rId15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A55597-9411-4855-B6CA-D306CC023640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15/1/2025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B1CB85-F526-4E07-8AAC-761971E43AE1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419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A55597-9411-4855-B6CA-D306CC023640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15/1/2025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B1CB85-F526-4E07-8AAC-761971E43AE1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7733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4" r:id="rId1"/>
    <p:sldLayoutId id="2147483825" r:id="rId2"/>
    <p:sldLayoutId id="2147483826" r:id="rId3"/>
    <p:sldLayoutId id="2147483827" r:id="rId4"/>
    <p:sldLayoutId id="2147483828" r:id="rId5"/>
    <p:sldLayoutId id="2147483829" r:id="rId6"/>
    <p:sldLayoutId id="2147483830" r:id="rId7"/>
    <p:sldLayoutId id="2147483831" r:id="rId8"/>
    <p:sldLayoutId id="2147483832" r:id="rId9"/>
    <p:sldLayoutId id="2147483833" r:id="rId10"/>
    <p:sldLayoutId id="2147483834" r:id="rId11"/>
    <p:sldLayoutId id="214748383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0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3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9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9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9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9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9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9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png"/><Relationship Id="rId11" Type="http://schemas.openxmlformats.org/officeDocument/2006/relationships/image" Target="../media/image40.emf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9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6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gif"/><Relationship Id="rId3" Type="http://schemas.openxmlformats.org/officeDocument/2006/relationships/image" Target="../media/image62.jpeg"/><Relationship Id="rId7" Type="http://schemas.openxmlformats.org/officeDocument/2006/relationships/image" Target="../media/image66.gif"/><Relationship Id="rId2" Type="http://schemas.openxmlformats.org/officeDocument/2006/relationships/slideLayout" Target="../slideLayouts/slideLayout87.xml"/><Relationship Id="rId1" Type="http://schemas.openxmlformats.org/officeDocument/2006/relationships/tags" Target="../tags/tag1.xml"/><Relationship Id="rId6" Type="http://schemas.openxmlformats.org/officeDocument/2006/relationships/image" Target="../media/image65.gif"/><Relationship Id="rId5" Type="http://schemas.openxmlformats.org/officeDocument/2006/relationships/image" Target="../media/image64.gif"/><Relationship Id="rId4" Type="http://schemas.openxmlformats.org/officeDocument/2006/relationships/image" Target="../media/image63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10.png"/><Relationship Id="rId7" Type="http://schemas.openxmlformats.org/officeDocument/2006/relationships/image" Target="../media/image51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3283974" y="1343645"/>
            <a:ext cx="5509894" cy="1030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prstTxWarp prst="textArchUp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1087940">
              <a:spcBef>
                <a:spcPct val="50000"/>
              </a:spcBef>
            </a:pPr>
            <a:r>
              <a:rPr lang="en-US" altLang="en-US" sz="2200" b="1" smtClean="0">
                <a:solidFill>
                  <a:srgbClr val="0000FF"/>
                </a:solidFill>
                <a:latin typeface="Times New Roman" pitchFamily="18" charset="0"/>
              </a:rPr>
              <a:t>PHÒNG GD &amp; ĐT HUYỆN ỨNG HÒA</a:t>
            </a:r>
          </a:p>
          <a:p>
            <a:pPr algn="ctr" defTabSz="1087940">
              <a:spcBef>
                <a:spcPct val="50000"/>
              </a:spcBef>
            </a:pPr>
            <a:r>
              <a:rPr lang="en-US" altLang="en-US" sz="2200" b="1" smtClean="0">
                <a:solidFill>
                  <a:srgbClr val="0000FF"/>
                </a:solidFill>
                <a:latin typeface="Times New Roman" pitchFamily="18" charset="0"/>
              </a:rPr>
              <a:t>TRƯỜNG TIỂU HỌC HOA SƠN</a:t>
            </a:r>
            <a:endParaRPr lang="en-US" altLang="en-US" sz="2200" b="1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553046" y="3325545"/>
            <a:ext cx="11230377" cy="1677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1087940" eaLnBrk="1" hangingPunct="1">
              <a:spcBef>
                <a:spcPts val="1348"/>
              </a:spcBef>
              <a:defRPr/>
            </a:pPr>
            <a:r>
              <a:rPr lang="en-US" sz="36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 Công nghệ lớp 3</a:t>
            </a:r>
          </a:p>
          <a:p>
            <a:pPr algn="ctr" defTabSz="1087940" eaLnBrk="1" hangingPunct="1">
              <a:defRPr/>
            </a:pPr>
            <a:r>
              <a:rPr lang="en-US" sz="3296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en-US" sz="3296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6: AN TOÀN VỚI MÔI TRƯỜNG CÔNG NGHỆ TRONG GIA ĐÌNH (TIẾT </a:t>
            </a:r>
            <a:r>
              <a:rPr lang="en-US" sz="3296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96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  <a:endParaRPr lang="en-US" sz="3296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 Box 17"/>
          <p:cNvSpPr txBox="1">
            <a:spLocks noChangeArrowheads="1"/>
          </p:cNvSpPr>
          <p:nvPr/>
        </p:nvSpPr>
        <p:spPr bwMode="auto">
          <a:xfrm>
            <a:off x="423733" y="2973130"/>
            <a:ext cx="11230377" cy="1353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prstTxWarp prst="textArchUp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1087940" eaLnBrk="1" hangingPunct="1">
              <a:defRPr/>
            </a:pPr>
            <a:r>
              <a:rPr lang="en-US" sz="4045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</a:t>
            </a:r>
            <a:r>
              <a:rPr lang="en-US" sz="4045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THẦY, CÔ GIÁO </a:t>
            </a:r>
          </a:p>
          <a:p>
            <a:pPr algn="ctr" defTabSz="1087940" eaLnBrk="1" hangingPunct="1">
              <a:defRPr/>
            </a:pPr>
            <a:r>
              <a:rPr lang="en-US" sz="4045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CHUYÊN ĐỀ</a:t>
            </a:r>
            <a:endParaRPr lang="en-US" sz="4045" b="1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62768" y="5601168"/>
            <a:ext cx="56989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i="1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b="1" i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viên:Phạm Thị Thu Hà</a:t>
            </a:r>
            <a:endParaRPr lang="en-SG" sz="3600" b="1" i="1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7262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8" t="7195" r="5302" b="5294"/>
          <a:stretch/>
        </p:blipFill>
        <p:spPr bwMode="auto">
          <a:xfrm>
            <a:off x="200026" y="285749"/>
            <a:ext cx="3386138" cy="2173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50" y="285748"/>
            <a:ext cx="3573083" cy="2375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4066" y="3303544"/>
            <a:ext cx="3386138" cy="2205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4066" y="285748"/>
            <a:ext cx="3831426" cy="2173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30" y="3275301"/>
            <a:ext cx="3737316" cy="2262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50" y="3317730"/>
            <a:ext cx="3767626" cy="2247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89830" y="2558309"/>
            <a:ext cx="3289474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Không nên cắm nhiều đồ dùng điện cùng một lúc vào ổ cắm</a:t>
            </a:r>
            <a:r>
              <a:rPr lang="en-US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343900" y="2660980"/>
            <a:ext cx="3596175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Không dùng điện thoại di động trong điều kiện thiếu ánh sáng quá lâu</a:t>
            </a:r>
            <a:r>
              <a:rPr lang="en-US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 rot="10800000" flipV="1">
            <a:off x="4034066" y="5911387"/>
            <a:ext cx="3831426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Đóng tủ lạnh ngay sau khi lấy đồ</a:t>
            </a:r>
            <a:r>
              <a:rPr lang="en-US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 rot="10800000" flipH="1" flipV="1">
            <a:off x="4057736" y="2614813"/>
            <a:ext cx="3907854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Nên để điều hòa từ 26-28</a:t>
            </a:r>
            <a:r>
              <a:rPr lang="en-US" baseline="300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" y="5772889"/>
            <a:ext cx="3486150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Không </a:t>
            </a:r>
            <a:r>
              <a:rPr lang="en-US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nên ngồi gần và không nên xem ti vi quá lâu</a:t>
            </a:r>
            <a:r>
              <a:rPr lang="en-US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343901" y="5772889"/>
            <a:ext cx="3596176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Điều chỉnh âm thanh vừa đủ khi nghe đài</a:t>
            </a:r>
          </a:p>
        </p:txBody>
      </p:sp>
    </p:spTree>
    <p:extLst>
      <p:ext uri="{BB962C8B-B14F-4D97-AF65-F5344CB8AC3E}">
        <p14:creationId xmlns:p14="http://schemas.microsoft.com/office/powerpoint/2010/main" val="1290628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SG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092" y="0"/>
            <a:ext cx="12192000" cy="6858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699708" y="1690688"/>
            <a:ext cx="8466268" cy="2725004"/>
          </a:xfrm>
          <a:prstGeom prst="rect">
            <a:avLst/>
          </a:prstGeom>
        </p:spPr>
        <p:txBody>
          <a:bodyPr vert="horz" lIns="91440" tIns="45720" rIns="91440" bIns="45720" numCol="1" rtlCol="0" anchor="ctr">
            <a:prstTxWarp prst="textChevron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Sử dụng các sản phẩm công nghệ trong gia đình cần đảm bảo an toàn, tiết kiệm năng lượng như thế nào ?.</a:t>
            </a:r>
          </a:p>
          <a:p>
            <a:endParaRPr lang="en-SG" sz="48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3067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2"/>
          <p:cNvSpPr/>
          <p:nvPr/>
        </p:nvSpPr>
        <p:spPr>
          <a:xfrm>
            <a:off x="100013" y="1157288"/>
            <a:ext cx="12091987" cy="5973986"/>
          </a:xfrm>
          <a:prstGeom prst="cloud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Tx/>
              <a:buChar char="-"/>
            </a:pPr>
            <a:r>
              <a:rPr lang="en-US" sz="28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Không dùng điện thoại di động trong điều kiện thiếu ánh sáng quá lâu.</a:t>
            </a:r>
          </a:p>
          <a:p>
            <a:pPr marL="285750" indent="-285750">
              <a:buFontTx/>
              <a:buChar char="-"/>
            </a:pPr>
            <a:r>
              <a:rPr lang="en-US" sz="28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Đóng tủ lạnh ngay sau khi lấy đồ.</a:t>
            </a:r>
          </a:p>
          <a:p>
            <a:pPr marL="285750" indent="-285750">
              <a:buFontTx/>
              <a:buChar char="-"/>
            </a:pPr>
            <a:r>
              <a:rPr lang="en-US" sz="28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Nên để điều hòa từ 26-28</a:t>
            </a:r>
            <a:r>
              <a:rPr lang="en-US" sz="2800" baseline="300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8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C.</a:t>
            </a:r>
          </a:p>
          <a:p>
            <a:pPr marL="285750" indent="-285750">
              <a:buFontTx/>
              <a:buChar char="-"/>
            </a:pPr>
            <a:r>
              <a:rPr lang="en-US" sz="28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Không nên cắm nhiều đồ dùng điện cùng một lúc vào ổ cắm.</a:t>
            </a:r>
          </a:p>
          <a:p>
            <a:pPr marL="285750" indent="-285750">
              <a:buFontTx/>
              <a:buChar char="-"/>
            </a:pPr>
            <a:r>
              <a:rPr lang="en-US" sz="28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Không nên ngồi gần và không nên xem ti vi quá lâu.</a:t>
            </a:r>
          </a:p>
          <a:p>
            <a:pPr marL="285750" indent="-285750">
              <a:buFontTx/>
              <a:buChar char="-"/>
            </a:pPr>
            <a:r>
              <a:rPr lang="en-US" sz="28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Điều chỉnh âm thanh vừa đủ khi nghe đài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269402" y="0"/>
            <a:ext cx="9165516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4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ản </a:t>
            </a:r>
            <a:r>
              <a:rPr lang="en-US" sz="4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phẩm công nghệ trong gia đình cần đảm bảo an toàn, tiết kiệm năng </a:t>
            </a:r>
            <a:r>
              <a:rPr lang="en-US" sz="4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lượng.</a:t>
            </a:r>
            <a:endParaRPr lang="en-US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EA5272-24CF-4F88-A86D-7E882F8E28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44949" y="4876800"/>
            <a:ext cx="3779938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060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C2654922-B509-4EFB-9100-0453E079FBEA}"/>
              </a:ext>
            </a:extLst>
          </p:cNvPr>
          <p:cNvGrpSpPr/>
          <p:nvPr/>
        </p:nvGrpSpPr>
        <p:grpSpPr>
          <a:xfrm>
            <a:off x="1553592" y="967667"/>
            <a:ext cx="8682361" cy="4026364"/>
            <a:chOff x="1175657" y="2190296"/>
            <a:chExt cx="4412343" cy="2828475"/>
          </a:xfrm>
        </p:grpSpPr>
        <p:sp>
          <p:nvSpPr>
            <p:cNvPr id="4" name="矩形: 圆角 3">
              <a:extLst>
                <a:ext uri="{FF2B5EF4-FFF2-40B4-BE49-F238E27FC236}">
                  <a16:creationId xmlns:a16="http://schemas.microsoft.com/office/drawing/2014/main" id="{4AEDCA78-B878-49CA-BD44-C977939E4B6A}"/>
                </a:ext>
              </a:extLst>
            </p:cNvPr>
            <p:cNvSpPr/>
            <p:nvPr/>
          </p:nvSpPr>
          <p:spPr>
            <a:xfrm>
              <a:off x="1175657" y="2943228"/>
              <a:ext cx="4412343" cy="2075543"/>
            </a:xfrm>
            <a:prstGeom prst="roundRect">
              <a:avLst>
                <a:gd name="adj" fmla="val 8275"/>
              </a:avLst>
            </a:prstGeom>
            <a:solidFill>
              <a:schemeClr val="bg1"/>
            </a:solidFill>
            <a:ln w="28575">
              <a:solidFill>
                <a:srgbClr val="FFA6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BB5AD474-A2E1-431C-80A9-04C34E6C71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6342" y="2190296"/>
              <a:ext cx="3258230" cy="1237800"/>
            </a:xfrm>
            <a:prstGeom prst="rect">
              <a:avLst/>
            </a:prstGeom>
          </p:spPr>
        </p:pic>
      </p:grpSp>
      <p:sp>
        <p:nvSpPr>
          <p:cNvPr id="11" name="文本框 10">
            <a:extLst>
              <a:ext uri="{FF2B5EF4-FFF2-40B4-BE49-F238E27FC236}">
                <a16:creationId xmlns:a16="http://schemas.microsoft.com/office/drawing/2014/main" id="{41C9C6AA-F6CC-4883-904C-515B09D264E8}"/>
              </a:ext>
            </a:extLst>
          </p:cNvPr>
          <p:cNvSpPr txBox="1"/>
          <p:nvPr/>
        </p:nvSpPr>
        <p:spPr>
          <a:xfrm>
            <a:off x="1361960" y="2729688"/>
            <a:ext cx="9065623" cy="14465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 defTabSz="457200">
              <a:defRPr/>
            </a:pPr>
            <a:r>
              <a:rPr lang="vi-VN" sz="4400" b="1">
                <a:latin typeface="Times New Roman" pitchFamily="18" charset="0"/>
                <a:cs typeface="Times New Roman" pitchFamily="18" charset="0"/>
              </a:rPr>
              <a:t>Hoạt động </a:t>
            </a:r>
            <a:r>
              <a:rPr lang="en-US" sz="4400" b="1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4400" b="1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400" b="1" smtClean="0">
                <a:latin typeface="Times New Roman" pitchFamily="18" charset="0"/>
                <a:cs typeface="Times New Roman" pitchFamily="18" charset="0"/>
              </a:rPr>
              <a:t>Giới thiệu một số sản sẩm công nghê.</a:t>
            </a:r>
            <a:endParaRPr lang="zh-CN" altLang="en-US" sz="4400" b="1">
              <a:solidFill>
                <a:srgbClr val="E53238"/>
              </a:solidFill>
              <a:latin typeface="Times New Roman" panose="02020603050405020304" pitchFamily="18" charset="0"/>
              <a:ea typeface="百变马丁" panose="02010601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F07E6FD5-F837-42BE-A93E-127D90FA7A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12" y="475216"/>
            <a:ext cx="1068387" cy="6503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3325809"/>
            <a:ext cx="2442754" cy="3532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892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350874" y="170121"/>
            <a:ext cx="11536326" cy="65283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7EA5272-24CF-4F88-A86D-7E882F8E28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3317" y="2614614"/>
            <a:ext cx="9936608" cy="379333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5AE8563-FA9B-4233-BAE0-A161ADD165BC}"/>
              </a:ext>
            </a:extLst>
          </p:cNvPr>
          <p:cNvSpPr txBox="1"/>
          <p:nvPr/>
        </p:nvSpPr>
        <p:spPr>
          <a:xfrm>
            <a:off x="214313" y="-44654"/>
            <a:ext cx="1151572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>
              <a:defRPr/>
            </a:pPr>
            <a:r>
              <a:rPr lang="en-US" sz="48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 cùng bạn chia sẻ về một số lưu ý khi sử dụng các sản phẩm công nghệ trong gia đình.</a:t>
            </a:r>
            <a:endParaRPr lang="en-US" sz="48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3046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350874" y="170121"/>
            <a:ext cx="11536326" cy="65283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7EA5272-24CF-4F88-A86D-7E882F8E28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1880" y="2455865"/>
            <a:ext cx="9936608" cy="325680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5AE8563-FA9B-4233-BAE0-A161ADD165BC}"/>
              </a:ext>
            </a:extLst>
          </p:cNvPr>
          <p:cNvSpPr txBox="1"/>
          <p:nvPr/>
        </p:nvSpPr>
        <p:spPr>
          <a:xfrm>
            <a:off x="1328738" y="318139"/>
            <a:ext cx="97869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>
              <a:defRPr/>
            </a:pPr>
            <a:r>
              <a:rPr lang="en-US" sz="60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  động 2:Chia sẻ</a:t>
            </a:r>
            <a:endParaRPr lang="en-US" sz="60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4203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5967412" cy="67294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4530" y="0"/>
            <a:ext cx="6017470" cy="6729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276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350874" y="170121"/>
            <a:ext cx="11536326" cy="65283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7EA5272-24CF-4F88-A86D-7E882F8E28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1880" y="2455865"/>
            <a:ext cx="9936608" cy="325680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5AE8563-FA9B-4233-BAE0-A161ADD165BC}"/>
              </a:ext>
            </a:extLst>
          </p:cNvPr>
          <p:cNvSpPr txBox="1"/>
          <p:nvPr/>
        </p:nvSpPr>
        <p:spPr>
          <a:xfrm>
            <a:off x="1328738" y="318139"/>
            <a:ext cx="97869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>
              <a:defRPr/>
            </a:pPr>
            <a:r>
              <a:rPr lang="en-US" sz="60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  động 2:Chia sẻ</a:t>
            </a:r>
            <a:endParaRPr lang="en-US" sz="60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5022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8674" y="0"/>
            <a:ext cx="6673326" cy="6858000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55186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607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897C949-B443-4726-AEA7-58835699F5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4062" y="228599"/>
            <a:ext cx="12107938" cy="577850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09800" y="1866901"/>
            <a:ext cx="753662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Nêu lại một số cách sử dụng các sản phẩm công nghệ trong gia đình cần đảm bảo an toàn, tiết kiệm năng lượng như thế nào?</a:t>
            </a:r>
            <a:endParaRPr lang="en-US" sz="40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7EA5272-24CF-4F88-A86D-7E882F8E28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6000" y="4901099"/>
            <a:ext cx="6389688" cy="209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82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图片 3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104" y="3378201"/>
            <a:ext cx="3842216" cy="3079542"/>
          </a:xfrm>
          <a:prstGeom prst="rect">
            <a:avLst/>
          </a:prstGeom>
        </p:spPr>
      </p:pic>
      <p:pic>
        <p:nvPicPr>
          <p:cNvPr id="326" name="图片 3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90"/>
            <a:ext cx="8283419" cy="698913"/>
          </a:xfrm>
          <a:prstGeom prst="rect">
            <a:avLst/>
          </a:prstGeom>
        </p:spPr>
      </p:pic>
      <p:pic>
        <p:nvPicPr>
          <p:cNvPr id="328" name="图片 3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6159090"/>
            <a:ext cx="7914548" cy="698913"/>
          </a:xfrm>
          <a:prstGeom prst="rect">
            <a:avLst/>
          </a:prstGeom>
        </p:spPr>
      </p:pic>
      <p:pic>
        <p:nvPicPr>
          <p:cNvPr id="332" name="图片 3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3183470"/>
            <a:ext cx="3068236" cy="3674533"/>
          </a:xfrm>
          <a:prstGeom prst="rect">
            <a:avLst/>
          </a:prstGeom>
        </p:spPr>
      </p:pic>
      <p:pic>
        <p:nvPicPr>
          <p:cNvPr id="334" name="图片 33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5132307"/>
            <a:ext cx="1833548" cy="1725692"/>
          </a:xfrm>
          <a:prstGeom prst="rect">
            <a:avLst/>
          </a:prstGeom>
        </p:spPr>
      </p:pic>
      <p:pic>
        <p:nvPicPr>
          <p:cNvPr id="336" name="图片 33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3" y="5874699"/>
            <a:ext cx="4673599" cy="730871"/>
          </a:xfrm>
          <a:prstGeom prst="rect">
            <a:avLst/>
          </a:prstGeom>
        </p:spPr>
      </p:pic>
      <p:pic>
        <p:nvPicPr>
          <p:cNvPr id="338" name="图片 33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09" y="-112526"/>
            <a:ext cx="8711808" cy="1785066"/>
          </a:xfrm>
          <a:prstGeom prst="rect">
            <a:avLst/>
          </a:prstGeom>
        </p:spPr>
      </p:pic>
      <p:pic>
        <p:nvPicPr>
          <p:cNvPr id="342" name="图片 34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503" y="5084773"/>
            <a:ext cx="4825912" cy="1658646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9C503FCB-B251-4126-A1B5-F7F96F70600F}"/>
              </a:ext>
            </a:extLst>
          </p:cNvPr>
          <p:cNvGrpSpPr/>
          <p:nvPr/>
        </p:nvGrpSpPr>
        <p:grpSpPr>
          <a:xfrm>
            <a:off x="1347817" y="733357"/>
            <a:ext cx="9288099" cy="3672809"/>
            <a:chOff x="910" y="3356"/>
            <a:chExt cx="7234" cy="4494"/>
          </a:xfrm>
        </p:grpSpPr>
        <p:pic>
          <p:nvPicPr>
            <p:cNvPr id="14" name="图片 1">
              <a:extLst>
                <a:ext uri="{FF2B5EF4-FFF2-40B4-BE49-F238E27FC236}">
                  <a16:creationId xmlns:a16="http://schemas.microsoft.com/office/drawing/2014/main" id="{F7F339A5-DE89-4F53-AEAD-19F5A48432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 r="55763"/>
            <a:stretch>
              <a:fillRect/>
            </a:stretch>
          </p:blipFill>
          <p:spPr>
            <a:xfrm>
              <a:off x="910" y="3356"/>
              <a:ext cx="3665" cy="4495"/>
            </a:xfrm>
            <a:prstGeom prst="rect">
              <a:avLst/>
            </a:prstGeom>
          </p:spPr>
        </p:pic>
        <p:pic>
          <p:nvPicPr>
            <p:cNvPr id="15" name="图片 1">
              <a:extLst>
                <a:ext uri="{FF2B5EF4-FFF2-40B4-BE49-F238E27FC236}">
                  <a16:creationId xmlns:a16="http://schemas.microsoft.com/office/drawing/2014/main" id="{786774F9-083F-46DB-B6EC-8FDAC238F9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 r="55763"/>
            <a:stretch>
              <a:fillRect/>
            </a:stretch>
          </p:blipFill>
          <p:spPr>
            <a:xfrm flipH="1">
              <a:off x="4480" y="3356"/>
              <a:ext cx="3665" cy="4495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D92AA01E-5718-46D1-81DF-01BFC6552161}"/>
              </a:ext>
            </a:extLst>
          </p:cNvPr>
          <p:cNvSpPr txBox="1"/>
          <p:nvPr/>
        </p:nvSpPr>
        <p:spPr>
          <a:xfrm>
            <a:off x="1997025" y="1320751"/>
            <a:ext cx="78689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</a:t>
            </a:r>
            <a:r>
              <a:rPr lang="vi-VN" sz="96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ỞI ĐỘNG</a:t>
            </a:r>
            <a:endParaRPr lang="en-US" sz="9600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60000" endA="900" endPos="58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709798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538344" y="228601"/>
            <a:ext cx="907945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32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ột số cách sử </a:t>
            </a:r>
            <a:r>
              <a:rPr lang="en-US" sz="3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dụng các sản phẩm công nghệ trong gia đình cần đảm bảo an toàn, tiết kiệm năng lượng </a:t>
            </a:r>
            <a:r>
              <a:rPr lang="en-US" sz="32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/>
          </a:p>
        </p:txBody>
      </p:sp>
      <p:sp>
        <p:nvSpPr>
          <p:cNvPr id="5" name="TextBox 4"/>
          <p:cNvSpPr txBox="1"/>
          <p:nvPr/>
        </p:nvSpPr>
        <p:spPr>
          <a:xfrm>
            <a:off x="3420931" y="2786231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7" name="Cloud Callout 6"/>
          <p:cNvSpPr/>
          <p:nvPr/>
        </p:nvSpPr>
        <p:spPr>
          <a:xfrm>
            <a:off x="6927925" y="2051525"/>
            <a:ext cx="5264075" cy="1000461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Nên </a:t>
            </a:r>
            <a:r>
              <a:rPr lang="en-US"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để điều hòa từ 26-28</a:t>
            </a:r>
            <a:r>
              <a:rPr lang="en-US" sz="2400" baseline="30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C.</a:t>
            </a:r>
          </a:p>
        </p:txBody>
      </p:sp>
      <p:sp>
        <p:nvSpPr>
          <p:cNvPr id="8" name="Wave 7"/>
          <p:cNvSpPr/>
          <p:nvPr/>
        </p:nvSpPr>
        <p:spPr>
          <a:xfrm>
            <a:off x="8622253" y="3112093"/>
            <a:ext cx="3447827" cy="1888936"/>
          </a:xfrm>
          <a:prstGeom prst="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Không </a:t>
            </a:r>
            <a:r>
              <a:rPr lang="en-US"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nên cắm nhiều đồ dùng điện cùng một lúc vào ổ cắm.</a:t>
            </a:r>
          </a:p>
        </p:txBody>
      </p:sp>
      <p:sp>
        <p:nvSpPr>
          <p:cNvPr id="11" name="Cloud Callout 10"/>
          <p:cNvSpPr/>
          <p:nvPr/>
        </p:nvSpPr>
        <p:spPr>
          <a:xfrm>
            <a:off x="5314519" y="5158084"/>
            <a:ext cx="5572220" cy="1328778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Không </a:t>
            </a:r>
            <a:r>
              <a:rPr lang="en-US"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dùng điện thoại di động trong điều kiện thiếu ánh sáng quá lâu.</a:t>
            </a:r>
          </a:p>
        </p:txBody>
      </p:sp>
      <p:sp>
        <p:nvSpPr>
          <p:cNvPr id="12" name="Heart 11"/>
          <p:cNvSpPr/>
          <p:nvPr/>
        </p:nvSpPr>
        <p:spPr>
          <a:xfrm>
            <a:off x="1086522" y="2302137"/>
            <a:ext cx="2871449" cy="2861534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loud Callout 12"/>
          <p:cNvSpPr/>
          <p:nvPr/>
        </p:nvSpPr>
        <p:spPr>
          <a:xfrm>
            <a:off x="1399335" y="5432612"/>
            <a:ext cx="3269483" cy="1247887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Đóng </a:t>
            </a:r>
            <a:r>
              <a:rPr lang="en-US"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tủ lạnh ngay sau khi lấy đồ.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000922" y="2786231"/>
            <a:ext cx="146572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 New Roman" pitchFamily="18" charset="0"/>
                <a:cs typeface="Times New Roman" pitchFamily="18" charset="0"/>
              </a:rPr>
              <a:t>- Điều chỉnh âm thanh vừa đủ khi nghe đài</a:t>
            </a:r>
          </a:p>
          <a:p>
            <a:endParaRPr lang="en-US"/>
          </a:p>
        </p:txBody>
      </p:sp>
      <p:sp>
        <p:nvSpPr>
          <p:cNvPr id="15" name="Cloud Callout 14"/>
          <p:cNvSpPr/>
          <p:nvPr/>
        </p:nvSpPr>
        <p:spPr>
          <a:xfrm>
            <a:off x="3957971" y="3045603"/>
            <a:ext cx="4034960" cy="1985318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 rot="10800000" flipV="1">
            <a:off x="4872371" y="3207967"/>
            <a:ext cx="312056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- Không 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nên ngồi gần và không nên xem ti vi quá lâu.</a:t>
            </a:r>
          </a:p>
          <a:p>
            <a:endParaRPr lang="en-US"/>
          </a:p>
        </p:txBody>
      </p:sp>
      <p:sp>
        <p:nvSpPr>
          <p:cNvPr id="18" name="Content Placeholder 17"/>
          <p:cNvSpPr>
            <a:spLocks noGrp="1"/>
          </p:cNvSpPr>
          <p:nvPr>
            <p:ph idx="1"/>
          </p:nvPr>
        </p:nvSpPr>
        <p:spPr>
          <a:xfrm>
            <a:off x="1399335" y="1574761"/>
            <a:ext cx="10515600" cy="4912102"/>
          </a:xfrm>
        </p:spPr>
        <p:txBody>
          <a:bodyPr/>
          <a:lstStyle/>
          <a:p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0" y="273732"/>
            <a:ext cx="1778000" cy="2192983"/>
          </a:xfrm>
          <a:prstGeom prst="rect">
            <a:avLst/>
          </a:prstGeom>
        </p:spPr>
      </p:pic>
      <p:pic>
        <p:nvPicPr>
          <p:cNvPr id="22" name="图片 2">
            <a:extLst>
              <a:ext uri="{FF2B5EF4-FFF2-40B4-BE49-F238E27FC236}">
                <a16:creationId xmlns:a16="http://schemas.microsoft.com/office/drawing/2014/main" id="{BB5AD474-A2E1-431C-80A9-04C34E6C71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3500" y="72590"/>
            <a:ext cx="1968500" cy="1918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431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1" grpId="0" animBg="1"/>
      <p:bldP spid="12" grpId="0" animBg="1"/>
      <p:bldP spid="13" grpId="0" animBg="1"/>
      <p:bldP spid="14" grpId="0"/>
      <p:bldP spid="1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SG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87815" y="153888"/>
            <a:ext cx="11375923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/>
              <a:t>Ve vẻ vè ve                                                        </a:t>
            </a:r>
          </a:p>
          <a:p>
            <a:r>
              <a:rPr lang="en-US" sz="2800" smtClean="0"/>
              <a:t>Nghe vè đồ vật</a:t>
            </a:r>
          </a:p>
          <a:p>
            <a:endParaRPr lang="en-US" sz="2800"/>
          </a:p>
          <a:p>
            <a:r>
              <a:rPr lang="en-US" sz="2800" smtClean="0"/>
              <a:t>Khi mở tủ lạnh</a:t>
            </a:r>
          </a:p>
          <a:p>
            <a:r>
              <a:rPr lang="en-US" sz="2800" smtClean="0"/>
              <a:t>Lấy đồ xong xuôi</a:t>
            </a:r>
          </a:p>
          <a:p>
            <a:r>
              <a:rPr lang="en-US" sz="2800" smtClean="0"/>
              <a:t>Đừng quên bạn ơi</a:t>
            </a:r>
          </a:p>
          <a:p>
            <a:r>
              <a:rPr lang="en-US" sz="2800" smtClean="0"/>
              <a:t>Đóng cửa tủ nhé?</a:t>
            </a:r>
          </a:p>
          <a:p>
            <a:endParaRPr lang="en-US" sz="2800"/>
          </a:p>
          <a:p>
            <a:r>
              <a:rPr lang="en-US" sz="2800" smtClean="0"/>
              <a:t>Điều hòa mát mẻ</a:t>
            </a:r>
          </a:p>
          <a:p>
            <a:r>
              <a:rPr lang="en-US" sz="2800" smtClean="0"/>
              <a:t>Bé ngồi thích mê</a:t>
            </a:r>
          </a:p>
          <a:p>
            <a:r>
              <a:rPr lang="en-US" sz="2800" smtClean="0"/>
              <a:t>28 độ C</a:t>
            </a:r>
          </a:p>
          <a:p>
            <a:r>
              <a:rPr lang="en-US" sz="2800" smtClean="0"/>
              <a:t>Chỉnh cho phù hợp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362700" y="0"/>
            <a:ext cx="5421261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/>
              <a:t>Điện thoại,laptop</a:t>
            </a:r>
          </a:p>
          <a:p>
            <a:r>
              <a:rPr lang="en-US" sz="2800" smtClean="0"/>
              <a:t>Chớ dùng quá lâu</a:t>
            </a:r>
          </a:p>
          <a:p>
            <a:r>
              <a:rPr lang="en-US" sz="2800" smtClean="0"/>
              <a:t>Hại mắt đau đầu</a:t>
            </a:r>
          </a:p>
          <a:p>
            <a:r>
              <a:rPr lang="en-US" sz="2800" smtClean="0"/>
              <a:t>Thêm nhiều phiền toái</a:t>
            </a:r>
          </a:p>
          <a:p>
            <a:endParaRPr lang="en-US" sz="2800"/>
          </a:p>
          <a:p>
            <a:r>
              <a:rPr lang="en-US" sz="2800" smtClean="0"/>
              <a:t>Bạn trai ,bạn gái</a:t>
            </a:r>
          </a:p>
          <a:p>
            <a:r>
              <a:rPr lang="en-US" sz="2800" smtClean="0"/>
              <a:t>Khi xem tivi</a:t>
            </a:r>
          </a:p>
          <a:p>
            <a:r>
              <a:rPr lang="en-US" sz="2800" smtClean="0"/>
              <a:t>Ngồi gần có khi</a:t>
            </a:r>
          </a:p>
          <a:p>
            <a:r>
              <a:rPr lang="en-US" sz="2800" smtClean="0"/>
              <a:t>Mắt bị cận thị</a:t>
            </a:r>
          </a:p>
          <a:p>
            <a:endParaRPr lang="en-US" sz="2800"/>
          </a:p>
          <a:p>
            <a:r>
              <a:rPr lang="en-US" sz="2800" smtClean="0"/>
              <a:t>Nhiều thiết bị điện</a:t>
            </a:r>
          </a:p>
          <a:p>
            <a:r>
              <a:rPr lang="en-US" sz="2800" smtClean="0"/>
              <a:t>Ổ cắm chung nhau</a:t>
            </a:r>
          </a:p>
          <a:p>
            <a:r>
              <a:rPr lang="en-US" sz="2800" smtClean="0"/>
              <a:t>Không an toàn đâu</a:t>
            </a:r>
          </a:p>
          <a:p>
            <a:r>
              <a:rPr lang="en-US" sz="2800" smtClean="0"/>
              <a:t>Đừng ai làm thế?</a:t>
            </a:r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1749606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ông tuyết xanh Hình ảnh | Định dạng hình ảnh PSD 400938797| vn ...">
            <a:extLst>
              <a:ext uri="{FF2B5EF4-FFF2-40B4-BE49-F238E27FC236}">
                <a16:creationId xmlns:a16="http://schemas.microsoft.com/office/drawing/2014/main" id="{B1B87550-EC4F-4587-A796-996666B22D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 descr="xmaslights">
            <a:extLst>
              <a:ext uri="{FF2B5EF4-FFF2-40B4-BE49-F238E27FC236}">
                <a16:creationId xmlns:a16="http://schemas.microsoft.com/office/drawing/2014/main" id="{E7C8B85D-0143-47CE-857F-55CF18CF24D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6172200"/>
            <a:ext cx="12192000" cy="52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SONNE00003">
            <a:extLst>
              <a:ext uri="{FF2B5EF4-FFF2-40B4-BE49-F238E27FC236}">
                <a16:creationId xmlns:a16="http://schemas.microsoft.com/office/drawing/2014/main" id="{4232EBCE-82A0-4E02-A61A-3BA5157364C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5530" y="0"/>
            <a:ext cx="2517913" cy="2350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star012">
            <a:extLst>
              <a:ext uri="{FF2B5EF4-FFF2-40B4-BE49-F238E27FC236}">
                <a16:creationId xmlns:a16="http://schemas.microsoft.com/office/drawing/2014/main" id="{59782086-836B-4D3B-A117-C6048C091CE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0800" y="83102"/>
            <a:ext cx="1981200" cy="226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9" descr="22982eh1">
            <a:extLst>
              <a:ext uri="{FF2B5EF4-FFF2-40B4-BE49-F238E27FC236}">
                <a16:creationId xmlns:a16="http://schemas.microsoft.com/office/drawing/2014/main" id="{A4A77C5D-0E0A-4CDC-A45E-C55F3CA5DDF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725" y="3504713"/>
            <a:ext cx="1813891" cy="2667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0" descr="Orange_2">
            <a:extLst>
              <a:ext uri="{FF2B5EF4-FFF2-40B4-BE49-F238E27FC236}">
                <a16:creationId xmlns:a16="http://schemas.microsoft.com/office/drawing/2014/main" id="{BC15BDB9-815B-4AA1-9159-22F137C85A5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0713" y="3504713"/>
            <a:ext cx="2516497" cy="2667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croll: Horizontal 1">
            <a:extLst>
              <a:ext uri="{FF2B5EF4-FFF2-40B4-BE49-F238E27FC236}">
                <a16:creationId xmlns:a16="http://schemas.microsoft.com/office/drawing/2014/main" id="{F29A79D3-30A9-4141-A650-C9A147CC5A75}"/>
              </a:ext>
            </a:extLst>
          </p:cNvPr>
          <p:cNvSpPr/>
          <p:nvPr/>
        </p:nvSpPr>
        <p:spPr>
          <a:xfrm>
            <a:off x="1783811" y="1100499"/>
            <a:ext cx="9155150" cy="3027746"/>
          </a:xfrm>
          <a:prstGeom prst="horizontalScroll">
            <a:avLst>
              <a:gd name="adj" fmla="val 18913"/>
            </a:avLst>
          </a:prstGeom>
          <a:solidFill>
            <a:srgbClr val="FFFF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>
            <a:prstTxWarp prst="textChevron">
              <a:avLst/>
            </a:prstTxWarp>
          </a:bodyPr>
          <a:lstStyle/>
          <a:p>
            <a:pPr algn="ctr"/>
            <a:r>
              <a:rPr lang="en-US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 QUÝ THẦY CÔ MẠNH KHỎE.</a:t>
            </a:r>
          </a:p>
          <a:p>
            <a:pPr algn="ctr"/>
            <a:r>
              <a:rPr lang="en-US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 CÁC CON CHĂM NGOAN, HỌC GIỎI</a:t>
            </a:r>
            <a:endParaRPr lang="en-SG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36787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- Đồ dùng bé yêu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39964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- Đồ dùng bé yêu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34894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3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7396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7883" y="2650308"/>
            <a:ext cx="11050072" cy="1325563"/>
          </a:xfrm>
        </p:spPr>
        <p:txBody>
          <a:bodyPr>
            <a:normAutofit fontScale="90000"/>
          </a:bodyPr>
          <a:lstStyle/>
          <a:p>
            <a:pPr lvl="0">
              <a:spcBef>
                <a:spcPts val="0"/>
              </a:spcBef>
              <a:defRPr/>
            </a:pPr>
            <a:r>
              <a:rPr lang="en-US" sz="49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 NGHỆ</a:t>
            </a:r>
            <a:br>
              <a:rPr lang="en-US" sz="49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BÀI 6: AN TOÀN VỚI MÔI TRƯỜNG </a:t>
            </a:r>
            <a:r>
              <a:rPr lang="en-US" sz="44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en-US" sz="44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en-US" sz="44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CÔNG </a:t>
            </a:r>
            <a:r>
              <a:rPr lang="en-US" sz="4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NGHỆ TRONG GIA ĐÌNH (TIẾT </a:t>
            </a:r>
            <a:r>
              <a:rPr lang="en-US" sz="44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2)</a:t>
            </a:r>
            <a:r>
              <a:rPr lang="en-US" sz="4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en-US" sz="4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</a:br>
            <a:endParaRPr lang="en-SG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6769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SG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912534" y="1380896"/>
            <a:ext cx="6095999" cy="2387600"/>
          </a:xfrm>
          <a:prstGeom prst="rect">
            <a:avLst/>
          </a:prstGeom>
        </p:spPr>
        <p:txBody>
          <a:bodyPr vert="horz" lIns="91440" tIns="45720" rIns="91440" bIns="45720" numCol="1" rtlCol="0" anchor="ctr">
            <a:prstTxWarp prst="textChevron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  <a:endParaRPr lang="en-SG" sz="48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5931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C2654922-B509-4EFB-9100-0453E079FBEA}"/>
              </a:ext>
            </a:extLst>
          </p:cNvPr>
          <p:cNvGrpSpPr/>
          <p:nvPr/>
        </p:nvGrpSpPr>
        <p:grpSpPr>
          <a:xfrm>
            <a:off x="1553592" y="967667"/>
            <a:ext cx="8682361" cy="4026364"/>
            <a:chOff x="1175657" y="2190296"/>
            <a:chExt cx="4412343" cy="2828475"/>
          </a:xfrm>
        </p:grpSpPr>
        <p:sp>
          <p:nvSpPr>
            <p:cNvPr id="4" name="矩形: 圆角 3">
              <a:extLst>
                <a:ext uri="{FF2B5EF4-FFF2-40B4-BE49-F238E27FC236}">
                  <a16:creationId xmlns:a16="http://schemas.microsoft.com/office/drawing/2014/main" id="{4AEDCA78-B878-49CA-BD44-C977939E4B6A}"/>
                </a:ext>
              </a:extLst>
            </p:cNvPr>
            <p:cNvSpPr/>
            <p:nvPr/>
          </p:nvSpPr>
          <p:spPr>
            <a:xfrm>
              <a:off x="1175657" y="2943228"/>
              <a:ext cx="4412343" cy="2075543"/>
            </a:xfrm>
            <a:prstGeom prst="roundRect">
              <a:avLst>
                <a:gd name="adj" fmla="val 8275"/>
              </a:avLst>
            </a:prstGeom>
            <a:solidFill>
              <a:schemeClr val="bg1"/>
            </a:solidFill>
            <a:ln w="28575">
              <a:solidFill>
                <a:srgbClr val="FFA6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BB5AD474-A2E1-431C-80A9-04C34E6C71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6342" y="2190296"/>
              <a:ext cx="3258230" cy="1237800"/>
            </a:xfrm>
            <a:prstGeom prst="rect">
              <a:avLst/>
            </a:prstGeom>
          </p:spPr>
        </p:pic>
      </p:grpSp>
      <p:sp>
        <p:nvSpPr>
          <p:cNvPr id="11" name="文本框 10">
            <a:extLst>
              <a:ext uri="{FF2B5EF4-FFF2-40B4-BE49-F238E27FC236}">
                <a16:creationId xmlns:a16="http://schemas.microsoft.com/office/drawing/2014/main" id="{41C9C6AA-F6CC-4883-904C-515B09D264E8}"/>
              </a:ext>
            </a:extLst>
          </p:cNvPr>
          <p:cNvSpPr txBox="1"/>
          <p:nvPr/>
        </p:nvSpPr>
        <p:spPr>
          <a:xfrm>
            <a:off x="940526" y="2635595"/>
            <a:ext cx="9065623" cy="212365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 defTabSz="457200">
              <a:defRPr/>
            </a:pPr>
            <a:r>
              <a:rPr lang="vi-VN" sz="4400" b="1">
                <a:latin typeface="Times New Roman" pitchFamily="18" charset="0"/>
                <a:cs typeface="Times New Roman" pitchFamily="18" charset="0"/>
              </a:rPr>
              <a:t>Hoạt động 1. An toàn khi sử dụng một số sản phẩm công </a:t>
            </a:r>
            <a:r>
              <a:rPr lang="vi-VN" sz="4400" b="1" smtClean="0">
                <a:latin typeface="Times New Roman" pitchFamily="18" charset="0"/>
                <a:cs typeface="Times New Roman" pitchFamily="18" charset="0"/>
              </a:rPr>
              <a:t>nghệ</a:t>
            </a:r>
            <a:endParaRPr lang="vi-VN" sz="4400" b="1">
              <a:latin typeface="Times New Roman" pitchFamily="18" charset="0"/>
              <a:cs typeface="Times New Roman" pitchFamily="18" charset="0"/>
            </a:endParaRPr>
          </a:p>
          <a:p>
            <a:pPr algn="ctr" defTabSz="457200">
              <a:defRPr/>
            </a:pPr>
            <a:endParaRPr lang="zh-CN" altLang="en-US" sz="4400" b="1">
              <a:solidFill>
                <a:srgbClr val="E53238"/>
              </a:solidFill>
              <a:latin typeface="Times New Roman" panose="02020603050405020304" pitchFamily="18" charset="0"/>
              <a:ea typeface="百变马丁" panose="02010601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F07E6FD5-F837-42BE-A93E-127D90FA7A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12" y="475216"/>
            <a:ext cx="1068387" cy="6503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3325809"/>
            <a:ext cx="2442754" cy="3532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208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4BD8349-BD85-4613-9513-E9EC2902C2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987" y="128942"/>
            <a:ext cx="3740723" cy="2508169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BEF1B6C6-026F-4FB9-8D32-25D1F67CD14F}"/>
              </a:ext>
            </a:extLst>
          </p:cNvPr>
          <p:cNvSpPr/>
          <p:nvPr/>
        </p:nvSpPr>
        <p:spPr>
          <a:xfrm>
            <a:off x="929430" y="881881"/>
            <a:ext cx="3076025" cy="823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3600" b="1" smtClean="0">
                <a:solidFill>
                  <a:srgbClr val="0998D7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KHÁM PHÁ</a:t>
            </a:r>
            <a:endParaRPr lang="vi-VN" sz="3600" b="1">
              <a:solidFill>
                <a:srgbClr val="0998D7"/>
              </a:solidFill>
              <a:latin typeface="SVN-SAF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3C23F57-401E-4C15-8075-EC69D10317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40432" y="1339064"/>
            <a:ext cx="521581" cy="460458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8" t="7195" r="5302" b="5294"/>
          <a:stretch/>
        </p:blipFill>
        <p:spPr bwMode="auto">
          <a:xfrm>
            <a:off x="173416" y="1206160"/>
            <a:ext cx="4245429" cy="2862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4522" y="1181816"/>
            <a:ext cx="3580962" cy="2921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8209" y="1206160"/>
            <a:ext cx="3757632" cy="2434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33" y="3644536"/>
            <a:ext cx="4237158" cy="2647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0444" y="3644536"/>
            <a:ext cx="3703937" cy="2647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0035" y="3526970"/>
            <a:ext cx="3872604" cy="2765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843244" y="6431525"/>
            <a:ext cx="41749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latin typeface="Times New Roman" pitchFamily="18" charset="0"/>
                <a:cs typeface="Times New Roman" pitchFamily="18" charset="0"/>
              </a:rPr>
              <a:t>Hình 2</a:t>
            </a:r>
            <a:endParaRPr lang="en-US" sz="24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 rot="10800000" flipV="1">
            <a:off x="329987" y="-78111"/>
            <a:ext cx="116552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/>
              <a:t>Em hãy quan sát hình 2 và thảo luận về những lưu ý khi sử dụng sản sẩm công nghệ trong gia đình.</a:t>
            </a:r>
            <a:endParaRPr lang="en-US" sz="3600"/>
          </a:p>
        </p:txBody>
      </p:sp>
    </p:spTree>
    <p:extLst>
      <p:ext uri="{BB962C8B-B14F-4D97-AF65-F5344CB8AC3E}">
        <p14:creationId xmlns:p14="http://schemas.microsoft.com/office/powerpoint/2010/main" val="4052585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350874" y="170121"/>
            <a:ext cx="11536326" cy="65283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7EA5272-24CF-4F88-A86D-7E882F8E28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1880" y="2455865"/>
            <a:ext cx="9936608" cy="325680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5AE8563-FA9B-4233-BAE0-A161ADD165BC}"/>
              </a:ext>
            </a:extLst>
          </p:cNvPr>
          <p:cNvSpPr txBox="1"/>
          <p:nvPr/>
        </p:nvSpPr>
        <p:spPr>
          <a:xfrm>
            <a:off x="1328738" y="318139"/>
            <a:ext cx="978693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>
              <a:defRPr/>
            </a:pPr>
            <a:r>
              <a:rPr lang="en-US" sz="6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6000" b="1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6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defTabSz="609630">
              <a:defRPr/>
            </a:pPr>
            <a:r>
              <a:rPr lang="en-US" sz="6000" b="1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6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sz="60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5571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gz2hwo10">
      <a:majorFont>
        <a:latin typeface="华康方圆体W7"/>
        <a:ea typeface="华康方圆体W7"/>
        <a:cs typeface=""/>
      </a:majorFont>
      <a:minorFont>
        <a:latin typeface="华康方圆体W7"/>
        <a:ea typeface="华康方圆体W7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gz2hwo10">
      <a:majorFont>
        <a:latin typeface="华康方圆体W7"/>
        <a:ea typeface="华康方圆体W7"/>
        <a:cs typeface=""/>
      </a:majorFont>
      <a:minorFont>
        <a:latin typeface="华康方圆体W7"/>
        <a:ea typeface="华康方圆体W7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gz2hwo10">
      <a:majorFont>
        <a:latin typeface="华康方圆体W7"/>
        <a:ea typeface="华康方圆体W7"/>
        <a:cs typeface=""/>
      </a:majorFont>
      <a:minorFont>
        <a:latin typeface="华康方圆体W7"/>
        <a:ea typeface="华康方圆体W7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4040</TotalTime>
  <Words>554</Words>
  <Application>Microsoft Office PowerPoint</Application>
  <PresentationFormat>Widescreen</PresentationFormat>
  <Paragraphs>73</Paragraphs>
  <Slides>22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22</vt:i4>
      </vt:variant>
    </vt:vector>
  </HeadingPairs>
  <TitlesOfParts>
    <vt:vector size="42" baseType="lpstr">
      <vt:lpstr>微软雅黑</vt:lpstr>
      <vt:lpstr>宋体</vt:lpstr>
      <vt:lpstr>Arial</vt:lpstr>
      <vt:lpstr>Calibri</vt:lpstr>
      <vt:lpstr>Calibri Light</vt:lpstr>
      <vt:lpstr>等线</vt:lpstr>
      <vt:lpstr>SVN-SAF</vt:lpstr>
      <vt:lpstr>Times New Roman</vt:lpstr>
      <vt:lpstr>Utm AVO</vt:lpstr>
      <vt:lpstr>华康方圆体W7</vt:lpstr>
      <vt:lpstr>百变马丁</vt:lpstr>
      <vt:lpstr>1_Office Theme</vt:lpstr>
      <vt:lpstr>Office Theme</vt:lpstr>
      <vt:lpstr>包图主题2</vt:lpstr>
      <vt:lpstr>1_Office 主题​​</vt:lpstr>
      <vt:lpstr>2_Office 主题​​</vt:lpstr>
      <vt:lpstr>3_Office 主题​​</vt:lpstr>
      <vt:lpstr>4_Office 主题​​</vt:lpstr>
      <vt:lpstr>3_Office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CÔNG NGHỆ  BÀI 6: AN TOÀN VỚI MÔI TRƯỜNG  CÔNG NGHỆ TRONG GIA ĐÌNH (TIẾT 2)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Admin</cp:lastModifiedBy>
  <cp:revision>102</cp:revision>
  <dcterms:created xsi:type="dcterms:W3CDTF">2022-11-29T03:44:48Z</dcterms:created>
  <dcterms:modified xsi:type="dcterms:W3CDTF">2025-01-15T03:32:34Z</dcterms:modified>
</cp:coreProperties>
</file>