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0" r:id="rId2"/>
    <p:sldId id="299" r:id="rId3"/>
    <p:sldId id="276" r:id="rId4"/>
    <p:sldId id="274" r:id="rId5"/>
    <p:sldId id="291" r:id="rId6"/>
    <p:sldId id="284" r:id="rId7"/>
    <p:sldId id="286" r:id="rId8"/>
    <p:sldId id="301" r:id="rId9"/>
    <p:sldId id="296" r:id="rId10"/>
    <p:sldId id="297" r:id="rId11"/>
    <p:sldId id="298" r:id="rId12"/>
    <p:sldId id="28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E8A6D-638B-4166-BE54-5A1B1B70FE2C}" type="datetimeFigureOut">
              <a:rPr lang="en-US" smtClean="0"/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0B44-108C-49DF-B89E-1F548566F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343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497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9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743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05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3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64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982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65E4F-5325-4343-8BB6-4B7B32B1648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981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894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97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D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356870" y="181610"/>
            <a:ext cx="11478260" cy="6383655"/>
          </a:xfrm>
          <a:prstGeom prst="rect">
            <a:avLst/>
          </a:prstGeom>
          <a:noFill/>
          <a:ln w="28575">
            <a:solidFill>
              <a:srgbClr val="FC5E7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96"/>
          <p:cNvPicPr>
            <a:picLocks noChangeAspect="1"/>
          </p:cNvPicPr>
          <p:nvPr userDrawn="1"/>
        </p:nvPicPr>
        <p:blipFill>
          <a:blip r:embed="rId2"/>
          <a:srcRect r="76162" b="65888"/>
          <a:stretch>
            <a:fillRect/>
          </a:stretch>
        </p:blipFill>
        <p:spPr>
          <a:xfrm>
            <a:off x="-439420" y="0"/>
            <a:ext cx="2397760" cy="1715770"/>
          </a:xfrm>
          <a:prstGeom prst="rect">
            <a:avLst/>
          </a:prstGeom>
        </p:spPr>
      </p:pic>
      <p:pic>
        <p:nvPicPr>
          <p:cNvPr id="10" name="图片 9" descr="96"/>
          <p:cNvPicPr>
            <a:picLocks noChangeAspect="1"/>
          </p:cNvPicPr>
          <p:nvPr userDrawn="1"/>
        </p:nvPicPr>
        <p:blipFill>
          <a:blip r:embed="rId2"/>
          <a:srcRect l="91850" b="65888"/>
          <a:stretch>
            <a:fillRect/>
          </a:stretch>
        </p:blipFill>
        <p:spPr>
          <a:xfrm>
            <a:off x="11372215" y="0"/>
            <a:ext cx="819785" cy="171577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6388735"/>
            <a:ext cx="12192000" cy="469265"/>
          </a:xfrm>
          <a:prstGeom prst="rect">
            <a:avLst/>
          </a:prstGeom>
          <a:solidFill>
            <a:srgbClr val="FC5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370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1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2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9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17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49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0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34491-828B-4127-8CE2-C6A7DED8B2FE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23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4491-828B-4127-8CE2-C6A7DED8B2FE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B380-5D91-4C69-8E8C-9D3B76CB3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3.gif"/><Relationship Id="rId7" Type="http://schemas.openxmlformats.org/officeDocument/2006/relationships/image" Target="../media/image5.gif"/><Relationship Id="rId12" Type="http://schemas.openxmlformats.org/officeDocument/2006/relationships/image" Target="../media/image10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hyperlink" Target="http://www.animfactory.net/animations/nature/mushrooms/mushrooms_happy_md_clr.gif" TargetMode="External"/><Relationship Id="rId10" Type="http://schemas.openxmlformats.org/officeDocument/2006/relationships/image" Target="../media/image8.gif"/><Relationship Id="rId4" Type="http://schemas.openxmlformats.org/officeDocument/2006/relationships/audio" Target="../media/audio1.wav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de tai bx oc\hinh\2242009143932608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67" y="4436533"/>
            <a:ext cx="2133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15">
            <a:hlinkClick r:id="" action="ppaction://noaction" highlightClick="1">
              <a:snd r:embed="rId4" name="applause.wav"/>
            </a:hlinkClick>
            <a:hlinkHover r:id="" action="ppaction://noaction">
              <a:snd r:embed="rId4" name="applause.wav"/>
            </a:hlinkHover>
          </p:cNvPr>
          <p:cNvSpPr>
            <a:spLocks noChangeArrowheads="1"/>
          </p:cNvSpPr>
          <p:nvPr/>
        </p:nvSpPr>
        <p:spPr bwMode="auto">
          <a:xfrm>
            <a:off x="0" y="6629400"/>
            <a:ext cx="304800" cy="228600"/>
          </a:xfrm>
          <a:prstGeom prst="actionButtonSound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0" tIns="60956" rIns="121910" bIns="60956" anchor="ctr"/>
          <a:lstStyle/>
          <a:p>
            <a:endParaRPr lang="en-US" sz="32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3542" name="AutoShape 6"/>
          <p:cNvSpPr>
            <a:spLocks noChangeArrowheads="1"/>
          </p:cNvSpPr>
          <p:nvPr/>
        </p:nvSpPr>
        <p:spPr bwMode="auto">
          <a:xfrm>
            <a:off x="5791202" y="152400"/>
            <a:ext cx="537633" cy="3915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1910" tIns="60956" rIns="121910" bIns="60956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3544" name="AutoShape 8"/>
          <p:cNvSpPr>
            <a:spLocks noChangeArrowheads="1"/>
          </p:cNvSpPr>
          <p:nvPr/>
        </p:nvSpPr>
        <p:spPr bwMode="auto">
          <a:xfrm>
            <a:off x="609602" y="381000"/>
            <a:ext cx="537633" cy="3915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1910" tIns="60956" rIns="121910" bIns="60956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3552" name="AutoShape 16"/>
          <p:cNvSpPr>
            <a:spLocks noChangeArrowheads="1"/>
          </p:cNvSpPr>
          <p:nvPr/>
        </p:nvSpPr>
        <p:spPr bwMode="auto">
          <a:xfrm>
            <a:off x="101602" y="3962400"/>
            <a:ext cx="537633" cy="3915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1910" tIns="60956" rIns="121910" bIns="60956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3550" name="AutoShape 14"/>
          <p:cNvSpPr>
            <a:spLocks noChangeArrowheads="1"/>
          </p:cNvSpPr>
          <p:nvPr/>
        </p:nvSpPr>
        <p:spPr bwMode="auto">
          <a:xfrm>
            <a:off x="203202" y="6172200"/>
            <a:ext cx="537633" cy="3915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1910" tIns="60956" rIns="121910" bIns="60956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3553" name="AutoShape 17"/>
          <p:cNvSpPr>
            <a:spLocks noChangeArrowheads="1"/>
          </p:cNvSpPr>
          <p:nvPr/>
        </p:nvSpPr>
        <p:spPr bwMode="auto">
          <a:xfrm>
            <a:off x="3221569" y="6314020"/>
            <a:ext cx="537633" cy="39158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1910" tIns="60956" rIns="121910" bIns="60956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3554" name="AutoShape 18"/>
          <p:cNvSpPr>
            <a:spLocks noChangeArrowheads="1"/>
          </p:cNvSpPr>
          <p:nvPr/>
        </p:nvSpPr>
        <p:spPr bwMode="auto">
          <a:xfrm>
            <a:off x="7721602" y="6390220"/>
            <a:ext cx="537633" cy="39158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1910" tIns="60956" rIns="121910" bIns="60956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3543" name="AutoShape 7"/>
          <p:cNvSpPr>
            <a:spLocks noChangeArrowheads="1"/>
          </p:cNvSpPr>
          <p:nvPr/>
        </p:nvSpPr>
        <p:spPr bwMode="auto">
          <a:xfrm>
            <a:off x="11176002" y="685800"/>
            <a:ext cx="537633" cy="3915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1910" tIns="60956" rIns="121910" bIns="60956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3546" name="AutoShape 10"/>
          <p:cNvSpPr>
            <a:spLocks noChangeArrowheads="1"/>
          </p:cNvSpPr>
          <p:nvPr/>
        </p:nvSpPr>
        <p:spPr bwMode="auto">
          <a:xfrm>
            <a:off x="10566402" y="6248400"/>
            <a:ext cx="537633" cy="391584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1910" tIns="60956" rIns="121910" bIns="60956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193551" name="AutoShape 15"/>
          <p:cNvSpPr>
            <a:spLocks noChangeArrowheads="1"/>
          </p:cNvSpPr>
          <p:nvPr/>
        </p:nvSpPr>
        <p:spPr bwMode="auto">
          <a:xfrm>
            <a:off x="11755969" y="3799420"/>
            <a:ext cx="537633" cy="39158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121910" tIns="60956" rIns="121910" bIns="60956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16400" name="Group 34"/>
          <p:cNvGrpSpPr>
            <a:grpSpLocks/>
          </p:cNvGrpSpPr>
          <p:nvPr/>
        </p:nvGrpSpPr>
        <p:grpSpPr bwMode="auto">
          <a:xfrm>
            <a:off x="0" y="6263220"/>
            <a:ext cx="6197600" cy="594783"/>
            <a:chOff x="144" y="2544"/>
            <a:chExt cx="5328" cy="758"/>
          </a:xfrm>
        </p:grpSpPr>
        <p:pic>
          <p:nvPicPr>
            <p:cNvPr id="16421" name="Picture 35" descr="mushrooms_happy_md_clr.gif">
              <a:hlinkClick r:id="rId5"/>
            </p:cNvPr>
            <p:cNvPicPr>
              <a:picLocks noChangeAspect="1" noChangeArrowheads="1" noCrop="1"/>
            </p:cNvPicPr>
            <p:nvPr/>
          </p:nvPicPr>
          <p:blipFill>
            <a:blip r:embed="rId6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640"/>
              <a:ext cx="816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2" name="Picture 36" descr="ctree"/>
            <p:cNvPicPr>
              <a:picLocks noChangeAspect="1" noChangeArrowheads="1" noCrop="1"/>
            </p:cNvPicPr>
            <p:nvPr/>
          </p:nvPicPr>
          <p:blipFill>
            <a:blip r:embed="rId7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544"/>
              <a:ext cx="4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3" name="Picture 37" descr="ORCHID"/>
            <p:cNvPicPr>
              <a:picLocks noChangeAspect="1" noChangeArrowheads="1"/>
            </p:cNvPicPr>
            <p:nvPr/>
          </p:nvPicPr>
          <p:blipFill>
            <a:blip r:embed="rId8" cstate="print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592"/>
              <a:ext cx="64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4" name="Picture 38" descr="gaas"/>
            <p:cNvPicPr>
              <a:picLocks noChangeAspect="1" noChangeArrowheads="1" noCrop="1"/>
            </p:cNvPicPr>
            <p:nvPr/>
          </p:nvPicPr>
          <p:blipFill>
            <a:blip r:embed="rId9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736"/>
              <a:ext cx="74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5" name="Picture 39" descr="mushrooms_happy_md_clr.gif">
              <a:hlinkClick r:id="rId5"/>
            </p:cNvPr>
            <p:cNvPicPr>
              <a:picLocks noChangeAspect="1" noChangeArrowheads="1" noCrop="1"/>
            </p:cNvPicPr>
            <p:nvPr/>
          </p:nvPicPr>
          <p:blipFill>
            <a:blip r:embed="rId6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688"/>
              <a:ext cx="768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6" name="Picture 40" descr="roses_swaying_back_an_a_sc"/>
            <p:cNvPicPr>
              <a:picLocks noChangeAspect="1" noChangeArrowheads="1" noCrop="1"/>
            </p:cNvPicPr>
            <p:nvPr/>
          </p:nvPicPr>
          <p:blipFill>
            <a:blip r:embed="rId10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544"/>
              <a:ext cx="58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7" name="Picture 41" descr="ORCHID"/>
            <p:cNvPicPr>
              <a:picLocks noChangeAspect="1" noChangeArrowheads="1"/>
            </p:cNvPicPr>
            <p:nvPr/>
          </p:nvPicPr>
          <p:blipFill>
            <a:blip r:embed="rId8" cstate="print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" y="2592"/>
              <a:ext cx="64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8" name="Picture 42" descr="roses_swaying_back_an_a_sc"/>
            <p:cNvPicPr>
              <a:picLocks noChangeAspect="1" noChangeArrowheads="1" noCrop="1"/>
            </p:cNvPicPr>
            <p:nvPr/>
          </p:nvPicPr>
          <p:blipFill>
            <a:blip r:embed="rId10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44"/>
              <a:ext cx="58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1" name="Group 34"/>
          <p:cNvGrpSpPr>
            <a:grpSpLocks/>
          </p:cNvGrpSpPr>
          <p:nvPr/>
        </p:nvGrpSpPr>
        <p:grpSpPr bwMode="auto">
          <a:xfrm>
            <a:off x="6671735" y="6178553"/>
            <a:ext cx="5477933" cy="592667"/>
            <a:chOff x="144" y="2544"/>
            <a:chExt cx="5328" cy="758"/>
          </a:xfrm>
        </p:grpSpPr>
        <p:pic>
          <p:nvPicPr>
            <p:cNvPr id="16413" name="Picture 35" descr="mushrooms_happy_md_clr.gif">
              <a:hlinkClick r:id="rId5"/>
            </p:cNvPr>
            <p:cNvPicPr>
              <a:picLocks noChangeAspect="1" noChangeArrowheads="1" noCrop="1"/>
            </p:cNvPicPr>
            <p:nvPr/>
          </p:nvPicPr>
          <p:blipFill>
            <a:blip r:embed="rId6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640"/>
              <a:ext cx="816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4" name="Picture 36" descr="ctree"/>
            <p:cNvPicPr>
              <a:picLocks noChangeAspect="1" noChangeArrowheads="1" noCrop="1"/>
            </p:cNvPicPr>
            <p:nvPr/>
          </p:nvPicPr>
          <p:blipFill>
            <a:blip r:embed="rId7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" y="2544"/>
              <a:ext cx="4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37" descr="ORCHID"/>
            <p:cNvPicPr>
              <a:picLocks noChangeAspect="1" noChangeArrowheads="1"/>
            </p:cNvPicPr>
            <p:nvPr/>
          </p:nvPicPr>
          <p:blipFill>
            <a:blip r:embed="rId8" cstate="print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592"/>
              <a:ext cx="64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38" descr="gaas"/>
            <p:cNvPicPr>
              <a:picLocks noChangeAspect="1" noChangeArrowheads="1" noCrop="1"/>
            </p:cNvPicPr>
            <p:nvPr/>
          </p:nvPicPr>
          <p:blipFill>
            <a:blip r:embed="rId9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736"/>
              <a:ext cx="744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Picture 39" descr="mushrooms_happy_md_clr.gif">
              <a:hlinkClick r:id="rId5"/>
            </p:cNvPr>
            <p:cNvPicPr>
              <a:picLocks noChangeAspect="1" noChangeArrowheads="1" noCrop="1"/>
            </p:cNvPicPr>
            <p:nvPr/>
          </p:nvPicPr>
          <p:blipFill>
            <a:blip r:embed="rId6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688"/>
              <a:ext cx="768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8" name="Picture 40" descr="roses_swaying_back_an_a_sc"/>
            <p:cNvPicPr>
              <a:picLocks noChangeAspect="1" noChangeArrowheads="1" noCrop="1"/>
            </p:cNvPicPr>
            <p:nvPr/>
          </p:nvPicPr>
          <p:blipFill>
            <a:blip r:embed="rId10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544"/>
              <a:ext cx="58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9" name="Picture 41" descr="ORCHID"/>
            <p:cNvPicPr>
              <a:picLocks noChangeAspect="1" noChangeArrowheads="1"/>
            </p:cNvPicPr>
            <p:nvPr/>
          </p:nvPicPr>
          <p:blipFill>
            <a:blip r:embed="rId8" cstate="print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1" y="2592"/>
              <a:ext cx="64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20" name="Picture 42" descr="roses_swaying_back_an_a_sc"/>
            <p:cNvPicPr>
              <a:picLocks noChangeAspect="1" noChangeArrowheads="1" noCrop="1"/>
            </p:cNvPicPr>
            <p:nvPr/>
          </p:nvPicPr>
          <p:blipFill>
            <a:blip r:embed="rId10">
              <a:lum bright="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544"/>
              <a:ext cx="58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WordArt 39" descr="Large checker board"/>
          <p:cNvSpPr>
            <a:spLocks noChangeArrowheads="1" noChangeShapeType="1" noTextEdit="1"/>
          </p:cNvSpPr>
          <p:nvPr/>
        </p:nvSpPr>
        <p:spPr bwMode="auto">
          <a:xfrm>
            <a:off x="1396067" y="1982447"/>
            <a:ext cx="9345084" cy="4323657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10840977"/>
              </a:avLst>
            </a:prstTxWarp>
          </a:bodyPr>
          <a:lstStyle/>
          <a:p>
            <a:pPr algn="ctr"/>
            <a:r>
              <a:rPr lang="en-US" sz="9000" b="1" kern="10" spc="-1067" dirty="0">
                <a:ln w="9525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CÔ GIÁO</a:t>
            </a:r>
          </a:p>
        </p:txBody>
      </p:sp>
      <p:sp>
        <p:nvSpPr>
          <p:cNvPr id="43" name="WordArt 40"/>
          <p:cNvSpPr>
            <a:spLocks noChangeArrowheads="1" noChangeShapeType="1" noTextEdit="1"/>
          </p:cNvSpPr>
          <p:nvPr/>
        </p:nvSpPr>
        <p:spPr bwMode="auto">
          <a:xfrm>
            <a:off x="3266303" y="3138831"/>
            <a:ext cx="5638800" cy="124248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VỀ </a:t>
            </a:r>
            <a:r>
              <a:rPr lang="vi-VN" sz="48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DỰ</a:t>
            </a:r>
            <a:r>
              <a:rPr lang="en-US" sz="48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THĂM LỚP </a:t>
            </a:r>
            <a:r>
              <a:rPr lang="en-US" sz="48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3C</a:t>
            </a:r>
            <a:endParaRPr lang="en-US" sz="48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33" descr="6F32490B6FF6413DB05599B8F503472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2" y="5867400"/>
            <a:ext cx="119803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5" descr="Firewrk8"/>
          <p:cNvPicPr>
            <a:picLocks noChangeAspect="1" noChangeArrowheads="1"/>
          </p:cNvPicPr>
          <p:nvPr/>
        </p:nvPicPr>
        <p:blipFill>
          <a:blip r:embed="rId1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29170"/>
            <a:ext cx="1813984" cy="1096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6" descr="Firewrk8"/>
          <p:cNvPicPr>
            <a:picLocks noChangeAspect="1" noChangeArrowheads="1"/>
          </p:cNvPicPr>
          <p:nvPr/>
        </p:nvPicPr>
        <p:blipFill>
          <a:blip r:embed="rId1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133" y="675220"/>
            <a:ext cx="2719917" cy="164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6" descr="Firewrk8"/>
          <p:cNvPicPr>
            <a:picLocks noChangeAspect="1" noChangeArrowheads="1"/>
          </p:cNvPicPr>
          <p:nvPr/>
        </p:nvPicPr>
        <p:blipFill>
          <a:blip r:embed="rId1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685" y="4503209"/>
            <a:ext cx="2540000" cy="186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6" descr="Firewrk8"/>
          <p:cNvPicPr>
            <a:picLocks noChangeAspect="1" noChangeArrowheads="1"/>
          </p:cNvPicPr>
          <p:nvPr/>
        </p:nvPicPr>
        <p:blipFill>
          <a:blip r:embed="rId1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467" y="4008969"/>
            <a:ext cx="1001184" cy="93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2" name="文本框 1"/>
          <p:cNvSpPr txBox="1">
            <a:spLocks noChangeArrowheads="1"/>
          </p:cNvSpPr>
          <p:nvPr/>
        </p:nvSpPr>
        <p:spPr bwMode="auto">
          <a:xfrm>
            <a:off x="-174882" y="5506175"/>
            <a:ext cx="11307232" cy="6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0" tIns="60956" rIns="121910" bIns="60956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1" algn="ctr" eaLnBrk="1" hangingPunct="1"/>
            <a:r>
              <a:rPr lang="vi-VN" altLang="zh-CN" sz="3600" b="1" dirty="0">
                <a:solidFill>
                  <a:srgbClr val="0000CC"/>
                </a:solidFill>
                <a:latin typeface="HP001 4 hàng" pitchFamily="34" charset="0"/>
                <a:ea typeface="字魂17号-萌趣果冻体"/>
                <a:cs typeface="Times New Roman" pitchFamily="18" charset="0"/>
              </a:rPr>
              <a:t>Giáo </a:t>
            </a:r>
            <a:r>
              <a:rPr lang="vi-VN" altLang="zh-CN" sz="3600" b="1" dirty="0" smtClean="0">
                <a:solidFill>
                  <a:srgbClr val="0000CC"/>
                </a:solidFill>
                <a:latin typeface="HP001 4 hàng" pitchFamily="34" charset="0"/>
                <a:ea typeface="字魂17号-萌趣果冻体"/>
                <a:cs typeface="Times New Roman" pitchFamily="18" charset="0"/>
              </a:rPr>
              <a:t>viên: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HP001 4 hàng" pitchFamily="34" charset="0"/>
                <a:ea typeface="字魂17号-萌趣果冻体"/>
                <a:cs typeface="Times New Roman" pitchFamily="18" charset="0"/>
              </a:rPr>
              <a:t>Phạm</a:t>
            </a:r>
            <a:r>
              <a:rPr lang="en-US" altLang="zh-CN" sz="3600" b="1" dirty="0" smtClean="0">
                <a:solidFill>
                  <a:srgbClr val="0000CC"/>
                </a:solidFill>
                <a:latin typeface="HP001 4 hàng" pitchFamily="34" charset="0"/>
                <a:ea typeface="字魂17号-萌趣果冻体"/>
                <a:cs typeface="Times New Roman" pitchFamily="18" charset="0"/>
              </a:rPr>
              <a:t>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HP001 4 hàng" pitchFamily="34" charset="0"/>
                <a:ea typeface="字魂17号-萌趣果冻体"/>
                <a:cs typeface="Times New Roman" pitchFamily="18" charset="0"/>
              </a:rPr>
              <a:t>Thị</a:t>
            </a:r>
            <a:r>
              <a:rPr lang="en-US" altLang="zh-CN" sz="3600" b="1" dirty="0" smtClean="0">
                <a:solidFill>
                  <a:srgbClr val="0000CC"/>
                </a:solidFill>
                <a:latin typeface="HP001 4 hàng" pitchFamily="34" charset="0"/>
                <a:ea typeface="字魂17号-萌趣果冻体"/>
                <a:cs typeface="Times New Roman" pitchFamily="18" charset="0"/>
              </a:rPr>
              <a:t> Thu </a:t>
            </a:r>
            <a:r>
              <a:rPr lang="en-US" altLang="zh-CN" sz="3600" b="1" dirty="0" err="1" smtClean="0">
                <a:solidFill>
                  <a:srgbClr val="0000CC"/>
                </a:solidFill>
                <a:latin typeface="HP001 4 hàng" pitchFamily="34" charset="0"/>
                <a:ea typeface="字魂17号-萌趣果冻体"/>
                <a:cs typeface="Times New Roman" pitchFamily="18" charset="0"/>
              </a:rPr>
              <a:t>Hà</a:t>
            </a:r>
            <a:endParaRPr lang="zh-CN" altLang="en-US" sz="3600" b="1" dirty="0">
              <a:solidFill>
                <a:srgbClr val="0000CC"/>
              </a:solidFill>
              <a:latin typeface="HP001 4 hàng" pitchFamily="34" charset="0"/>
              <a:ea typeface="字魂17号-萌趣果冻体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349" y="152402"/>
            <a:ext cx="10623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ỨNG HÒA</a:t>
            </a:r>
          </a:p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 SƠN</a:t>
            </a:r>
            <a:endParaRPr 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090176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=""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10685087" y="4820269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7" y="2628899"/>
            <a:ext cx="5412996" cy="335218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="" xmlns:a16="http://schemas.microsoft.com/office/drawing/2014/main" id="{2FAA1B16-1D03-4F7D-9398-484C51FC6ACD}"/>
              </a:ext>
            </a:extLst>
          </p:cNvPr>
          <p:cNvSpPr/>
          <p:nvPr/>
        </p:nvSpPr>
        <p:spPr>
          <a:xfrm>
            <a:off x="4600575" y="1276350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=""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7C077F2F-4ACA-420C-B963-8619BE209C5C}"/>
              </a:ext>
            </a:extLst>
          </p:cNvPr>
          <p:cNvSpPr/>
          <p:nvPr/>
        </p:nvSpPr>
        <p:spPr>
          <a:xfrm>
            <a:off x="5657850" y="3324225"/>
            <a:ext cx="5391150" cy="1685925"/>
          </a:xfrm>
          <a:custGeom>
            <a:avLst/>
            <a:gdLst>
              <a:gd name="connsiteX0" fmla="*/ 0 w 5391150"/>
              <a:gd name="connsiteY0" fmla="*/ 280993 h 1685925"/>
              <a:gd name="connsiteX1" fmla="*/ 280993 w 5391150"/>
              <a:gd name="connsiteY1" fmla="*/ 0 h 1685925"/>
              <a:gd name="connsiteX2" fmla="*/ 571233 w 5391150"/>
              <a:gd name="connsiteY2" fmla="*/ 0 h 1685925"/>
              <a:gd name="connsiteX3" fmla="*/ 898525 w 5391150"/>
              <a:gd name="connsiteY3" fmla="*/ 0 h 1685925"/>
              <a:gd name="connsiteX4" fmla="*/ 898525 w 5391150"/>
              <a:gd name="connsiteY4" fmla="*/ 0 h 1685925"/>
              <a:gd name="connsiteX5" fmla="*/ 1374743 w 5391150"/>
              <a:gd name="connsiteY5" fmla="*/ 0 h 1685925"/>
              <a:gd name="connsiteX6" fmla="*/ 1783572 w 5391150"/>
              <a:gd name="connsiteY6" fmla="*/ 0 h 1685925"/>
              <a:gd name="connsiteX7" fmla="*/ 2246313 w 5391150"/>
              <a:gd name="connsiteY7" fmla="*/ 0 h 1685925"/>
              <a:gd name="connsiteX8" fmla="*/ 2819082 w 5391150"/>
              <a:gd name="connsiteY8" fmla="*/ 0 h 1685925"/>
              <a:gd name="connsiteX9" fmla="*/ 3420489 w 5391150"/>
              <a:gd name="connsiteY9" fmla="*/ 0 h 1685925"/>
              <a:gd name="connsiteX10" fmla="*/ 3907343 w 5391150"/>
              <a:gd name="connsiteY10" fmla="*/ 0 h 1685925"/>
              <a:gd name="connsiteX11" fmla="*/ 4508750 w 5391150"/>
              <a:gd name="connsiteY11" fmla="*/ 0 h 1685925"/>
              <a:gd name="connsiteX12" fmla="*/ 5110157 w 5391150"/>
              <a:gd name="connsiteY12" fmla="*/ 0 h 1685925"/>
              <a:gd name="connsiteX13" fmla="*/ 5391150 w 5391150"/>
              <a:gd name="connsiteY13" fmla="*/ 280993 h 1685925"/>
              <a:gd name="connsiteX14" fmla="*/ 5391150 w 5391150"/>
              <a:gd name="connsiteY14" fmla="*/ 639249 h 1685925"/>
              <a:gd name="connsiteX15" fmla="*/ 5391150 w 5391150"/>
              <a:gd name="connsiteY15" fmla="*/ 983456 h 1685925"/>
              <a:gd name="connsiteX16" fmla="*/ 5391150 w 5391150"/>
              <a:gd name="connsiteY16" fmla="*/ 983456 h 1685925"/>
              <a:gd name="connsiteX17" fmla="*/ 5391150 w 5391150"/>
              <a:gd name="connsiteY17" fmla="*/ 1404938 h 1685925"/>
              <a:gd name="connsiteX18" fmla="*/ 5391150 w 5391150"/>
              <a:gd name="connsiteY18" fmla="*/ 1404932 h 1685925"/>
              <a:gd name="connsiteX19" fmla="*/ 5110157 w 5391150"/>
              <a:gd name="connsiteY19" fmla="*/ 1685925 h 1685925"/>
              <a:gd name="connsiteX20" fmla="*/ 4566027 w 5391150"/>
              <a:gd name="connsiteY20" fmla="*/ 1685925 h 1685925"/>
              <a:gd name="connsiteX21" fmla="*/ 4050535 w 5391150"/>
              <a:gd name="connsiteY21" fmla="*/ 1685925 h 1685925"/>
              <a:gd name="connsiteX22" fmla="*/ 3563681 w 5391150"/>
              <a:gd name="connsiteY22" fmla="*/ 1685925 h 1685925"/>
              <a:gd name="connsiteX23" fmla="*/ 3048189 w 5391150"/>
              <a:gd name="connsiteY23" fmla="*/ 1685925 h 1685925"/>
              <a:gd name="connsiteX24" fmla="*/ 2246313 w 5391150"/>
              <a:gd name="connsiteY24" fmla="*/ 1685925 h 1685925"/>
              <a:gd name="connsiteX25" fmla="*/ 1785115 w 5391150"/>
              <a:gd name="connsiteY25" fmla="*/ 1743361 h 1685925"/>
              <a:gd name="connsiteX26" fmla="*/ 1304701 w 5391150"/>
              <a:gd name="connsiteY26" fmla="*/ 1803190 h 1685925"/>
              <a:gd name="connsiteX27" fmla="*/ 843503 w 5391150"/>
              <a:gd name="connsiteY27" fmla="*/ 1860626 h 1685925"/>
              <a:gd name="connsiteX28" fmla="*/ 324655 w 5391150"/>
              <a:gd name="connsiteY28" fmla="*/ 1925242 h 1685925"/>
              <a:gd name="connsiteX29" fmla="*/ 594374 w 5391150"/>
              <a:gd name="connsiteY29" fmla="*/ 1812763 h 1685925"/>
              <a:gd name="connsiteX30" fmla="*/ 898525 w 5391150"/>
              <a:gd name="connsiteY30" fmla="*/ 1685925 h 1685925"/>
              <a:gd name="connsiteX31" fmla="*/ 608285 w 5391150"/>
              <a:gd name="connsiteY31" fmla="*/ 1685925 h 1685925"/>
              <a:gd name="connsiteX32" fmla="*/ 280993 w 5391150"/>
              <a:gd name="connsiteY32" fmla="*/ 1685925 h 1685925"/>
              <a:gd name="connsiteX33" fmla="*/ 0 w 5391150"/>
              <a:gd name="connsiteY33" fmla="*/ 1404932 h 1685925"/>
              <a:gd name="connsiteX34" fmla="*/ 0 w 5391150"/>
              <a:gd name="connsiteY34" fmla="*/ 1404938 h 1685925"/>
              <a:gd name="connsiteX35" fmla="*/ 0 w 5391150"/>
              <a:gd name="connsiteY35" fmla="*/ 983456 h 1685925"/>
              <a:gd name="connsiteX36" fmla="*/ 0 w 5391150"/>
              <a:gd name="connsiteY36" fmla="*/ 983456 h 1685925"/>
              <a:gd name="connsiteX37" fmla="*/ 0 w 5391150"/>
              <a:gd name="connsiteY37" fmla="*/ 653298 h 1685925"/>
              <a:gd name="connsiteX38" fmla="*/ 0 w 5391150"/>
              <a:gd name="connsiteY38" fmla="*/ 280993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391150" h="1685925" fill="none" extrusionOk="0">
                <a:moveTo>
                  <a:pt x="0" y="280993"/>
                </a:moveTo>
                <a:cubicBezTo>
                  <a:pt x="20313" y="127967"/>
                  <a:pt x="166281" y="-11341"/>
                  <a:pt x="280993" y="0"/>
                </a:cubicBezTo>
                <a:cubicBezTo>
                  <a:pt x="399872" y="-6555"/>
                  <a:pt x="481163" y="32516"/>
                  <a:pt x="571233" y="0"/>
                </a:cubicBezTo>
                <a:cubicBezTo>
                  <a:pt x="661303" y="-32516"/>
                  <a:pt x="805733" y="36289"/>
                  <a:pt x="898525" y="0"/>
                </a:cubicBezTo>
                <a:lnTo>
                  <a:pt x="898525" y="0"/>
                </a:lnTo>
                <a:cubicBezTo>
                  <a:pt x="1121126" y="-34864"/>
                  <a:pt x="1256545" y="56830"/>
                  <a:pt x="1374743" y="0"/>
                </a:cubicBezTo>
                <a:cubicBezTo>
                  <a:pt x="1492941" y="-56830"/>
                  <a:pt x="1686444" y="12586"/>
                  <a:pt x="1783572" y="0"/>
                </a:cubicBezTo>
                <a:cubicBezTo>
                  <a:pt x="1880700" y="-12586"/>
                  <a:pt x="2074603" y="46412"/>
                  <a:pt x="2246313" y="0"/>
                </a:cubicBezTo>
                <a:cubicBezTo>
                  <a:pt x="2467695" y="-9380"/>
                  <a:pt x="2642573" y="9168"/>
                  <a:pt x="2819082" y="0"/>
                </a:cubicBezTo>
                <a:cubicBezTo>
                  <a:pt x="2995591" y="-9168"/>
                  <a:pt x="3163226" y="42409"/>
                  <a:pt x="3420489" y="0"/>
                </a:cubicBezTo>
                <a:cubicBezTo>
                  <a:pt x="3677752" y="-42409"/>
                  <a:pt x="3697526" y="19841"/>
                  <a:pt x="3907343" y="0"/>
                </a:cubicBezTo>
                <a:cubicBezTo>
                  <a:pt x="4117160" y="-19841"/>
                  <a:pt x="4387726" y="36074"/>
                  <a:pt x="4508750" y="0"/>
                </a:cubicBezTo>
                <a:cubicBezTo>
                  <a:pt x="4629774" y="-36074"/>
                  <a:pt x="4953950" y="66415"/>
                  <a:pt x="5110157" y="0"/>
                </a:cubicBezTo>
                <a:cubicBezTo>
                  <a:pt x="5253076" y="11371"/>
                  <a:pt x="5371285" y="136689"/>
                  <a:pt x="5391150" y="280993"/>
                </a:cubicBezTo>
                <a:cubicBezTo>
                  <a:pt x="5399015" y="396226"/>
                  <a:pt x="5359690" y="465665"/>
                  <a:pt x="5391150" y="639249"/>
                </a:cubicBezTo>
                <a:cubicBezTo>
                  <a:pt x="5422610" y="812833"/>
                  <a:pt x="5383055" y="853535"/>
                  <a:pt x="5391150" y="983456"/>
                </a:cubicBezTo>
                <a:lnTo>
                  <a:pt x="5391150" y="983456"/>
                </a:lnTo>
                <a:cubicBezTo>
                  <a:pt x="5422716" y="1171312"/>
                  <a:pt x="5343656" y="1247946"/>
                  <a:pt x="5391150" y="1404938"/>
                </a:cubicBezTo>
                <a:lnTo>
                  <a:pt x="5391150" y="1404932"/>
                </a:lnTo>
                <a:cubicBezTo>
                  <a:pt x="5397847" y="1566503"/>
                  <a:pt x="5255824" y="1711565"/>
                  <a:pt x="5110157" y="1685925"/>
                </a:cubicBezTo>
                <a:cubicBezTo>
                  <a:pt x="5000374" y="1748051"/>
                  <a:pt x="4763547" y="1679428"/>
                  <a:pt x="4566027" y="1685925"/>
                </a:cubicBezTo>
                <a:cubicBezTo>
                  <a:pt x="4368507" y="1692422"/>
                  <a:pt x="4247560" y="1681491"/>
                  <a:pt x="4050535" y="1685925"/>
                </a:cubicBezTo>
                <a:cubicBezTo>
                  <a:pt x="3853510" y="1690359"/>
                  <a:pt x="3662615" y="1678490"/>
                  <a:pt x="3563681" y="1685925"/>
                </a:cubicBezTo>
                <a:cubicBezTo>
                  <a:pt x="3464747" y="1693360"/>
                  <a:pt x="3165069" y="1650250"/>
                  <a:pt x="3048189" y="1685925"/>
                </a:cubicBezTo>
                <a:cubicBezTo>
                  <a:pt x="2931309" y="1721600"/>
                  <a:pt x="2643174" y="1633575"/>
                  <a:pt x="2246313" y="1685925"/>
                </a:cubicBezTo>
                <a:cubicBezTo>
                  <a:pt x="2053930" y="1742480"/>
                  <a:pt x="1984840" y="1697204"/>
                  <a:pt x="1785115" y="1743361"/>
                </a:cubicBezTo>
                <a:cubicBezTo>
                  <a:pt x="1585390" y="1789518"/>
                  <a:pt x="1477469" y="1733162"/>
                  <a:pt x="1304701" y="1803190"/>
                </a:cubicBezTo>
                <a:cubicBezTo>
                  <a:pt x="1131933" y="1873218"/>
                  <a:pt x="1025155" y="1816627"/>
                  <a:pt x="843503" y="1860626"/>
                </a:cubicBezTo>
                <a:cubicBezTo>
                  <a:pt x="661851" y="1904625"/>
                  <a:pt x="521575" y="1844506"/>
                  <a:pt x="324655" y="1925242"/>
                </a:cubicBezTo>
                <a:cubicBezTo>
                  <a:pt x="450626" y="1867311"/>
                  <a:pt x="529057" y="1844548"/>
                  <a:pt x="594374" y="1812763"/>
                </a:cubicBezTo>
                <a:cubicBezTo>
                  <a:pt x="659691" y="1780978"/>
                  <a:pt x="835434" y="1752357"/>
                  <a:pt x="898525" y="1685925"/>
                </a:cubicBezTo>
                <a:cubicBezTo>
                  <a:pt x="758764" y="1711769"/>
                  <a:pt x="703765" y="1672874"/>
                  <a:pt x="608285" y="1685925"/>
                </a:cubicBezTo>
                <a:cubicBezTo>
                  <a:pt x="512805" y="1698976"/>
                  <a:pt x="383153" y="1664100"/>
                  <a:pt x="280993" y="1685925"/>
                </a:cubicBezTo>
                <a:cubicBezTo>
                  <a:pt x="118288" y="1685514"/>
                  <a:pt x="-14871" y="1573330"/>
                  <a:pt x="0" y="1404932"/>
                </a:cubicBezTo>
                <a:lnTo>
                  <a:pt x="0" y="1404938"/>
                </a:lnTo>
                <a:cubicBezTo>
                  <a:pt x="-8175" y="1240079"/>
                  <a:pt x="15823" y="1150219"/>
                  <a:pt x="0" y="983456"/>
                </a:cubicBezTo>
                <a:lnTo>
                  <a:pt x="0" y="983456"/>
                </a:lnTo>
                <a:cubicBezTo>
                  <a:pt x="-19926" y="862972"/>
                  <a:pt x="38500" y="726014"/>
                  <a:pt x="0" y="653298"/>
                </a:cubicBezTo>
                <a:cubicBezTo>
                  <a:pt x="-38500" y="580582"/>
                  <a:pt x="5797" y="382386"/>
                  <a:pt x="0" y="280993"/>
                </a:cubicBezTo>
                <a:close/>
              </a:path>
              <a:path w="5391150" h="1685925" stroke="0" extrusionOk="0">
                <a:moveTo>
                  <a:pt x="0" y="280993"/>
                </a:moveTo>
                <a:cubicBezTo>
                  <a:pt x="-2445" y="136014"/>
                  <a:pt x="127268" y="22974"/>
                  <a:pt x="280993" y="0"/>
                </a:cubicBezTo>
                <a:cubicBezTo>
                  <a:pt x="424205" y="-11340"/>
                  <a:pt x="443026" y="5500"/>
                  <a:pt x="595934" y="0"/>
                </a:cubicBezTo>
                <a:cubicBezTo>
                  <a:pt x="748842" y="-5500"/>
                  <a:pt x="752475" y="395"/>
                  <a:pt x="898525" y="0"/>
                </a:cubicBezTo>
                <a:lnTo>
                  <a:pt x="898525" y="0"/>
                </a:lnTo>
                <a:cubicBezTo>
                  <a:pt x="1020640" y="-26419"/>
                  <a:pt x="1168889" y="47015"/>
                  <a:pt x="1307354" y="0"/>
                </a:cubicBezTo>
                <a:cubicBezTo>
                  <a:pt x="1445819" y="-47015"/>
                  <a:pt x="1643781" y="28486"/>
                  <a:pt x="1743139" y="0"/>
                </a:cubicBezTo>
                <a:cubicBezTo>
                  <a:pt x="1842497" y="-28486"/>
                  <a:pt x="2128398" y="40168"/>
                  <a:pt x="2246313" y="0"/>
                </a:cubicBezTo>
                <a:cubicBezTo>
                  <a:pt x="2406477" y="-2259"/>
                  <a:pt x="2694839" y="72384"/>
                  <a:pt x="2876359" y="0"/>
                </a:cubicBezTo>
                <a:cubicBezTo>
                  <a:pt x="3057879" y="-72384"/>
                  <a:pt x="3263232" y="8647"/>
                  <a:pt x="3363212" y="0"/>
                </a:cubicBezTo>
                <a:cubicBezTo>
                  <a:pt x="3463192" y="-8647"/>
                  <a:pt x="3812096" y="25616"/>
                  <a:pt x="3964619" y="0"/>
                </a:cubicBezTo>
                <a:cubicBezTo>
                  <a:pt x="4117142" y="-25616"/>
                  <a:pt x="4290492" y="24204"/>
                  <a:pt x="4451473" y="0"/>
                </a:cubicBezTo>
                <a:cubicBezTo>
                  <a:pt x="4612454" y="-24204"/>
                  <a:pt x="4812437" y="42283"/>
                  <a:pt x="5110157" y="0"/>
                </a:cubicBezTo>
                <a:cubicBezTo>
                  <a:pt x="5266219" y="-41314"/>
                  <a:pt x="5395804" y="111080"/>
                  <a:pt x="5391150" y="280993"/>
                </a:cubicBezTo>
                <a:cubicBezTo>
                  <a:pt x="5408538" y="368086"/>
                  <a:pt x="5367886" y="492638"/>
                  <a:pt x="5391150" y="611151"/>
                </a:cubicBezTo>
                <a:cubicBezTo>
                  <a:pt x="5414414" y="729664"/>
                  <a:pt x="5351898" y="832593"/>
                  <a:pt x="5391150" y="983456"/>
                </a:cubicBezTo>
                <a:lnTo>
                  <a:pt x="5391150" y="983456"/>
                </a:lnTo>
                <a:cubicBezTo>
                  <a:pt x="5407495" y="1121577"/>
                  <a:pt x="5373522" y="1236853"/>
                  <a:pt x="5391150" y="1404938"/>
                </a:cubicBezTo>
                <a:lnTo>
                  <a:pt x="5391150" y="1404932"/>
                </a:lnTo>
                <a:cubicBezTo>
                  <a:pt x="5394725" y="1551264"/>
                  <a:pt x="5287841" y="1687712"/>
                  <a:pt x="5110157" y="1685925"/>
                </a:cubicBezTo>
                <a:cubicBezTo>
                  <a:pt x="4896847" y="1743852"/>
                  <a:pt x="4771873" y="1677486"/>
                  <a:pt x="4537388" y="1685925"/>
                </a:cubicBezTo>
                <a:cubicBezTo>
                  <a:pt x="4302903" y="1694364"/>
                  <a:pt x="4151292" y="1661406"/>
                  <a:pt x="3907343" y="1685925"/>
                </a:cubicBezTo>
                <a:cubicBezTo>
                  <a:pt x="3663395" y="1710444"/>
                  <a:pt x="3554984" y="1663510"/>
                  <a:pt x="3334574" y="1685925"/>
                </a:cubicBezTo>
                <a:cubicBezTo>
                  <a:pt x="3114164" y="1708340"/>
                  <a:pt x="2734589" y="1636866"/>
                  <a:pt x="2246313" y="1685925"/>
                </a:cubicBezTo>
                <a:cubicBezTo>
                  <a:pt x="2099761" y="1713031"/>
                  <a:pt x="1957950" y="1721346"/>
                  <a:pt x="1804332" y="1740968"/>
                </a:cubicBezTo>
                <a:cubicBezTo>
                  <a:pt x="1650714" y="1760590"/>
                  <a:pt x="1479519" y="1769750"/>
                  <a:pt x="1304701" y="1803190"/>
                </a:cubicBezTo>
                <a:cubicBezTo>
                  <a:pt x="1129883" y="1836630"/>
                  <a:pt x="953455" y="1831555"/>
                  <a:pt x="843503" y="1860626"/>
                </a:cubicBezTo>
                <a:cubicBezTo>
                  <a:pt x="733551" y="1889697"/>
                  <a:pt x="458048" y="1862037"/>
                  <a:pt x="324655" y="1925242"/>
                </a:cubicBezTo>
                <a:cubicBezTo>
                  <a:pt x="434657" y="1845061"/>
                  <a:pt x="539988" y="1872475"/>
                  <a:pt x="617329" y="1803190"/>
                </a:cubicBezTo>
                <a:cubicBezTo>
                  <a:pt x="694670" y="1733905"/>
                  <a:pt x="770908" y="1768649"/>
                  <a:pt x="898525" y="1685925"/>
                </a:cubicBezTo>
                <a:cubicBezTo>
                  <a:pt x="825685" y="1722122"/>
                  <a:pt x="685041" y="1685889"/>
                  <a:pt x="589759" y="1685925"/>
                </a:cubicBezTo>
                <a:cubicBezTo>
                  <a:pt x="494477" y="1685961"/>
                  <a:pt x="345210" y="1678180"/>
                  <a:pt x="280993" y="1685925"/>
                </a:cubicBezTo>
                <a:cubicBezTo>
                  <a:pt x="166033" y="1672038"/>
                  <a:pt x="-17181" y="1543996"/>
                  <a:pt x="0" y="1404932"/>
                </a:cubicBezTo>
                <a:lnTo>
                  <a:pt x="0" y="1404938"/>
                </a:lnTo>
                <a:cubicBezTo>
                  <a:pt x="-33054" y="1194282"/>
                  <a:pt x="9025" y="1075581"/>
                  <a:pt x="0" y="983456"/>
                </a:cubicBezTo>
                <a:lnTo>
                  <a:pt x="0" y="983456"/>
                </a:lnTo>
                <a:cubicBezTo>
                  <a:pt x="-5418" y="821290"/>
                  <a:pt x="7659" y="739075"/>
                  <a:pt x="0" y="653298"/>
                </a:cubicBezTo>
                <a:cubicBezTo>
                  <a:pt x="-7659" y="567521"/>
                  <a:pt x="40806" y="434246"/>
                  <a:pt x="0" y="280993"/>
                </a:cubicBezTo>
                <a:close/>
              </a:path>
            </a:pathLst>
          </a:custGeom>
          <a:ln w="57150">
            <a:extLst>
              <a:ext uri="{C807C97D-BFC1-408E-A445-0C87EB9F89A2}">
                <ask:lineSketchStyleProps xmlns="" xmlns:ask="http://schemas.microsoft.com/office/drawing/2018/sketchyshapes" sd="486740895">
                  <a:prstGeom prst="wedgeRoundRectCallout">
                    <a:avLst>
                      <a:gd name="adj1" fmla="val -43978"/>
                      <a:gd name="adj2" fmla="val 64195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câu kể, câu hỏi về sự vật, hoạt động em thấy trong tranh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6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9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A4111C-7370-4873-86DC-6ECD0C13079E}"/>
              </a:ext>
            </a:extLst>
          </p:cNvPr>
          <p:cNvSpPr txBox="1"/>
          <p:nvPr/>
        </p:nvSpPr>
        <p:spPr>
          <a:xfrm>
            <a:off x="371476" y="405825"/>
            <a:ext cx="11324510" cy="6001643"/>
          </a:xfrm>
          <a:custGeom>
            <a:avLst/>
            <a:gdLst>
              <a:gd name="connsiteX0" fmla="*/ 0 w 11324510"/>
              <a:gd name="connsiteY0" fmla="*/ 0 h 6001643"/>
              <a:gd name="connsiteX1" fmla="*/ 11324510 w 11324510"/>
              <a:gd name="connsiteY1" fmla="*/ 0 h 6001643"/>
              <a:gd name="connsiteX2" fmla="*/ 11324510 w 11324510"/>
              <a:gd name="connsiteY2" fmla="*/ 6001643 h 6001643"/>
              <a:gd name="connsiteX3" fmla="*/ 0 w 11324510"/>
              <a:gd name="connsiteY3" fmla="*/ 6001643 h 6001643"/>
              <a:gd name="connsiteX4" fmla="*/ 0 w 11324510"/>
              <a:gd name="connsiteY4" fmla="*/ 0 h 600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4510" h="6001643" fill="none" extrusionOk="0">
                <a:moveTo>
                  <a:pt x="0" y="0"/>
                </a:moveTo>
                <a:cubicBezTo>
                  <a:pt x="4105796" y="41470"/>
                  <a:pt x="7581685" y="156431"/>
                  <a:pt x="11324510" y="0"/>
                </a:cubicBezTo>
                <a:cubicBezTo>
                  <a:pt x="11339160" y="872135"/>
                  <a:pt x="11287716" y="4264384"/>
                  <a:pt x="11324510" y="6001643"/>
                </a:cubicBezTo>
                <a:cubicBezTo>
                  <a:pt x="7222530" y="5983996"/>
                  <a:pt x="2116940" y="6036947"/>
                  <a:pt x="0" y="6001643"/>
                </a:cubicBezTo>
                <a:cubicBezTo>
                  <a:pt x="65784" y="4800601"/>
                  <a:pt x="-169487" y="1152957"/>
                  <a:pt x="0" y="0"/>
                </a:cubicBezTo>
                <a:close/>
              </a:path>
              <a:path w="11324510" h="6001643" stroke="0" extrusionOk="0">
                <a:moveTo>
                  <a:pt x="0" y="0"/>
                </a:moveTo>
                <a:cubicBezTo>
                  <a:pt x="3561612" y="53968"/>
                  <a:pt x="8987900" y="-1137"/>
                  <a:pt x="11324510" y="0"/>
                </a:cubicBezTo>
                <a:cubicBezTo>
                  <a:pt x="11167817" y="1395084"/>
                  <a:pt x="11468577" y="3572579"/>
                  <a:pt x="11324510" y="6001643"/>
                </a:cubicBezTo>
                <a:cubicBezTo>
                  <a:pt x="9760165" y="6056185"/>
                  <a:pt x="2825867" y="5901864"/>
                  <a:pt x="0" y="6001643"/>
                </a:cubicBezTo>
                <a:cubicBezTo>
                  <a:pt x="90861" y="5143141"/>
                  <a:pt x="-96644" y="932785"/>
                  <a:pt x="0" y="0"/>
                </a:cubicBezTo>
                <a:close/>
              </a:path>
            </a:pathLst>
          </a:custGeom>
          <a:ln w="28575">
            <a:solidFill>
              <a:srgbClr val="126A8E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697203518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BCAD2563-CE43-40E0-8FE5-899E862C1EA0}"/>
              </a:ext>
            </a:extLst>
          </p:cNvPr>
          <p:cNvSpPr/>
          <p:nvPr/>
        </p:nvSpPr>
        <p:spPr>
          <a:xfrm>
            <a:off x="496014" y="1638507"/>
            <a:ext cx="2981324" cy="1990725"/>
          </a:xfrm>
          <a:prstGeom prst="cloud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xmlns="" id="{348DE20A-9207-4408-B5C5-665240096375}"/>
              </a:ext>
            </a:extLst>
          </p:cNvPr>
          <p:cNvSpPr/>
          <p:nvPr/>
        </p:nvSpPr>
        <p:spPr>
          <a:xfrm>
            <a:off x="3686888" y="147658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3A019CB-6838-4181-BA81-D527BA146C62}"/>
              </a:ext>
            </a:extLst>
          </p:cNvPr>
          <p:cNvSpPr/>
          <p:nvPr/>
        </p:nvSpPr>
        <p:spPr>
          <a:xfrm>
            <a:off x="4125035" y="750277"/>
            <a:ext cx="2247903" cy="1483543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231849A-1CFE-4407-85B0-C3C8CB9EE9AC}"/>
              </a:ext>
            </a:extLst>
          </p:cNvPr>
          <p:cNvSpPr/>
          <p:nvPr/>
        </p:nvSpPr>
        <p:spPr>
          <a:xfrm>
            <a:off x="4125035" y="3814970"/>
            <a:ext cx="2362203" cy="1031078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endParaRPr lang="en-US" sz="36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6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815582C4-CCC1-4EBE-B2D0-3A126051D270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487238" y="4143609"/>
            <a:ext cx="876301" cy="186900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19D48A4-25E0-4017-92F5-6E6D6BBE1B48}"/>
              </a:ext>
            </a:extLst>
          </p:cNvPr>
          <p:cNvSpPr/>
          <p:nvPr/>
        </p:nvSpPr>
        <p:spPr>
          <a:xfrm>
            <a:off x="7363539" y="3781397"/>
            <a:ext cx="3333754" cy="1040839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97B42E04-0EFA-4850-B761-B14C5711D752}"/>
              </a:ext>
            </a:extLst>
          </p:cNvPr>
          <p:cNvCxnSpPr>
            <a:cxnSpLocks/>
          </p:cNvCxnSpPr>
          <p:nvPr/>
        </p:nvCxnSpPr>
        <p:spPr>
          <a:xfrm>
            <a:off x="6466431" y="4507910"/>
            <a:ext cx="784565" cy="676275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A85D66DE-C5E0-404F-A213-62E9C19B0E20}"/>
              </a:ext>
            </a:extLst>
          </p:cNvPr>
          <p:cNvSpPr/>
          <p:nvPr/>
        </p:nvSpPr>
        <p:spPr>
          <a:xfrm>
            <a:off x="7294372" y="5147422"/>
            <a:ext cx="3333754" cy="104084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26DDFF3-F000-496F-879A-070EE5110F15}"/>
              </a:ext>
            </a:extLst>
          </p:cNvPr>
          <p:cNvCxnSpPr>
            <a:cxnSpLocks/>
          </p:cNvCxnSpPr>
          <p:nvPr/>
        </p:nvCxnSpPr>
        <p:spPr>
          <a:xfrm flipV="1">
            <a:off x="6372938" y="1583729"/>
            <a:ext cx="971552" cy="1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E1B662A7-4D31-44BA-9B18-21BD5A781137}"/>
              </a:ext>
            </a:extLst>
          </p:cNvPr>
          <p:cNvSpPr/>
          <p:nvPr/>
        </p:nvSpPr>
        <p:spPr>
          <a:xfrm>
            <a:off x="7363538" y="599878"/>
            <a:ext cx="4079161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1B662A7-4D31-44BA-9B18-21BD5A781137}"/>
              </a:ext>
            </a:extLst>
          </p:cNvPr>
          <p:cNvSpPr/>
          <p:nvPr/>
        </p:nvSpPr>
        <p:spPr>
          <a:xfrm>
            <a:off x="7343398" y="2180829"/>
            <a:ext cx="4098210" cy="1314450"/>
          </a:xfrm>
          <a:prstGeom prst="rect">
            <a:avLst/>
          </a:prstGeom>
          <a:ln w="57150">
            <a:solidFill>
              <a:srgbClr val="E05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sz="32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2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C26DDFF3-F000-496F-879A-070EE5110F15}"/>
              </a:ext>
            </a:extLst>
          </p:cNvPr>
          <p:cNvCxnSpPr>
            <a:cxnSpLocks/>
          </p:cNvCxnSpPr>
          <p:nvPr/>
        </p:nvCxnSpPr>
        <p:spPr>
          <a:xfrm>
            <a:off x="6322820" y="1910559"/>
            <a:ext cx="1021670" cy="540541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8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2" grpId="0" animBg="1"/>
      <p:bldP spid="24" grpId="0" animBg="1"/>
      <p:bldP spid="26" grpId="0" animBg="1"/>
      <p:bldP spid="30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3" name="图片 2" descr="3-21"/>
          <p:cNvPicPr>
            <a:picLocks noChangeAspect="1"/>
          </p:cNvPicPr>
          <p:nvPr/>
        </p:nvPicPr>
        <p:blipFill>
          <a:blip r:embed="rId6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pic>
        <p:nvPicPr>
          <p:cNvPr id="5" name="口哨版轻松欢快夏日旅行配乐-26秒">
            <a:hlinkClick r:id="" action="ppaction://media"/>
            <a:extLst>
              <a:ext uri="{FF2B5EF4-FFF2-40B4-BE49-F238E27FC236}">
                <a16:creationId xmlns="" xmlns:a16="http://schemas.microsoft.com/office/drawing/2014/main" id="{5A579481-29C4-4895-A565-541D26862F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5812" y="-2147047"/>
            <a:ext cx="609600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823A637-4EA8-481B-9CC8-0DFE4EAC05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4141" y="1948588"/>
            <a:ext cx="9461812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1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-21"/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>
            <a:off x="9767942" y="3607361"/>
            <a:ext cx="2424057" cy="32779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028DDB-585E-4921-AB89-D3D41EB9F43C}"/>
              </a:ext>
            </a:extLst>
          </p:cNvPr>
          <p:cNvSpPr txBox="1"/>
          <p:nvPr/>
        </p:nvSpPr>
        <p:spPr>
          <a:xfrm>
            <a:off x="2630465" y="1516674"/>
            <a:ext cx="7402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unito black" pitchFamily="2" charset="0"/>
                <a:ea typeface="Ariston" panose="02020500000000000000" pitchFamily="18" charset="0"/>
                <a:cs typeface="Ariston" panose="02020500000000000000" pitchFamily="18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unito black" pitchFamily="2" charset="0"/>
              <a:ea typeface="Ariston" panose="02020500000000000000" pitchFamily="18" charset="0"/>
              <a:cs typeface="Ariston" panose="02020500000000000000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2AF9160-0B26-4AD4-8FEB-EE2056B93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306" y="2299323"/>
            <a:ext cx="10839627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a5804deac6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0095" cy="6885305"/>
          </a:xfrm>
          <a:prstGeom prst="rect">
            <a:avLst/>
          </a:prstGeom>
        </p:spPr>
      </p:pic>
      <p:pic>
        <p:nvPicPr>
          <p:cNvPr id="6" name="图片 5" descr="语文老师"/>
          <p:cNvPicPr>
            <a:picLocks noChangeAspect="1"/>
          </p:cNvPicPr>
          <p:nvPr/>
        </p:nvPicPr>
        <p:blipFill>
          <a:blip r:embed="rId4"/>
          <a:srcRect l="17260" t="6354" r="19990" b="5458"/>
          <a:stretch>
            <a:fillRect/>
          </a:stretch>
        </p:blipFill>
        <p:spPr>
          <a:xfrm>
            <a:off x="8862307" y="2381348"/>
            <a:ext cx="3327788" cy="46770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AEDF68C-44DC-4F59-99D8-518498A8E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389" y="2045908"/>
            <a:ext cx="9461812" cy="213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457200" y="154739"/>
            <a:ext cx="112421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=""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453" y="700855"/>
            <a:ext cx="9844723" cy="241474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116990B9-BAB3-4196-8667-737520856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7" y="3136265"/>
            <a:ext cx="6539995" cy="374904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FA0BB403-6D94-4B54-879C-C79624FCF0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911" y="3263751"/>
            <a:ext cx="5114209" cy="1258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182761" y="37580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10526" y="921753"/>
            <a:ext cx="1124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T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 ngữ nào dưới đây chỉ thái độ lịch sự trong giao tiếp?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=""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4D81A57-CA99-4651-B08B-FCCA0B85A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893" y="2359923"/>
            <a:ext cx="9844723" cy="2414743"/>
          </a:xfrm>
          <a:prstGeom prst="rect">
            <a:avLst/>
          </a:prstGeom>
        </p:spPr>
      </p:pic>
      <p:pic>
        <p:nvPicPr>
          <p:cNvPr id="3" name="Picture 2" descr="Shape&#10;&#10;Description automatically generated">
            <a:extLst>
              <a:ext uri="{FF2B5EF4-FFF2-40B4-BE49-F238E27FC236}">
                <a16:creationId xmlns="" xmlns:a16="http://schemas.microsoft.com/office/drawing/2014/main" id="{89C10ACC-9489-43CE-9E3F-98DC156073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61" y="2146503"/>
            <a:ext cx="1066800" cy="90323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="" xmlns:a16="http://schemas.microsoft.com/office/drawing/2014/main" id="{349ACDF6-465D-48A0-B55D-4B0AF725F6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229" y="2004263"/>
            <a:ext cx="1066800" cy="903238"/>
          </a:xfrm>
          <a:prstGeom prst="rect">
            <a:avLst/>
          </a:prstGeom>
        </p:spPr>
      </p:pic>
      <p:pic>
        <p:nvPicPr>
          <p:cNvPr id="15" name="Picture 14" descr="Shape&#10;&#10;Description automatically generated">
            <a:extLst>
              <a:ext uri="{FF2B5EF4-FFF2-40B4-BE49-F238E27FC236}">
                <a16:creationId xmlns="" xmlns:a16="http://schemas.microsoft.com/office/drawing/2014/main" id="{731C4D92-41E7-40DE-B172-C8CD5D609E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49" y="3340054"/>
            <a:ext cx="1066800" cy="903238"/>
          </a:xfrm>
          <a:prstGeom prst="rect">
            <a:avLst/>
          </a:prstGeom>
        </p:spPr>
      </p:pic>
      <p:pic>
        <p:nvPicPr>
          <p:cNvPr id="16" name="Picture 15" descr="Shape&#10;&#10;Description automatically generated">
            <a:extLst>
              <a:ext uri="{FF2B5EF4-FFF2-40B4-BE49-F238E27FC236}">
                <a16:creationId xmlns="" xmlns:a16="http://schemas.microsoft.com/office/drawing/2014/main" id="{B4828E20-FC85-456B-BEFC-77108EBAA7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571" y="3340054"/>
            <a:ext cx="1066800" cy="903238"/>
          </a:xfrm>
          <a:prstGeom prst="rect">
            <a:avLst/>
          </a:prstGeom>
        </p:spPr>
      </p:pic>
      <p:pic>
        <p:nvPicPr>
          <p:cNvPr id="17" name="Picture 16" descr="Shape&#10;&#10;Description automatically generated">
            <a:extLst>
              <a:ext uri="{FF2B5EF4-FFF2-40B4-BE49-F238E27FC236}">
                <a16:creationId xmlns="" xmlns:a16="http://schemas.microsoft.com/office/drawing/2014/main" id="{CA0663DB-EAEE-42EF-BBCF-0CF7979863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931" y="3340054"/>
            <a:ext cx="1066800" cy="9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587632" y="503219"/>
            <a:ext cx="10601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 2 câu với từ ngữ tìm được ở bài tập 1. 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=""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167" t="8938" r="15490"/>
          <a:stretch>
            <a:fillRect/>
          </a:stretch>
        </p:blipFill>
        <p:spPr>
          <a:xfrm flipH="1">
            <a:off x="-242930" y="4847574"/>
            <a:ext cx="1506913" cy="20377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D8003D3-A784-4899-AA1A-44917ED13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93943"/>
            <a:ext cx="6053828" cy="3749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6D47AA9-61B6-4FF0-9459-873618221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299" y="1175208"/>
            <a:ext cx="4395597" cy="16521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990DA4-D980-4223-B7B9-06B69DEE844A}"/>
              </a:ext>
            </a:extLst>
          </p:cNvPr>
          <p:cNvSpPr txBox="1"/>
          <p:nvPr/>
        </p:nvSpPr>
        <p:spPr>
          <a:xfrm>
            <a:off x="1311579" y="2535267"/>
            <a:ext cx="77498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3200" dirty="0" err="1" smtClean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Thân</a:t>
            </a:r>
            <a:r>
              <a:rPr lang="en-US" sz="3200" dirty="0" smtClean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thiện</a:t>
            </a:r>
            <a:r>
              <a:rPr lang="en-US" sz="3200" dirty="0" smtClean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vi-VN" sz="3200" dirty="0" smtClean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Mẹ </a:t>
            </a:r>
            <a:r>
              <a:rPr lang="vi-VN" sz="3200" dirty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khuyên em nên đối xử thân </a:t>
            </a:r>
            <a:r>
              <a:rPr lang="vi-VN" sz="3200" dirty="0" smtClean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thiện </a:t>
            </a:r>
            <a:r>
              <a:rPr lang="vi-VN" sz="3200" dirty="0">
                <a:solidFill>
                  <a:srgbClr val="9900CC"/>
                </a:solidFill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với mọi người xung quanh. </a:t>
            </a:r>
          </a:p>
        </p:txBody>
      </p:sp>
    </p:spTree>
    <p:extLst>
      <p:ext uri="{BB962C8B-B14F-4D97-AF65-F5344CB8AC3E}">
        <p14:creationId xmlns:p14="http://schemas.microsoft.com/office/powerpoint/2010/main" val="4047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 các câu dưới đây vào kiểu câu thích hợp.</a:t>
            </a:r>
          </a:p>
        </p:txBody>
      </p:sp>
      <p:pic>
        <p:nvPicPr>
          <p:cNvPr id="53" name="图片 2" descr="3-21">
            <a:extLst>
              <a:ext uri="{FF2B5EF4-FFF2-40B4-BE49-F238E27FC236}">
                <a16:creationId xmlns=""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ACCB0A12-B0AF-4AFC-BF03-6DAD368877C1}"/>
              </a:ext>
            </a:extLst>
          </p:cNvPr>
          <p:cNvGrpSpPr/>
          <p:nvPr/>
        </p:nvGrpSpPr>
        <p:grpSpPr>
          <a:xfrm>
            <a:off x="1056432" y="756198"/>
            <a:ext cx="10284550" cy="586810"/>
            <a:chOff x="1302569" y="3878998"/>
            <a:chExt cx="10284550" cy="58681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2D67B1A8-4806-4504-AC0B-755DDE4A3AA8}"/>
                </a:ext>
              </a:extLst>
            </p:cNvPr>
            <p:cNvSpPr/>
            <p:nvPr/>
          </p:nvSpPr>
          <p:spPr>
            <a:xfrm>
              <a:off x="1302569" y="3881033"/>
              <a:ext cx="10221376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62DF4BCF-048D-4982-8259-A789E9DD1F27}"/>
                </a:ext>
              </a:extLst>
            </p:cNvPr>
            <p:cNvSpPr txBox="1"/>
            <p:nvPr/>
          </p:nvSpPr>
          <p:spPr>
            <a:xfrm>
              <a:off x="1368965" y="3878998"/>
              <a:ext cx="1021815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An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Minh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84C3B91C-E562-421A-BB77-4E562A6F07F2}"/>
              </a:ext>
            </a:extLst>
          </p:cNvPr>
          <p:cNvGrpSpPr/>
          <p:nvPr/>
        </p:nvGrpSpPr>
        <p:grpSpPr>
          <a:xfrm>
            <a:off x="878665" y="1629251"/>
            <a:ext cx="10486825" cy="599014"/>
            <a:chOff x="1124802" y="3866794"/>
            <a:chExt cx="10486825" cy="599014"/>
          </a:xfrm>
        </p:grpSpPr>
        <p:sp>
          <p:nvSpPr>
            <p:cNvPr id="12" name="Freeform 3">
              <a:extLst>
                <a:ext uri="{FF2B5EF4-FFF2-40B4-BE49-F238E27FC236}">
                  <a16:creationId xmlns="" xmlns:a16="http://schemas.microsoft.com/office/drawing/2014/main" id="{633DAAAF-99D2-4B10-8D90-E8E58410F7A7}"/>
                </a:ext>
              </a:extLst>
            </p:cNvPr>
            <p:cNvSpPr/>
            <p:nvPr/>
          </p:nvSpPr>
          <p:spPr>
            <a:xfrm>
              <a:off x="1302569" y="3881033"/>
              <a:ext cx="10309058" cy="584775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357A66A-2C35-4741-A7B2-75D5F5B14E87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Ai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phát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minh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ra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điện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thoại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9E382537-CAA7-45F3-87FE-3858793B73A9}"/>
              </a:ext>
            </a:extLst>
          </p:cNvPr>
          <p:cNvGrpSpPr/>
          <p:nvPr/>
        </p:nvGrpSpPr>
        <p:grpSpPr>
          <a:xfrm>
            <a:off x="249129" y="2620024"/>
            <a:ext cx="12112668" cy="586810"/>
            <a:chOff x="544469" y="3866794"/>
            <a:chExt cx="11783841" cy="332865"/>
          </a:xfrm>
        </p:grpSpPr>
        <p:sp>
          <p:nvSpPr>
            <p:cNvPr id="16" name="Freeform 3">
              <a:extLst>
                <a:ext uri="{FF2B5EF4-FFF2-40B4-BE49-F238E27FC236}">
                  <a16:creationId xmlns="" xmlns:a16="http://schemas.microsoft.com/office/drawing/2014/main" id="{0DDCBB61-4F3D-4944-BAF3-3CE19947C0E9}"/>
                </a:ext>
              </a:extLst>
            </p:cNvPr>
            <p:cNvSpPr/>
            <p:nvPr/>
          </p:nvSpPr>
          <p:spPr>
            <a:xfrm>
              <a:off x="725590" y="3881033"/>
              <a:ext cx="11342267" cy="31862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C144E81A-7F52-4970-BB2B-78D787F8F805}"/>
                </a:ext>
              </a:extLst>
            </p:cNvPr>
            <p:cNvSpPr txBox="1"/>
            <p:nvPr/>
          </p:nvSpPr>
          <p:spPr>
            <a:xfrm>
              <a:off x="544469" y="3866794"/>
              <a:ext cx="11783841" cy="296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sao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hoàn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cảnh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khó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khăn</a:t>
              </a:r>
              <a:r>
                <a:rPr lang="en-US" sz="28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B9C081E0-F3B3-4CD5-B9DD-D4C096E61FD0}"/>
              </a:ext>
            </a:extLst>
          </p:cNvPr>
          <p:cNvGrpSpPr/>
          <p:nvPr/>
        </p:nvGrpSpPr>
        <p:grpSpPr>
          <a:xfrm>
            <a:off x="1056432" y="3419368"/>
            <a:ext cx="10486825" cy="672724"/>
            <a:chOff x="1124802" y="3881033"/>
            <a:chExt cx="10486825" cy="381599"/>
          </a:xfrm>
        </p:grpSpPr>
        <p:sp>
          <p:nvSpPr>
            <p:cNvPr id="21" name="Freeform 3">
              <a:extLst>
                <a:ext uri="{FF2B5EF4-FFF2-40B4-BE49-F238E27FC236}">
                  <a16:creationId xmlns="" xmlns:a16="http://schemas.microsoft.com/office/drawing/2014/main" id="{B5E1AFEF-8D10-4200-B0DF-AC8BE9197A97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893D4C0-FB1D-45C3-9585-0F70F6032A3B}"/>
                </a:ext>
              </a:extLst>
            </p:cNvPr>
            <p:cNvSpPr txBox="1"/>
            <p:nvPr/>
          </p:nvSpPr>
          <p:spPr>
            <a:xfrm>
              <a:off x="1124802" y="3948380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d.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30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B00C9F1B-B4AE-46B7-8F74-F26F42E2816C}"/>
              </a:ext>
            </a:extLst>
          </p:cNvPr>
          <p:cNvGrpSpPr/>
          <p:nvPr/>
        </p:nvGrpSpPr>
        <p:grpSpPr>
          <a:xfrm>
            <a:off x="1105717" y="4444071"/>
            <a:ext cx="10486825" cy="697826"/>
            <a:chOff x="1124802" y="3866794"/>
            <a:chExt cx="10486825" cy="395838"/>
          </a:xfrm>
        </p:grpSpPr>
        <p:sp>
          <p:nvSpPr>
            <p:cNvPr id="24" name="Freeform 3">
              <a:extLst>
                <a:ext uri="{FF2B5EF4-FFF2-40B4-BE49-F238E27FC236}">
                  <a16:creationId xmlns="" xmlns:a16="http://schemas.microsoft.com/office/drawing/2014/main" id="{53C3E60B-55B9-43BC-AE4B-68C4A4B0BDEE}"/>
                </a:ext>
              </a:extLst>
            </p:cNvPr>
            <p:cNvSpPr/>
            <p:nvPr/>
          </p:nvSpPr>
          <p:spPr>
            <a:xfrm>
              <a:off x="1302569" y="3881033"/>
              <a:ext cx="10309058" cy="381599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2D1345D3-BD2B-4FBF-A20F-B1F9B53D1DB5}"/>
                </a:ext>
              </a:extLst>
            </p:cNvPr>
            <p:cNvSpPr txBox="1"/>
            <p:nvPr/>
          </p:nvSpPr>
          <p:spPr>
            <a:xfrm>
              <a:off x="1124802" y="3866794"/>
              <a:ext cx="10242662" cy="314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e.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thùng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rác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đặt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b="1" dirty="0" err="1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000" b="1" dirty="0">
                  <a:solidFill>
                    <a:srgbClr val="00B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vi-VN" sz="30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664B3FA7-35CF-4EBE-BAB5-F05ED737BA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05" y="4837568"/>
            <a:ext cx="2500655" cy="1948562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1DA4B1E-043F-4ED1-A229-37CCDAE73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71" y="4973486"/>
            <a:ext cx="2171229" cy="187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32754"/>
              </p:ext>
            </p:extLst>
          </p:nvPr>
        </p:nvGraphicFramePr>
        <p:xfrm>
          <a:off x="1753152" y="184205"/>
          <a:ext cx="8763000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6918"/>
                <a:gridCol w="872418"/>
                <a:gridCol w="3123664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a. An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nói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chuyện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.</a:t>
                      </a:r>
                      <a:endParaRPr lang="vi-VN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     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effectLst/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hỏi</a:t>
                      </a:r>
                      <a:endParaRPr lang="en-US" sz="2000" dirty="0" smtClean="0">
                        <a:solidFill>
                          <a:srgbClr val="FF0000"/>
                        </a:solidFill>
                        <a:effectLst/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144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b. Ai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tiên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phát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minh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?</a:t>
                      </a:r>
                      <a:endParaRPr lang="vi-VN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c.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Vì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sao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chúng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ta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cần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giúp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đỡ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cảnh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khăn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?</a:t>
                      </a:r>
                      <a:endParaRPr lang="vi-VN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  <a:p>
                      <a:pPr lvl="0" algn="just"/>
                      <a:endParaRPr lang="vi-VN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            </a:t>
                      </a:r>
                      <a:r>
                        <a:rPr lang="en-US" sz="20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Câu</a:t>
                      </a:r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kể</a:t>
                      </a:r>
                      <a:endParaRPr lang="vi-VN" sz="2000" b="1" dirty="0" smtClean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d.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Tôi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lắng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nghe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cô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giáo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giảng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.</a:t>
                      </a:r>
                      <a:endParaRPr lang="vi-VN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e.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thùng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rác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trường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đặt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ở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đâu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Arial-Rounded" panose="020B0500000000000000" pitchFamily="34" charset="0"/>
                          <a:cs typeface="Times New Roman" pitchFamily="18" charset="0"/>
                        </a:rPr>
                        <a:t>?</a:t>
                      </a:r>
                      <a:endParaRPr lang="vi-VN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Arial-Rounded" panose="020B0500000000000000" pitchFamily="34" charset="0"/>
                        <a:cs typeface="Times New Roman" pitchFamily="18" charset="0"/>
                      </a:endParaRPr>
                    </a:p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26DDFF3-F000-496F-879A-070EE5110F15}"/>
              </a:ext>
            </a:extLst>
          </p:cNvPr>
          <p:cNvCxnSpPr>
            <a:cxnSpLocks/>
          </p:cNvCxnSpPr>
          <p:nvPr/>
        </p:nvCxnSpPr>
        <p:spPr>
          <a:xfrm>
            <a:off x="5936974" y="829090"/>
            <a:ext cx="2415622" cy="3101009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C26DDFF3-F000-496F-879A-070EE5110F15}"/>
              </a:ext>
            </a:extLst>
          </p:cNvPr>
          <p:cNvCxnSpPr>
            <a:cxnSpLocks/>
          </p:cNvCxnSpPr>
          <p:nvPr/>
        </p:nvCxnSpPr>
        <p:spPr>
          <a:xfrm flipV="1">
            <a:off x="6228522" y="1020417"/>
            <a:ext cx="2124074" cy="622853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26DDFF3-F000-496F-879A-070EE5110F15}"/>
              </a:ext>
            </a:extLst>
          </p:cNvPr>
          <p:cNvCxnSpPr>
            <a:cxnSpLocks/>
          </p:cNvCxnSpPr>
          <p:nvPr/>
        </p:nvCxnSpPr>
        <p:spPr>
          <a:xfrm flipV="1">
            <a:off x="6453809" y="3930099"/>
            <a:ext cx="1898787" cy="337102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26DDFF3-F000-496F-879A-070EE5110F15}"/>
              </a:ext>
            </a:extLst>
          </p:cNvPr>
          <p:cNvCxnSpPr>
            <a:cxnSpLocks/>
          </p:cNvCxnSpPr>
          <p:nvPr/>
        </p:nvCxnSpPr>
        <p:spPr>
          <a:xfrm flipV="1">
            <a:off x="6599583" y="1020417"/>
            <a:ext cx="1753013" cy="1842052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26DDFF3-F000-496F-879A-070EE5110F15}"/>
              </a:ext>
            </a:extLst>
          </p:cNvPr>
          <p:cNvCxnSpPr>
            <a:cxnSpLocks/>
          </p:cNvCxnSpPr>
          <p:nvPr/>
        </p:nvCxnSpPr>
        <p:spPr>
          <a:xfrm flipV="1">
            <a:off x="6228522" y="1020417"/>
            <a:ext cx="2124074" cy="4214192"/>
          </a:xfrm>
          <a:prstGeom prst="line">
            <a:avLst/>
          </a:prstGeom>
          <a:ln w="57150">
            <a:solidFill>
              <a:srgbClr val="E05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5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6C1A479C-460A-42EE-8147-168E83854D88}"/>
              </a:ext>
            </a:extLst>
          </p:cNvPr>
          <p:cNvSpPr/>
          <p:nvPr/>
        </p:nvSpPr>
        <p:spPr>
          <a:xfrm>
            <a:off x="288098" y="5916"/>
            <a:ext cx="11824570" cy="63882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51981834-4DAE-41FA-85FA-132A568FBBDC}"/>
              </a:ext>
            </a:extLst>
          </p:cNvPr>
          <p:cNvSpPr txBox="1"/>
          <p:nvPr/>
        </p:nvSpPr>
        <p:spPr>
          <a:xfrm>
            <a:off x="700923" y="171423"/>
            <a:ext cx="1021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3" name="图片 2" descr="3-21">
            <a:extLst>
              <a:ext uri="{FF2B5EF4-FFF2-40B4-BE49-F238E27FC236}">
                <a16:creationId xmlns="" xmlns:a16="http://schemas.microsoft.com/office/drawing/2014/main" id="{783A2E9A-254A-463B-A615-434B4525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67" t="8938" r="15490"/>
          <a:stretch>
            <a:fillRect/>
          </a:stretch>
        </p:blipFill>
        <p:spPr>
          <a:xfrm flipH="1">
            <a:off x="-159603" y="4792984"/>
            <a:ext cx="1506913" cy="20377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5A4FACE-5DBF-4591-8307-E60874631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4587" y="938212"/>
            <a:ext cx="7110413" cy="39744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BD0FBA-6D5C-44C0-BBEA-91757B0F75B9}"/>
              </a:ext>
            </a:extLst>
          </p:cNvPr>
          <p:cNvSpPr txBox="1"/>
          <p:nvPr/>
        </p:nvSpPr>
        <p:spPr>
          <a:xfrm>
            <a:off x="2924175" y="5219700"/>
            <a:ext cx="7715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M: -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Hai ban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46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|0.7|0.6|0.3|0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370</Words>
  <Application>Microsoft Office PowerPoint</Application>
  <PresentationFormat>Widescreen</PresentationFormat>
  <Paragraphs>61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Arial-Rounded</vt:lpstr>
      <vt:lpstr>Ariston</vt:lpstr>
      <vt:lpstr>Calibri</vt:lpstr>
      <vt:lpstr>HP001 4 hàng</vt:lpstr>
      <vt:lpstr>Nunito black</vt:lpstr>
      <vt:lpstr>Times New Roman</vt:lpstr>
      <vt:lpstr>字魂17号-萌趣果冻体</vt:lpstr>
      <vt:lpstr>等线</vt:lpstr>
      <vt:lpstr>等线 Light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Thanh PC</cp:lastModifiedBy>
  <cp:revision>45</cp:revision>
  <dcterms:created xsi:type="dcterms:W3CDTF">2022-08-29T02:02:20Z</dcterms:created>
  <dcterms:modified xsi:type="dcterms:W3CDTF">2024-12-26T08:06:04Z</dcterms:modified>
</cp:coreProperties>
</file>