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6" r:id="rId2"/>
    <p:sldId id="273" r:id="rId3"/>
    <p:sldId id="276" r:id="rId4"/>
    <p:sldId id="288" r:id="rId5"/>
    <p:sldId id="278" r:id="rId6"/>
    <p:sldId id="281" r:id="rId7"/>
    <p:sldId id="279" r:id="rId8"/>
    <p:sldId id="282" r:id="rId9"/>
    <p:sldId id="283" r:id="rId10"/>
    <p:sldId id="290" r:id="rId1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6D3B"/>
    <a:srgbClr val="B2E3FC"/>
    <a:srgbClr val="F2CECB"/>
    <a:srgbClr val="F4D8D6"/>
    <a:srgbClr val="F6B843"/>
    <a:srgbClr val="F2D6C6"/>
    <a:srgbClr val="F4D3E1"/>
    <a:srgbClr val="DFEFDB"/>
    <a:srgbClr val="CFE6C6"/>
    <a:srgbClr val="FDE5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73" d="100"/>
          <a:sy n="73" d="100"/>
        </p:scale>
        <p:origin x="4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7633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A46AF-7D0F-4C16-82C1-4DD7208CA46A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ED41-06FB-4F76-9750-4E0B094F9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712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4264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91" r:id="rId6"/>
    <p:sldLayoutId id="2147483662" r:id="rId7"/>
    <p:sldLayoutId id="2147483663" r:id="rId8"/>
    <p:sldLayoutId id="2147483664" r:id="rId9"/>
    <p:sldLayoutId id="2147483665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2" r:id="rId27"/>
    <p:sldLayoutId id="2147483693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0.png"/><Relationship Id="rId4" Type="http://schemas.openxmlformats.org/officeDocument/2006/relationships/hyperlink" Target="https://www.youtube.com/channel/UC4KJdxTA14SyBEAm7x2c09w?sub_confirmation=1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D0A635F-595D-7944-B06B-0F42D3C7303D}"/>
              </a:ext>
            </a:extLst>
          </p:cNvPr>
          <p:cNvSpPr txBox="1"/>
          <p:nvPr/>
        </p:nvSpPr>
        <p:spPr>
          <a:xfrm>
            <a:off x="1085088" y="13776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1CA354F3-7DAC-4A40-9F84-ED26C8C14D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393" y="996432"/>
            <a:ext cx="11414236" cy="5476500"/>
          </a:xfrm>
          <a:prstGeom prst="rect">
            <a:avLst/>
          </a:prstGeom>
        </p:spPr>
      </p:pic>
      <p:sp>
        <p:nvSpPr>
          <p:cNvPr id="11" name="Text Box 9">
            <a:extLst>
              <a:ext uri="{FF2B5EF4-FFF2-40B4-BE49-F238E27FC236}">
                <a16:creationId xmlns:a16="http://schemas.microsoft.com/office/drawing/2014/main" id="{39A68ABC-7717-4F68-8F71-3F9AEE2858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225" y="2703872"/>
            <a:ext cx="1034319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4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Arial" panose="020B0604020202020204" pitchFamily="34" charset="0"/>
              </a:rPr>
              <a:t>Toán</a:t>
            </a:r>
            <a:endParaRPr lang="en-US" altLang="en-US" sz="4400" b="1" dirty="0">
              <a:solidFill>
                <a:srgbClr val="FF0000"/>
              </a:solidFill>
              <a:highlight>
                <a:srgbClr val="FFFF00"/>
              </a:highlight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Text Box 9">
            <a:extLst>
              <a:ext uri="{FF2B5EF4-FFF2-40B4-BE49-F238E27FC236}">
                <a16:creationId xmlns:a16="http://schemas.microsoft.com/office/drawing/2014/main" id="{973C0258-EE8D-45C7-ABAE-88E3ACF24E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873" y="3670675"/>
            <a:ext cx="1099899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400" b="1" dirty="0" err="1">
                <a:solidFill>
                  <a:schemeClr val="bg1"/>
                </a:solidFill>
                <a:highlight>
                  <a:srgbClr val="FF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400" b="1" dirty="0">
                <a:solidFill>
                  <a:schemeClr val="bg1"/>
                </a:solidFill>
                <a:highlight>
                  <a:srgbClr val="FF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highlight>
                  <a:srgbClr val="FF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4400" b="1" dirty="0">
                <a:solidFill>
                  <a:schemeClr val="bg1"/>
                </a:solidFill>
                <a:highlight>
                  <a:srgbClr val="FF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highlight>
                  <a:srgbClr val="FF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en-US" sz="4400" b="1" dirty="0">
                <a:solidFill>
                  <a:schemeClr val="bg1"/>
                </a:solidFill>
                <a:highlight>
                  <a:srgbClr val="FF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400" b="1" dirty="0" err="1">
                <a:solidFill>
                  <a:schemeClr val="bg1"/>
                </a:solidFill>
                <a:highlight>
                  <a:srgbClr val="FF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400" b="1" dirty="0">
                <a:solidFill>
                  <a:schemeClr val="bg1"/>
                </a:solidFill>
                <a:highlight>
                  <a:srgbClr val="FF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highlight>
                  <a:srgbClr val="FF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en-US" sz="4400" b="1" dirty="0">
                <a:solidFill>
                  <a:schemeClr val="bg1"/>
                </a:solidFill>
                <a:highlight>
                  <a:srgbClr val="FF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400" b="1" dirty="0" err="1">
                <a:solidFill>
                  <a:schemeClr val="bg1"/>
                </a:solidFill>
                <a:highlight>
                  <a:srgbClr val="FF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endParaRPr lang="en-US" altLang="en-US" sz="4400" b="1" dirty="0">
              <a:solidFill>
                <a:schemeClr val="bg1"/>
              </a:solidFill>
              <a:highlight>
                <a:srgbClr val="FF00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9">
            <a:extLst>
              <a:ext uri="{FF2B5EF4-FFF2-40B4-BE49-F238E27FC236}">
                <a16:creationId xmlns:a16="http://schemas.microsoft.com/office/drawing/2014/main" id="{CD8C25BE-9AC7-4551-9252-746AF6D668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512" y="4567586"/>
            <a:ext cx="1094035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400" b="1" dirty="0">
                <a:solidFill>
                  <a:schemeClr val="bg1"/>
                </a:solidFill>
                <a:highlight>
                  <a:srgbClr val="FF00FF"/>
                </a:highlight>
                <a:latin typeface="Times New Roman" panose="02020603050405020304" pitchFamily="18" charset="0"/>
                <a:cs typeface="Arial" panose="020B0604020202020204" pitchFamily="34" charset="0"/>
              </a:rPr>
              <a:t>(Trang 14)</a:t>
            </a:r>
          </a:p>
        </p:txBody>
      </p:sp>
    </p:spTree>
    <p:extLst>
      <p:ext uri="{BB962C8B-B14F-4D97-AF65-F5344CB8AC3E}">
        <p14:creationId xmlns:p14="http://schemas.microsoft.com/office/powerpoint/2010/main" val="23118204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F319A5-B8C4-43A5-AC39-8F5856AA25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7" r="13847"/>
          <a:stretch/>
        </p:blipFill>
        <p:spPr>
          <a:xfrm>
            <a:off x="7129813" y="75920"/>
            <a:ext cx="4974309" cy="68794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16890A-01D1-4203-8C24-48251883B8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003"/>
            <a:ext cx="7103164" cy="32255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691592C-1EAC-46FB-8AE0-3A5259739ACE}"/>
              </a:ext>
            </a:extLst>
          </p:cNvPr>
          <p:cNvSpPr txBox="1"/>
          <p:nvPr/>
        </p:nvSpPr>
        <p:spPr>
          <a:xfrm>
            <a:off x="87878" y="3354595"/>
            <a:ext cx="71031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</a:rPr>
              <a:t>LUYỆN TẬP</a:t>
            </a:r>
            <a:endParaRPr lang="en-US" sz="4800" dirty="0">
              <a:solidFill>
                <a:srgbClr val="FF0000"/>
              </a:solidFill>
            </a:endParaRPr>
          </a:p>
        </p:txBody>
      </p:sp>
      <p:pic>
        <p:nvPicPr>
          <p:cNvPr id="8" name="Picture 7">
            <a:hlinkClick r:id="rId4"/>
            <a:extLst>
              <a:ext uri="{FF2B5EF4-FFF2-40B4-BE49-F238E27FC236}">
                <a16:creationId xmlns:a16="http://schemas.microsoft.com/office/drawing/2014/main" id="{98D7DF91-A777-48EA-815F-5FA569C7C6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756" y="75920"/>
            <a:ext cx="1387366" cy="6936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F0FFF6-5874-4CD1-B4B0-A22E4D91B19B}"/>
              </a:ext>
            </a:extLst>
          </p:cNvPr>
          <p:cNvSpPr txBox="1"/>
          <p:nvPr/>
        </p:nvSpPr>
        <p:spPr>
          <a:xfrm>
            <a:off x="1616111" y="4801017"/>
            <a:ext cx="40466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/>
              <a:t>TRANG 15</a:t>
            </a:r>
            <a:endParaRPr lang="en-US" sz="3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3DDBD3-BFE8-4091-8D11-B0AE1EF00EAB}"/>
              </a:ext>
            </a:extLst>
          </p:cNvPr>
          <p:cNvSpPr txBox="1"/>
          <p:nvPr/>
        </p:nvSpPr>
        <p:spPr>
          <a:xfrm>
            <a:off x="1616111" y="75920"/>
            <a:ext cx="5478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KẾT NỐI TRI THỨC VỚI CUỘC SỐNG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25141831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64" y="282314"/>
            <a:ext cx="11368673" cy="6293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7052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D557C5A-C255-4C78-87E6-665317A38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57247" y="120848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4C0F931-482B-274C-AC72-6864C961D75D}"/>
              </a:ext>
            </a:extLst>
          </p:cNvPr>
          <p:cNvSpPr txBox="1"/>
          <p:nvPr/>
        </p:nvSpPr>
        <p:spPr>
          <a:xfrm>
            <a:off x="3739386" y="458095"/>
            <a:ext cx="3951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b="1" dirty="0"/>
              <a:t>Số bị trừ, số trừ, hiệu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38F6D19-1DC5-A344-B56D-6D8F3BFDA999}"/>
              </a:ext>
            </a:extLst>
          </p:cNvPr>
          <p:cNvSpPr/>
          <p:nvPr/>
        </p:nvSpPr>
        <p:spPr>
          <a:xfrm>
            <a:off x="3739386" y="257311"/>
            <a:ext cx="3928034" cy="935182"/>
          </a:xfrm>
          <a:prstGeom prst="roundRect">
            <a:avLst/>
          </a:prstGeom>
          <a:noFill/>
          <a:ln w="28575">
            <a:solidFill>
              <a:srgbClr val="81C95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38138FD-108B-BF45-9397-EFBF2C1B11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69" b="93780" l="9551" r="89888">
                        <a14:foregroundMark x1="24719" y1="24880" x2="67416" y2="28230"/>
                        <a14:foregroundMark x1="67416" y1="27273" x2="26966" y2="21053"/>
                        <a14:foregroundMark x1="67416" y1="93780" x2="67416" y2="93780"/>
                        <a14:foregroundMark x1="38764" y1="12440" x2="38764" y2="12440"/>
                        <a14:foregroundMark x1="41573" y1="12440" x2="61798" y2="14833"/>
                        <a14:foregroundMark x1="61798" y1="13876" x2="40449" y2="12440"/>
                        <a14:foregroundMark x1="40449" y1="11483" x2="62360" y2="12440"/>
                        <a14:foregroundMark x1="62360" y1="12440" x2="64607" y2="13397"/>
                        <a14:foregroundMark x1="56180" y1="36842" x2="51685" y2="34450"/>
                      </a14:backgroundRemoval>
                    </a14:imgEffect>
                    <a14:imgEffect>
                      <a14:sharpenSoften amount="27000"/>
                    </a14:imgEffect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7313">
            <a:off x="9671411" y="1715969"/>
            <a:ext cx="1707395" cy="2004750"/>
          </a:xfrm>
          <a:prstGeom prst="rect">
            <a:avLst/>
          </a:prstGeom>
        </p:spPr>
      </p:pic>
      <p:sp>
        <p:nvSpPr>
          <p:cNvPr id="26" name="Rounded Rectangular Callout 25">
            <a:extLst>
              <a:ext uri="{FF2B5EF4-FFF2-40B4-BE49-F238E27FC236}">
                <a16:creationId xmlns:a16="http://schemas.microsoft.com/office/drawing/2014/main" id="{25EA6013-7E67-034B-9D36-BB0351535865}"/>
              </a:ext>
            </a:extLst>
          </p:cNvPr>
          <p:cNvSpPr/>
          <p:nvPr/>
        </p:nvSpPr>
        <p:spPr>
          <a:xfrm>
            <a:off x="7807988" y="852604"/>
            <a:ext cx="2536546" cy="921898"/>
          </a:xfrm>
          <a:prstGeom prst="wedgeRoundRectCallout">
            <a:avLst>
              <a:gd name="adj1" fmla="val 38889"/>
              <a:gd name="adj2" fmla="val 7830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56E6917-7C48-2E46-AC41-8CDF7E90AC50}"/>
              </a:ext>
            </a:extLst>
          </p:cNvPr>
          <p:cNvSpPr/>
          <p:nvPr/>
        </p:nvSpPr>
        <p:spPr>
          <a:xfrm>
            <a:off x="7807988" y="898241"/>
            <a:ext cx="26859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VN" sz="2400" b="1" dirty="0"/>
              <a:t>Còn lại bao nhiêu con chim?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7EF86E7-64FA-3D40-A5C6-3BC2B5E28142}"/>
              </a:ext>
            </a:extLst>
          </p:cNvPr>
          <p:cNvSpPr/>
          <p:nvPr/>
        </p:nvSpPr>
        <p:spPr>
          <a:xfrm>
            <a:off x="6688424" y="2705264"/>
            <a:ext cx="345059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VN" sz="2500" b="1" dirty="0"/>
              <a:t>12 - 2 = 10</a:t>
            </a:r>
          </a:p>
          <a:p>
            <a:r>
              <a:rPr lang="en-VN" sz="2500" b="1" dirty="0"/>
              <a:t>Còn lại 10 con chim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F49F5F3-A722-BF46-9F89-0D927E6D9D74}"/>
              </a:ext>
            </a:extLst>
          </p:cNvPr>
          <p:cNvSpPr/>
          <p:nvPr/>
        </p:nvSpPr>
        <p:spPr>
          <a:xfrm>
            <a:off x="1271588" y="3600754"/>
            <a:ext cx="9279506" cy="2773171"/>
          </a:xfrm>
          <a:prstGeom prst="roundRect">
            <a:avLst/>
          </a:prstGeom>
          <a:solidFill>
            <a:srgbClr val="FFE285">
              <a:alpha val="72000"/>
            </a:srgbClr>
          </a:solidFill>
          <a:ln>
            <a:solidFill>
              <a:srgbClr val="FFE285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49B2C73-DE33-5941-BF82-FF69031650DC}"/>
              </a:ext>
            </a:extLst>
          </p:cNvPr>
          <p:cNvSpPr/>
          <p:nvPr/>
        </p:nvSpPr>
        <p:spPr>
          <a:xfrm>
            <a:off x="2363327" y="3866016"/>
            <a:ext cx="701518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3600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CE561D-F7FA-1645-A396-FC83B773FD40}"/>
              </a:ext>
            </a:extLst>
          </p:cNvPr>
          <p:cNvSpPr txBox="1"/>
          <p:nvPr/>
        </p:nvSpPr>
        <p:spPr>
          <a:xfrm>
            <a:off x="3739386" y="3391596"/>
            <a:ext cx="11715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8800" dirty="0"/>
              <a:t>-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A9E1B99-BCD5-C84C-9992-6829CA85A03B}"/>
              </a:ext>
            </a:extLst>
          </p:cNvPr>
          <p:cNvSpPr/>
          <p:nvPr/>
        </p:nvSpPr>
        <p:spPr>
          <a:xfrm>
            <a:off x="5591317" y="3866016"/>
            <a:ext cx="755335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80E8278-0C67-5E4D-8E5B-7A693B3240FC}"/>
              </a:ext>
            </a:extLst>
          </p:cNvPr>
          <p:cNvSpPr txBox="1"/>
          <p:nvPr/>
        </p:nvSpPr>
        <p:spPr>
          <a:xfrm>
            <a:off x="6750148" y="3889871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400" b="1" dirty="0"/>
              <a:t>=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8023970-C700-F244-99FF-9A78C039F25C}"/>
              </a:ext>
            </a:extLst>
          </p:cNvPr>
          <p:cNvSpPr/>
          <p:nvPr/>
        </p:nvSpPr>
        <p:spPr>
          <a:xfrm>
            <a:off x="8515517" y="3879303"/>
            <a:ext cx="755335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3600" dirty="0">
              <a:solidFill>
                <a:schemeClr val="tx1"/>
              </a:solidFill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E3225007-6AA7-9243-A487-A6331DD16698}"/>
              </a:ext>
            </a:extLst>
          </p:cNvPr>
          <p:cNvSpPr/>
          <p:nvPr/>
        </p:nvSpPr>
        <p:spPr>
          <a:xfrm>
            <a:off x="1760019" y="4693029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rgbClr val="FF0000"/>
                </a:solidFill>
              </a:rPr>
              <a:t>Số bị trừ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39E630E8-77CB-DF4B-9878-C4B0E60751C4}"/>
              </a:ext>
            </a:extLst>
          </p:cNvPr>
          <p:cNvSpPr/>
          <p:nvPr/>
        </p:nvSpPr>
        <p:spPr>
          <a:xfrm>
            <a:off x="4985309" y="4693028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rgbClr val="FF0000"/>
                </a:solidFill>
              </a:rPr>
              <a:t>Số trừ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039AA5FF-29E5-1D43-9134-AE7C018B507C}"/>
              </a:ext>
            </a:extLst>
          </p:cNvPr>
          <p:cNvSpPr/>
          <p:nvPr/>
        </p:nvSpPr>
        <p:spPr>
          <a:xfrm>
            <a:off x="8016046" y="4687905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rgbClr val="FF0000"/>
                </a:solidFill>
              </a:rPr>
              <a:t>Hiệu</a:t>
            </a: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513D04D6-B31B-AC4A-88A4-E0A1A018BEED}"/>
              </a:ext>
            </a:extLst>
          </p:cNvPr>
          <p:cNvSpPr/>
          <p:nvPr/>
        </p:nvSpPr>
        <p:spPr>
          <a:xfrm rot="5400000">
            <a:off x="4075075" y="2959175"/>
            <a:ext cx="401243" cy="5031356"/>
          </a:xfrm>
          <a:prstGeom prst="rightBrace">
            <a:avLst>
              <a:gd name="adj1" fmla="val 60019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AFD42E6-1AE5-F847-A74A-9778B727A543}"/>
              </a:ext>
            </a:extLst>
          </p:cNvPr>
          <p:cNvSpPr/>
          <p:nvPr/>
        </p:nvSpPr>
        <p:spPr>
          <a:xfrm>
            <a:off x="1796572" y="5730650"/>
            <a:ext cx="49948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VN" sz="2800" b="1" dirty="0"/>
              <a:t>12 - 2 cũng gọi là hiệu.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FDBDBC-861E-7A43-829F-C2A70C62BF9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5000"/>
                    </a14:imgEffect>
                    <a14:imgEffect>
                      <a14:brightnessContrast bright="3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125"/>
          <a:stretch/>
        </p:blipFill>
        <p:spPr>
          <a:xfrm>
            <a:off x="1343547" y="1491366"/>
            <a:ext cx="4891912" cy="1937634"/>
          </a:xfrm>
          <a:prstGeom prst="roundRect">
            <a:avLst>
              <a:gd name="adj" fmla="val 32606"/>
            </a:avLst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DD228B1-818B-C44C-8539-8A93D5066093}"/>
              </a:ext>
            </a:extLst>
          </p:cNvPr>
          <p:cNvSpPr/>
          <p:nvPr/>
        </p:nvSpPr>
        <p:spPr>
          <a:xfrm>
            <a:off x="2306603" y="3867818"/>
            <a:ext cx="7553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VN" sz="4000" b="1" dirty="0"/>
              <a:t>12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2FAED6F-04D3-1844-B11B-C740CA36FF7C}"/>
              </a:ext>
            </a:extLst>
          </p:cNvPr>
          <p:cNvSpPr/>
          <p:nvPr/>
        </p:nvSpPr>
        <p:spPr>
          <a:xfrm>
            <a:off x="8499503" y="3895283"/>
            <a:ext cx="7553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VN" sz="40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23858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6" presetClass="emph" presetSubtype="0" repeatCount="2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26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3" fill="hold">
                          <p:stCondLst>
                            <p:cond delay="indefinite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8" fill="hold">
                          <p:stCondLst>
                            <p:cond delay="indefinite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3" fill="hold">
                          <p:stCondLst>
                            <p:cond delay="indefinite"/>
                          </p:stCondLst>
                          <p:childTnLst>
                            <p:par>
                              <p:cTn id="1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0" grpId="1"/>
          <p:bldP spid="21" grpId="0" animBg="1"/>
          <p:bldP spid="21" grpId="1" animBg="1"/>
          <p:bldP spid="26" grpId="0" animBg="1"/>
          <p:bldP spid="27" grpId="0"/>
          <p:bldP spid="28" grpId="0" build="p"/>
          <p:bldP spid="4" grpId="0" animBg="1"/>
          <p:bldP spid="30" grpId="0" animBg="1"/>
          <p:bldP spid="8" grpId="0"/>
          <p:bldP spid="32" grpId="0" animBg="1"/>
          <p:bldP spid="33" grpId="0"/>
          <p:bldP spid="34" grpId="0" animBg="1"/>
          <p:bldP spid="35" grpId="0" animBg="1"/>
          <p:bldP spid="37" grpId="0" animBg="1"/>
          <p:bldP spid="42" grpId="0" animBg="1"/>
          <p:bldP spid="9" grpId="0" animBg="1"/>
          <p:bldP spid="43" grpId="0"/>
          <p:bldP spid="11" grpId="0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6" presetClass="emph" presetSubtype="0" repeatCount="2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26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3" fill="hold">
                          <p:stCondLst>
                            <p:cond delay="indefinite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8" fill="hold">
                          <p:stCondLst>
                            <p:cond delay="indefinite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3" fill="hold">
                          <p:stCondLst>
                            <p:cond delay="indefinite"/>
                          </p:stCondLst>
                          <p:childTnLst>
                            <p:par>
                              <p:cTn id="1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0" grpId="1"/>
          <p:bldP spid="21" grpId="0" animBg="1"/>
          <p:bldP spid="21" grpId="1" animBg="1"/>
          <p:bldP spid="26" grpId="0" animBg="1"/>
          <p:bldP spid="27" grpId="0"/>
          <p:bldP spid="28" grpId="0" build="p"/>
          <p:bldP spid="4" grpId="0" animBg="1"/>
          <p:bldP spid="30" grpId="0" animBg="1"/>
          <p:bldP spid="8" grpId="0"/>
          <p:bldP spid="32" grpId="0" animBg="1"/>
          <p:bldP spid="33" grpId="0"/>
          <p:bldP spid="34" grpId="0" animBg="1"/>
          <p:bldP spid="35" grpId="0" animBg="1"/>
          <p:bldP spid="37" grpId="0" animBg="1"/>
          <p:bldP spid="42" grpId="0" animBg="1"/>
          <p:bldP spid="9" grpId="0" animBg="1"/>
          <p:bldP spid="43" grpId="0"/>
          <p:bldP spid="11" grpId="0"/>
          <p:bldP spid="29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947" y="840597"/>
            <a:ext cx="10505872" cy="527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642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hông có mô tả.">
            <a:extLst>
              <a:ext uri="{FF2B5EF4-FFF2-40B4-BE49-F238E27FC236}">
                <a16:creationId xmlns:a16="http://schemas.microsoft.com/office/drawing/2014/main" id="{9D54AE05-8A99-457D-B438-FD1B2C619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135560" y="107247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4D819D5-7711-9E42-981E-B0A9BED2D81B}"/>
              </a:ext>
            </a:extLst>
          </p:cNvPr>
          <p:cNvGrpSpPr/>
          <p:nvPr/>
        </p:nvGrpSpPr>
        <p:grpSpPr>
          <a:xfrm>
            <a:off x="5331368" y="256535"/>
            <a:ext cx="605826" cy="830997"/>
            <a:chOff x="3174278" y="237323"/>
            <a:chExt cx="605826" cy="83099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82575A4-88F7-D34D-B0B5-81085FEC9A08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451656B-C2D2-3745-9C3D-BA776BAA5F4D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377527C-1354-B34E-9A27-5261A9BC6210}"/>
              </a:ext>
            </a:extLst>
          </p:cNvPr>
          <p:cNvSpPr txBox="1"/>
          <p:nvPr/>
        </p:nvSpPr>
        <p:spPr>
          <a:xfrm>
            <a:off x="5991563" y="481644"/>
            <a:ext cx="919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/>
              <a:t>Số?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33949F1-1A7B-1C4C-8367-426B16DB76E0}"/>
              </a:ext>
            </a:extLst>
          </p:cNvPr>
          <p:cNvSpPr/>
          <p:nvPr/>
        </p:nvSpPr>
        <p:spPr>
          <a:xfrm>
            <a:off x="4587484" y="266282"/>
            <a:ext cx="3017032" cy="935182"/>
          </a:xfrm>
          <a:prstGeom prst="roundRect">
            <a:avLst/>
          </a:prstGeom>
          <a:noFill/>
          <a:ln w="28575">
            <a:solidFill>
              <a:srgbClr val="81C95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aphicFrame>
        <p:nvGraphicFramePr>
          <p:cNvPr id="87" name="Table 7">
            <a:extLst>
              <a:ext uri="{FF2B5EF4-FFF2-40B4-BE49-F238E27FC236}">
                <a16:creationId xmlns:a16="http://schemas.microsoft.com/office/drawing/2014/main" id="{5A16902F-1C07-BE44-A0EB-E954B63972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4879654"/>
              </p:ext>
            </p:extLst>
          </p:nvPr>
        </p:nvGraphicFramePr>
        <p:xfrm>
          <a:off x="907852" y="1524281"/>
          <a:ext cx="4737652" cy="42200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9949">
                  <a:extLst>
                    <a:ext uri="{9D8B030D-6E8A-4147-A177-3AD203B41FA5}">
                      <a16:colId xmlns:a16="http://schemas.microsoft.com/office/drawing/2014/main" val="2730818847"/>
                    </a:ext>
                  </a:extLst>
                </a:gridCol>
                <a:gridCol w="2067703">
                  <a:extLst>
                    <a:ext uri="{9D8B030D-6E8A-4147-A177-3AD203B41FA5}">
                      <a16:colId xmlns:a16="http://schemas.microsoft.com/office/drawing/2014/main" val="2084869629"/>
                    </a:ext>
                  </a:extLst>
                </a:gridCol>
              </a:tblGrid>
              <a:tr h="1189947">
                <a:tc gridSpan="2">
                  <a:txBody>
                    <a:bodyPr/>
                    <a:lstStyle/>
                    <a:p>
                      <a:pPr algn="ctr"/>
                      <a:r>
                        <a:rPr lang="en-VN" sz="4000" b="1" dirty="0">
                          <a:ln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</a:rPr>
                        <a:t>86 – 32 = 54</a:t>
                      </a:r>
                      <a:endParaRPr lang="en-VN" sz="4400" b="1" dirty="0">
                        <a:ln>
                          <a:solidFill>
                            <a:schemeClr val="accent6">
                              <a:lumMod val="50000"/>
                            </a:schemeClr>
                          </a:solidFill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26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4669738"/>
                  </a:ext>
                </a:extLst>
              </a:tr>
              <a:tr h="1026499">
                <a:tc>
                  <a:txBody>
                    <a:bodyPr/>
                    <a:lstStyle/>
                    <a:p>
                      <a:pPr algn="ctr"/>
                      <a:r>
                        <a:rPr lang="en-VN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Số bị trừ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958744"/>
                  </a:ext>
                </a:extLst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en-VN" sz="2800" b="1" dirty="0">
                          <a:solidFill>
                            <a:schemeClr val="tx1"/>
                          </a:solidFill>
                        </a:rPr>
                        <a:t>Số trừ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7597642"/>
                  </a:ext>
                </a:extLst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en-VN" sz="2800" b="1" dirty="0">
                          <a:solidFill>
                            <a:schemeClr val="tx1"/>
                          </a:solidFill>
                        </a:rPr>
                        <a:t>Hiệu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1218985"/>
                  </a:ext>
                </a:extLst>
              </a:tr>
            </a:tbl>
          </a:graphicData>
        </a:graphic>
      </p:graphicFrame>
      <p:sp>
        <p:nvSpPr>
          <p:cNvPr id="88" name="Rectangle 87">
            <a:extLst>
              <a:ext uri="{FF2B5EF4-FFF2-40B4-BE49-F238E27FC236}">
                <a16:creationId xmlns:a16="http://schemas.microsoft.com/office/drawing/2014/main" id="{1BFDA5F1-4E85-FB4A-8669-873F9D912863}"/>
              </a:ext>
            </a:extLst>
          </p:cNvPr>
          <p:cNvSpPr/>
          <p:nvPr/>
        </p:nvSpPr>
        <p:spPr>
          <a:xfrm>
            <a:off x="4173472" y="2904510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>
                <a:solidFill>
                  <a:srgbClr val="FF0000"/>
                </a:solidFill>
              </a:rPr>
              <a:t>86</a:t>
            </a:r>
            <a:endParaRPr lang="en-VN" sz="3600" b="1" dirty="0">
              <a:solidFill>
                <a:srgbClr val="FF0000"/>
              </a:solidFill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ED82FBA9-39D9-9248-AD3C-471DC7A77450}"/>
              </a:ext>
            </a:extLst>
          </p:cNvPr>
          <p:cNvSpPr/>
          <p:nvPr/>
        </p:nvSpPr>
        <p:spPr>
          <a:xfrm>
            <a:off x="4173472" y="3896865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>
                <a:solidFill>
                  <a:srgbClr val="FF0000"/>
                </a:solidFill>
              </a:rPr>
              <a:t>32</a:t>
            </a:r>
            <a:endParaRPr lang="en-VN" sz="3600" b="1" dirty="0">
              <a:solidFill>
                <a:srgbClr val="FF0000"/>
              </a:solidFill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0A185D63-3B62-2B43-9446-535681FA3FDA}"/>
              </a:ext>
            </a:extLst>
          </p:cNvPr>
          <p:cNvSpPr/>
          <p:nvPr/>
        </p:nvSpPr>
        <p:spPr>
          <a:xfrm>
            <a:off x="4173472" y="4944640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3600" b="1">
                <a:solidFill>
                  <a:srgbClr val="FF0000"/>
                </a:solidFill>
              </a:rPr>
              <a:t>54</a:t>
            </a:r>
            <a:endParaRPr lang="en-VN" sz="3600" b="1" dirty="0">
              <a:solidFill>
                <a:srgbClr val="FF0000"/>
              </a:solidFill>
            </a:endParaRPr>
          </a:p>
        </p:txBody>
      </p:sp>
      <p:graphicFrame>
        <p:nvGraphicFramePr>
          <p:cNvPr id="12" name="Table 7">
            <a:extLst>
              <a:ext uri="{FF2B5EF4-FFF2-40B4-BE49-F238E27FC236}">
                <a16:creationId xmlns:a16="http://schemas.microsoft.com/office/drawing/2014/main" id="{40A9A5BD-3A74-144D-8ADB-DB0FC89009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6835161"/>
              </p:ext>
            </p:extLst>
          </p:nvPr>
        </p:nvGraphicFramePr>
        <p:xfrm>
          <a:off x="6146180" y="1524281"/>
          <a:ext cx="4737652" cy="42200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9949">
                  <a:extLst>
                    <a:ext uri="{9D8B030D-6E8A-4147-A177-3AD203B41FA5}">
                      <a16:colId xmlns:a16="http://schemas.microsoft.com/office/drawing/2014/main" val="2730818847"/>
                    </a:ext>
                  </a:extLst>
                </a:gridCol>
                <a:gridCol w="2067703">
                  <a:extLst>
                    <a:ext uri="{9D8B030D-6E8A-4147-A177-3AD203B41FA5}">
                      <a16:colId xmlns:a16="http://schemas.microsoft.com/office/drawing/2014/main" val="2084869629"/>
                    </a:ext>
                  </a:extLst>
                </a:gridCol>
              </a:tblGrid>
              <a:tr h="1189947">
                <a:tc gridSpan="2">
                  <a:txBody>
                    <a:bodyPr/>
                    <a:lstStyle/>
                    <a:p>
                      <a:pPr algn="ctr"/>
                      <a:r>
                        <a:rPr lang="en-VN" sz="4000" b="1" dirty="0">
                          <a:ln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</a:rPr>
                        <a:t>47 –20 = 27</a:t>
                      </a:r>
                      <a:endParaRPr lang="en-VN" sz="4400" b="1" dirty="0">
                        <a:ln>
                          <a:solidFill>
                            <a:schemeClr val="accent6">
                              <a:lumMod val="50000"/>
                            </a:schemeClr>
                          </a:solidFill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E47C">
                        <a:alpha val="77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4669738"/>
                  </a:ext>
                </a:extLst>
              </a:tr>
              <a:tr h="1026499">
                <a:tc>
                  <a:txBody>
                    <a:bodyPr/>
                    <a:lstStyle/>
                    <a:p>
                      <a:pPr algn="ctr"/>
                      <a:r>
                        <a:rPr lang="en-VN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Số bị trừ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958744"/>
                  </a:ext>
                </a:extLst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en-VN" sz="2800" b="1" dirty="0">
                          <a:solidFill>
                            <a:schemeClr val="tx1"/>
                          </a:solidFill>
                        </a:rPr>
                        <a:t>Số trừ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7597642"/>
                  </a:ext>
                </a:extLst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en-VN" sz="2800" b="1" dirty="0">
                          <a:solidFill>
                            <a:schemeClr val="tx1"/>
                          </a:solidFill>
                        </a:rPr>
                        <a:t>Hiệu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1218985"/>
                  </a:ext>
                </a:extLst>
              </a:tr>
            </a:tbl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EBF056BD-6B10-7149-9729-B41B05E48A40}"/>
              </a:ext>
            </a:extLst>
          </p:cNvPr>
          <p:cNvSpPr/>
          <p:nvPr/>
        </p:nvSpPr>
        <p:spPr>
          <a:xfrm>
            <a:off x="9368926" y="2904510"/>
            <a:ext cx="828023" cy="64633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lvl="0" algn="ctr"/>
            <a:r>
              <a:rPr lang="en-VN" sz="3600" b="1" dirty="0">
                <a:solidFill>
                  <a:srgbClr val="FF0000"/>
                </a:solidFill>
              </a:rPr>
              <a:t>47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3D543FB-EC53-5541-B291-7B8E69406502}"/>
              </a:ext>
            </a:extLst>
          </p:cNvPr>
          <p:cNvSpPr/>
          <p:nvPr/>
        </p:nvSpPr>
        <p:spPr>
          <a:xfrm>
            <a:off x="9368926" y="3896865"/>
            <a:ext cx="828023" cy="64633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lvl="0" algn="ctr"/>
            <a:r>
              <a:rPr lang="en-VN" sz="3600" b="1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352712F-33A2-6C4C-BBAA-7553BD53654C}"/>
              </a:ext>
            </a:extLst>
          </p:cNvPr>
          <p:cNvSpPr/>
          <p:nvPr/>
        </p:nvSpPr>
        <p:spPr>
          <a:xfrm>
            <a:off x="9368926" y="4944640"/>
            <a:ext cx="828023" cy="64633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lvl="0" algn="ctr"/>
            <a:r>
              <a:rPr lang="en-VN" sz="3600" b="1" dirty="0">
                <a:solidFill>
                  <a:srgbClr val="FF0000"/>
                </a:solidFill>
              </a:rPr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239689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10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8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1" grpId="0" animBg="1"/>
          <p:bldP spid="88" grpId="0" animBg="1"/>
          <p:bldP spid="94" grpId="0" animBg="1"/>
          <p:bldP spid="95" grpId="0" animBg="1"/>
          <p:bldP spid="13" grpId="0" animBg="1"/>
          <p:bldP spid="14" grpId="0" animBg="1"/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10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8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1" grpId="0" animBg="1"/>
          <p:bldP spid="88" grpId="0" animBg="1"/>
          <p:bldP spid="94" grpId="0" animBg="1"/>
          <p:bldP spid="95" grpId="0" animBg="1"/>
          <p:bldP spid="13" grpId="0" animBg="1"/>
          <p:bldP spid="14" grpId="0" animBg="1"/>
          <p:bldP spid="15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E9D51DCF-4E12-FB43-BCEA-93967811632D}"/>
              </a:ext>
            </a:extLst>
          </p:cNvPr>
          <p:cNvGrpSpPr/>
          <p:nvPr/>
        </p:nvGrpSpPr>
        <p:grpSpPr>
          <a:xfrm>
            <a:off x="816102" y="237056"/>
            <a:ext cx="605826" cy="830997"/>
            <a:chOff x="3174278" y="237323"/>
            <a:chExt cx="605826" cy="830997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CC1581E-7352-9D4C-90F0-E57BE737FBDF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DB293EE-E412-C147-8960-7EA2FE25BBE4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C51E2A5B-4A9D-9A4F-B640-EEA1F3151943}"/>
              </a:ext>
            </a:extLst>
          </p:cNvPr>
          <p:cNvSpPr txBox="1"/>
          <p:nvPr/>
        </p:nvSpPr>
        <p:spPr>
          <a:xfrm>
            <a:off x="1476297" y="462165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/>
              <a:t>Số?</a:t>
            </a:r>
          </a:p>
        </p:txBody>
      </p:sp>
      <p:graphicFrame>
        <p:nvGraphicFramePr>
          <p:cNvPr id="20" name="Table 7">
            <a:extLst>
              <a:ext uri="{FF2B5EF4-FFF2-40B4-BE49-F238E27FC236}">
                <a16:creationId xmlns:a16="http://schemas.microsoft.com/office/drawing/2014/main" id="{D4E45349-3B38-544B-844D-7018AFE489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3032186"/>
              </p:ext>
            </p:extLst>
          </p:nvPr>
        </p:nvGraphicFramePr>
        <p:xfrm>
          <a:off x="1358348" y="1953771"/>
          <a:ext cx="8951843" cy="33470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4579">
                  <a:extLst>
                    <a:ext uri="{9D8B030D-6E8A-4147-A177-3AD203B41FA5}">
                      <a16:colId xmlns:a16="http://schemas.microsoft.com/office/drawing/2014/main" val="2730818847"/>
                    </a:ext>
                  </a:extLst>
                </a:gridCol>
                <a:gridCol w="1691816">
                  <a:extLst>
                    <a:ext uri="{9D8B030D-6E8A-4147-A177-3AD203B41FA5}">
                      <a16:colId xmlns:a16="http://schemas.microsoft.com/office/drawing/2014/main" val="2084869629"/>
                    </a:ext>
                  </a:extLst>
                </a:gridCol>
                <a:gridCol w="1691816">
                  <a:extLst>
                    <a:ext uri="{9D8B030D-6E8A-4147-A177-3AD203B41FA5}">
                      <a16:colId xmlns:a16="http://schemas.microsoft.com/office/drawing/2014/main" val="496326188"/>
                    </a:ext>
                  </a:extLst>
                </a:gridCol>
                <a:gridCol w="1691816">
                  <a:extLst>
                    <a:ext uri="{9D8B030D-6E8A-4147-A177-3AD203B41FA5}">
                      <a16:colId xmlns:a16="http://schemas.microsoft.com/office/drawing/2014/main" val="3763388343"/>
                    </a:ext>
                  </a:extLst>
                </a:gridCol>
                <a:gridCol w="1691816">
                  <a:extLst>
                    <a:ext uri="{9D8B030D-6E8A-4147-A177-3AD203B41FA5}">
                      <a16:colId xmlns:a16="http://schemas.microsoft.com/office/drawing/2014/main" val="2554407999"/>
                    </a:ext>
                  </a:extLst>
                </a:gridCol>
              </a:tblGrid>
              <a:tr h="1189947">
                <a:tc>
                  <a:txBody>
                    <a:bodyPr/>
                    <a:lstStyle/>
                    <a:p>
                      <a:pPr algn="ctr"/>
                      <a:r>
                        <a:rPr lang="en-VN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Số bị trừ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B843">
                        <a:alpha val="6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1" dirty="0">
                          <a:solidFill>
                            <a:schemeClr val="tx1"/>
                          </a:solidFill>
                          <a:latin typeface="+mn-lt"/>
                        </a:rPr>
                        <a:t>57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1" dirty="0">
                          <a:solidFill>
                            <a:schemeClr val="tx1"/>
                          </a:solidFill>
                          <a:latin typeface="+mn-lt"/>
                        </a:rPr>
                        <a:t>68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1" dirty="0">
                          <a:solidFill>
                            <a:schemeClr val="tx1"/>
                          </a:solidFill>
                          <a:latin typeface="+mn-lt"/>
                        </a:rPr>
                        <a:t>90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1" dirty="0">
                          <a:solidFill>
                            <a:schemeClr val="tx1"/>
                          </a:solidFill>
                          <a:latin typeface="+mn-lt"/>
                        </a:rPr>
                        <a:t>73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4669738"/>
                  </a:ext>
                </a:extLst>
              </a:tr>
              <a:tr h="1155327">
                <a:tc>
                  <a:txBody>
                    <a:bodyPr/>
                    <a:lstStyle/>
                    <a:p>
                      <a:pPr algn="ctr"/>
                      <a:r>
                        <a:rPr lang="en-VN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Số trừ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B843">
                        <a:alpha val="6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1" dirty="0">
                          <a:solidFill>
                            <a:schemeClr val="tx1"/>
                          </a:solidFill>
                        </a:rPr>
                        <a:t>24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1" dirty="0">
                          <a:solidFill>
                            <a:schemeClr val="tx1"/>
                          </a:solidFill>
                        </a:rPr>
                        <a:t>45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1" dirty="0">
                          <a:solidFill>
                            <a:schemeClr val="tx1"/>
                          </a:solidFill>
                        </a:rPr>
                        <a:t>40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1" dirty="0">
                          <a:solidFill>
                            <a:schemeClr val="tx1"/>
                          </a:solidFill>
                        </a:rPr>
                        <a:t>31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958744"/>
                  </a:ext>
                </a:extLst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en-VN" sz="2800" b="1" dirty="0">
                          <a:solidFill>
                            <a:schemeClr val="tx1"/>
                          </a:solidFill>
                        </a:rPr>
                        <a:t>Hiệu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1" dirty="0">
                          <a:solidFill>
                            <a:schemeClr val="tx1"/>
                          </a:solidFill>
                        </a:rPr>
                        <a:t>33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F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F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F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F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7597642"/>
                  </a:ext>
                </a:extLst>
              </a:tr>
            </a:tbl>
          </a:graphicData>
        </a:graphic>
      </p:graphicFrame>
      <p:sp>
        <p:nvSpPr>
          <p:cNvPr id="21" name="Rectangle 20">
            <a:extLst>
              <a:ext uri="{FF2B5EF4-FFF2-40B4-BE49-F238E27FC236}">
                <a16:creationId xmlns:a16="http://schemas.microsoft.com/office/drawing/2014/main" id="{231D9915-B472-7E47-ADD0-69C556014EEE}"/>
              </a:ext>
            </a:extLst>
          </p:cNvPr>
          <p:cNvSpPr/>
          <p:nvPr/>
        </p:nvSpPr>
        <p:spPr>
          <a:xfrm>
            <a:off x="5623452" y="4509368"/>
            <a:ext cx="828023" cy="64633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>
                <a:solidFill>
                  <a:srgbClr val="FF0000"/>
                </a:solidFill>
              </a:rPr>
              <a:t>23</a:t>
            </a:r>
            <a:endParaRPr lang="en-VN" sz="3600" b="1" dirty="0">
              <a:solidFill>
                <a:srgbClr val="FF0000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D2A0CA9-54AE-BB4C-9493-89ABDA733D6E}"/>
              </a:ext>
            </a:extLst>
          </p:cNvPr>
          <p:cNvSpPr/>
          <p:nvPr/>
        </p:nvSpPr>
        <p:spPr>
          <a:xfrm>
            <a:off x="7352861" y="4509368"/>
            <a:ext cx="828023" cy="64633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lvl="0" algn="ctr"/>
            <a:r>
              <a:rPr lang="en-VN" sz="3600" b="1" dirty="0">
                <a:solidFill>
                  <a:srgbClr val="FF0000"/>
                </a:solidFill>
              </a:rPr>
              <a:t>50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DFC3BEA-FC13-3E46-AB08-E7B960EC7440}"/>
              </a:ext>
            </a:extLst>
          </p:cNvPr>
          <p:cNvSpPr/>
          <p:nvPr/>
        </p:nvSpPr>
        <p:spPr>
          <a:xfrm>
            <a:off x="9082270" y="4509367"/>
            <a:ext cx="828023" cy="64633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>
                <a:solidFill>
                  <a:srgbClr val="FF0000"/>
                </a:solidFill>
              </a:rPr>
              <a:t>42</a:t>
            </a:r>
            <a:endParaRPr lang="en-VN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944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 animBg="1"/>
      <p:bldP spid="22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5E33E9B5-3C86-E54F-A74C-C8CD7E665D9F}"/>
              </a:ext>
            </a:extLst>
          </p:cNvPr>
          <p:cNvGrpSpPr/>
          <p:nvPr/>
        </p:nvGrpSpPr>
        <p:grpSpPr>
          <a:xfrm>
            <a:off x="1617105" y="1480932"/>
            <a:ext cx="8957789" cy="3896135"/>
            <a:chOff x="7545942" y="1480932"/>
            <a:chExt cx="3458817" cy="3896135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E9B4B7AD-52AC-344B-88D4-2ABE84B0C3A4}"/>
                </a:ext>
              </a:extLst>
            </p:cNvPr>
            <p:cNvGrpSpPr/>
            <p:nvPr/>
          </p:nvGrpSpPr>
          <p:grpSpPr>
            <a:xfrm>
              <a:off x="7545942" y="1480932"/>
              <a:ext cx="3458817" cy="3896135"/>
              <a:chOff x="7545942" y="1480932"/>
              <a:chExt cx="3458817" cy="3896135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7E23A10D-5B40-D945-A0E5-BBFC3C735B2A}"/>
                  </a:ext>
                </a:extLst>
              </p:cNvPr>
              <p:cNvGrpSpPr/>
              <p:nvPr/>
            </p:nvGrpSpPr>
            <p:grpSpPr>
              <a:xfrm>
                <a:off x="7545942" y="1480932"/>
                <a:ext cx="3458817" cy="3896135"/>
                <a:chOff x="6944139" y="1152943"/>
                <a:chExt cx="3836504" cy="4515675"/>
              </a:xfrm>
            </p:grpSpPr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F5B6A79A-3FE6-7944-9DBA-4461032442C1}"/>
                    </a:ext>
                  </a:extLst>
                </p:cNvPr>
                <p:cNvSpPr/>
                <p:nvPr/>
              </p:nvSpPr>
              <p:spPr>
                <a:xfrm>
                  <a:off x="7096539" y="1437862"/>
                  <a:ext cx="3684104" cy="4230756"/>
                </a:xfrm>
                <a:prstGeom prst="rect">
                  <a:avLst/>
                </a:prstGeom>
                <a:solidFill>
                  <a:srgbClr val="EBF2DE">
                    <a:alpha val="88000"/>
                  </a:srgbClr>
                </a:solidFill>
                <a:ln>
                  <a:solidFill>
                    <a:srgbClr val="EBF2DE"/>
                  </a:solidFill>
                  <a:extLst>
                    <a:ext uri="{C807C97D-BFC1-408E-A445-0C87EB9F89A2}">
                      <ask:lineSketchStyleProps xmlns:ask="http://schemas.microsoft.com/office/drawing/2018/sketchyshapes" xmlns="" sd="86837363">
                        <a:custGeom>
                          <a:avLst/>
                          <a:gdLst>
                            <a:gd name="connsiteX0" fmla="*/ 0 w 8601953"/>
                            <a:gd name="connsiteY0" fmla="*/ 0 h 3650306"/>
                            <a:gd name="connsiteX1" fmla="*/ 575669 w 8601953"/>
                            <a:gd name="connsiteY1" fmla="*/ 0 h 3650306"/>
                            <a:gd name="connsiteX2" fmla="*/ 1409397 w 8601953"/>
                            <a:gd name="connsiteY2" fmla="*/ 0 h 3650306"/>
                            <a:gd name="connsiteX3" fmla="*/ 2243125 w 8601953"/>
                            <a:gd name="connsiteY3" fmla="*/ 0 h 3650306"/>
                            <a:gd name="connsiteX4" fmla="*/ 2990833 w 8601953"/>
                            <a:gd name="connsiteY4" fmla="*/ 0 h 3650306"/>
                            <a:gd name="connsiteX5" fmla="*/ 3652522 w 8601953"/>
                            <a:gd name="connsiteY5" fmla="*/ 0 h 3650306"/>
                            <a:gd name="connsiteX6" fmla="*/ 4142171 w 8601953"/>
                            <a:gd name="connsiteY6" fmla="*/ 0 h 3650306"/>
                            <a:gd name="connsiteX7" fmla="*/ 4717840 w 8601953"/>
                            <a:gd name="connsiteY7" fmla="*/ 0 h 3650306"/>
                            <a:gd name="connsiteX8" fmla="*/ 5551568 w 8601953"/>
                            <a:gd name="connsiteY8" fmla="*/ 0 h 3650306"/>
                            <a:gd name="connsiteX9" fmla="*/ 6041218 w 8601953"/>
                            <a:gd name="connsiteY9" fmla="*/ 0 h 3650306"/>
                            <a:gd name="connsiteX10" fmla="*/ 6530867 w 8601953"/>
                            <a:gd name="connsiteY10" fmla="*/ 0 h 3650306"/>
                            <a:gd name="connsiteX11" fmla="*/ 7106537 w 8601953"/>
                            <a:gd name="connsiteY11" fmla="*/ 0 h 3650306"/>
                            <a:gd name="connsiteX12" fmla="*/ 7510167 w 8601953"/>
                            <a:gd name="connsiteY12" fmla="*/ 0 h 3650306"/>
                            <a:gd name="connsiteX13" fmla="*/ 8601953 w 8601953"/>
                            <a:gd name="connsiteY13" fmla="*/ 0 h 3650306"/>
                            <a:gd name="connsiteX14" fmla="*/ 8601953 w 8601953"/>
                            <a:gd name="connsiteY14" fmla="*/ 644887 h 3650306"/>
                            <a:gd name="connsiteX15" fmla="*/ 8601953 w 8601953"/>
                            <a:gd name="connsiteY15" fmla="*/ 1180266 h 3650306"/>
                            <a:gd name="connsiteX16" fmla="*/ 8601953 w 8601953"/>
                            <a:gd name="connsiteY16" fmla="*/ 1861656 h 3650306"/>
                            <a:gd name="connsiteX17" fmla="*/ 8601953 w 8601953"/>
                            <a:gd name="connsiteY17" fmla="*/ 2397034 h 3650306"/>
                            <a:gd name="connsiteX18" fmla="*/ 8601953 w 8601953"/>
                            <a:gd name="connsiteY18" fmla="*/ 2968916 h 3650306"/>
                            <a:gd name="connsiteX19" fmla="*/ 8601953 w 8601953"/>
                            <a:gd name="connsiteY19" fmla="*/ 3650306 h 3650306"/>
                            <a:gd name="connsiteX20" fmla="*/ 8026284 w 8601953"/>
                            <a:gd name="connsiteY20" fmla="*/ 3650306 h 3650306"/>
                            <a:gd name="connsiteX21" fmla="*/ 7192556 w 8601953"/>
                            <a:gd name="connsiteY21" fmla="*/ 3650306 h 3650306"/>
                            <a:gd name="connsiteX22" fmla="*/ 6702906 w 8601953"/>
                            <a:gd name="connsiteY22" fmla="*/ 3650306 h 3650306"/>
                            <a:gd name="connsiteX23" fmla="*/ 6213257 w 8601953"/>
                            <a:gd name="connsiteY23" fmla="*/ 3650306 h 3650306"/>
                            <a:gd name="connsiteX24" fmla="*/ 5551568 w 8601953"/>
                            <a:gd name="connsiteY24" fmla="*/ 3650306 h 3650306"/>
                            <a:gd name="connsiteX25" fmla="*/ 4889879 w 8601953"/>
                            <a:gd name="connsiteY25" fmla="*/ 3650306 h 3650306"/>
                            <a:gd name="connsiteX26" fmla="*/ 4056152 w 8601953"/>
                            <a:gd name="connsiteY26" fmla="*/ 3650306 h 3650306"/>
                            <a:gd name="connsiteX27" fmla="*/ 3480483 w 8601953"/>
                            <a:gd name="connsiteY27" fmla="*/ 3650306 h 3650306"/>
                            <a:gd name="connsiteX28" fmla="*/ 2904813 w 8601953"/>
                            <a:gd name="connsiteY28" fmla="*/ 3650306 h 3650306"/>
                            <a:gd name="connsiteX29" fmla="*/ 2071086 w 8601953"/>
                            <a:gd name="connsiteY29" fmla="*/ 3650306 h 3650306"/>
                            <a:gd name="connsiteX30" fmla="*/ 1495416 w 8601953"/>
                            <a:gd name="connsiteY30" fmla="*/ 3650306 h 3650306"/>
                            <a:gd name="connsiteX31" fmla="*/ 661689 w 8601953"/>
                            <a:gd name="connsiteY31" fmla="*/ 3650306 h 3650306"/>
                            <a:gd name="connsiteX32" fmla="*/ 0 w 8601953"/>
                            <a:gd name="connsiteY32" fmla="*/ 3650306 h 3650306"/>
                            <a:gd name="connsiteX33" fmla="*/ 0 w 8601953"/>
                            <a:gd name="connsiteY33" fmla="*/ 3078425 h 3650306"/>
                            <a:gd name="connsiteX34" fmla="*/ 0 w 8601953"/>
                            <a:gd name="connsiteY34" fmla="*/ 2397034 h 3650306"/>
                            <a:gd name="connsiteX35" fmla="*/ 0 w 8601953"/>
                            <a:gd name="connsiteY35" fmla="*/ 1825153 h 3650306"/>
                            <a:gd name="connsiteX36" fmla="*/ 0 w 8601953"/>
                            <a:gd name="connsiteY36" fmla="*/ 1180266 h 3650306"/>
                            <a:gd name="connsiteX37" fmla="*/ 0 w 8601953"/>
                            <a:gd name="connsiteY37" fmla="*/ 535378 h 3650306"/>
                            <a:gd name="connsiteX38" fmla="*/ 0 w 8601953"/>
                            <a:gd name="connsiteY38" fmla="*/ 0 h 365030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</a:cxnLst>
                          <a:rect l="l" t="t" r="r" b="b"/>
                          <a:pathLst>
                            <a:path w="8601953" h="3650306" fill="none" extrusionOk="0">
                              <a:moveTo>
                                <a:pt x="0" y="0"/>
                              </a:moveTo>
                              <a:cubicBezTo>
                                <a:pt x="156733" y="-5868"/>
                                <a:pt x="326100" y="-18283"/>
                                <a:pt x="575669" y="0"/>
                              </a:cubicBezTo>
                              <a:cubicBezTo>
                                <a:pt x="825238" y="18283"/>
                                <a:pt x="1156070" y="28607"/>
                                <a:pt x="1409397" y="0"/>
                              </a:cubicBezTo>
                              <a:cubicBezTo>
                                <a:pt x="1662724" y="-28607"/>
                                <a:pt x="1875306" y="-38916"/>
                                <a:pt x="2243125" y="0"/>
                              </a:cubicBezTo>
                              <a:cubicBezTo>
                                <a:pt x="2610944" y="38916"/>
                                <a:pt x="2797078" y="-27127"/>
                                <a:pt x="2990833" y="0"/>
                              </a:cubicBezTo>
                              <a:cubicBezTo>
                                <a:pt x="3184588" y="27127"/>
                                <a:pt x="3469135" y="30791"/>
                                <a:pt x="3652522" y="0"/>
                              </a:cubicBezTo>
                              <a:cubicBezTo>
                                <a:pt x="3835909" y="-30791"/>
                                <a:pt x="3967111" y="10935"/>
                                <a:pt x="4142171" y="0"/>
                              </a:cubicBezTo>
                              <a:cubicBezTo>
                                <a:pt x="4317231" y="-10935"/>
                                <a:pt x="4480210" y="-5346"/>
                                <a:pt x="4717840" y="0"/>
                              </a:cubicBezTo>
                              <a:cubicBezTo>
                                <a:pt x="4955470" y="5346"/>
                                <a:pt x="5280671" y="-720"/>
                                <a:pt x="5551568" y="0"/>
                              </a:cubicBezTo>
                              <a:cubicBezTo>
                                <a:pt x="5822465" y="720"/>
                                <a:pt x="5859739" y="22439"/>
                                <a:pt x="6041218" y="0"/>
                              </a:cubicBezTo>
                              <a:cubicBezTo>
                                <a:pt x="6222697" y="-22439"/>
                                <a:pt x="6400764" y="4884"/>
                                <a:pt x="6530867" y="0"/>
                              </a:cubicBezTo>
                              <a:cubicBezTo>
                                <a:pt x="6660970" y="-4884"/>
                                <a:pt x="6906842" y="-8970"/>
                                <a:pt x="7106537" y="0"/>
                              </a:cubicBezTo>
                              <a:cubicBezTo>
                                <a:pt x="7306232" y="8970"/>
                                <a:pt x="7395511" y="-8609"/>
                                <a:pt x="7510167" y="0"/>
                              </a:cubicBezTo>
                              <a:cubicBezTo>
                                <a:pt x="7624823" y="8609"/>
                                <a:pt x="8201533" y="39950"/>
                                <a:pt x="8601953" y="0"/>
                              </a:cubicBezTo>
                              <a:cubicBezTo>
                                <a:pt x="8588971" y="286260"/>
                                <a:pt x="8607225" y="480374"/>
                                <a:pt x="8601953" y="644887"/>
                              </a:cubicBezTo>
                              <a:cubicBezTo>
                                <a:pt x="8596681" y="809400"/>
                                <a:pt x="8621989" y="1047443"/>
                                <a:pt x="8601953" y="1180266"/>
                              </a:cubicBezTo>
                              <a:cubicBezTo>
                                <a:pt x="8581917" y="1313089"/>
                                <a:pt x="8628041" y="1654710"/>
                                <a:pt x="8601953" y="1861656"/>
                              </a:cubicBezTo>
                              <a:cubicBezTo>
                                <a:pt x="8575866" y="2068602"/>
                                <a:pt x="8579721" y="2236305"/>
                                <a:pt x="8601953" y="2397034"/>
                              </a:cubicBezTo>
                              <a:cubicBezTo>
                                <a:pt x="8624185" y="2557763"/>
                                <a:pt x="8595518" y="2729534"/>
                                <a:pt x="8601953" y="2968916"/>
                              </a:cubicBezTo>
                              <a:cubicBezTo>
                                <a:pt x="8608388" y="3208298"/>
                                <a:pt x="8594531" y="3420203"/>
                                <a:pt x="8601953" y="3650306"/>
                              </a:cubicBezTo>
                              <a:cubicBezTo>
                                <a:pt x="8329790" y="3670771"/>
                                <a:pt x="8246833" y="3665446"/>
                                <a:pt x="8026284" y="3650306"/>
                              </a:cubicBezTo>
                              <a:cubicBezTo>
                                <a:pt x="7805735" y="3635166"/>
                                <a:pt x="7472412" y="3642384"/>
                                <a:pt x="7192556" y="3650306"/>
                              </a:cubicBezTo>
                              <a:cubicBezTo>
                                <a:pt x="6912700" y="3658228"/>
                                <a:pt x="6865837" y="3629127"/>
                                <a:pt x="6702906" y="3650306"/>
                              </a:cubicBezTo>
                              <a:cubicBezTo>
                                <a:pt x="6539975" y="3671486"/>
                                <a:pt x="6334274" y="3638534"/>
                                <a:pt x="6213257" y="3650306"/>
                              </a:cubicBezTo>
                              <a:cubicBezTo>
                                <a:pt x="6092240" y="3662078"/>
                                <a:pt x="5828981" y="3679121"/>
                                <a:pt x="5551568" y="3650306"/>
                              </a:cubicBezTo>
                              <a:cubicBezTo>
                                <a:pt x="5274155" y="3621491"/>
                                <a:pt x="5185817" y="3657340"/>
                                <a:pt x="4889879" y="3650306"/>
                              </a:cubicBezTo>
                              <a:cubicBezTo>
                                <a:pt x="4593941" y="3643272"/>
                                <a:pt x="4375381" y="3612699"/>
                                <a:pt x="4056152" y="3650306"/>
                              </a:cubicBezTo>
                              <a:cubicBezTo>
                                <a:pt x="3736923" y="3687913"/>
                                <a:pt x="3600619" y="3631766"/>
                                <a:pt x="3480483" y="3650306"/>
                              </a:cubicBezTo>
                              <a:cubicBezTo>
                                <a:pt x="3360347" y="3668846"/>
                                <a:pt x="3136195" y="3646678"/>
                                <a:pt x="2904813" y="3650306"/>
                              </a:cubicBezTo>
                              <a:cubicBezTo>
                                <a:pt x="2673431" y="3653935"/>
                                <a:pt x="2241227" y="3624848"/>
                                <a:pt x="2071086" y="3650306"/>
                              </a:cubicBezTo>
                              <a:cubicBezTo>
                                <a:pt x="1900945" y="3675764"/>
                                <a:pt x="1780915" y="3624842"/>
                                <a:pt x="1495416" y="3650306"/>
                              </a:cubicBezTo>
                              <a:cubicBezTo>
                                <a:pt x="1209917" y="3675771"/>
                                <a:pt x="835926" y="3640857"/>
                                <a:pt x="661689" y="3650306"/>
                              </a:cubicBezTo>
                              <a:cubicBezTo>
                                <a:pt x="487452" y="3659755"/>
                                <a:pt x="186522" y="3649152"/>
                                <a:pt x="0" y="3650306"/>
                              </a:cubicBezTo>
                              <a:cubicBezTo>
                                <a:pt x="-27459" y="3479789"/>
                                <a:pt x="25128" y="3313691"/>
                                <a:pt x="0" y="3078425"/>
                              </a:cubicBezTo>
                              <a:cubicBezTo>
                                <a:pt x="-25128" y="2843159"/>
                                <a:pt x="-25120" y="2691125"/>
                                <a:pt x="0" y="2397034"/>
                              </a:cubicBezTo>
                              <a:cubicBezTo>
                                <a:pt x="25120" y="2102943"/>
                                <a:pt x="-7502" y="2105869"/>
                                <a:pt x="0" y="1825153"/>
                              </a:cubicBezTo>
                              <a:cubicBezTo>
                                <a:pt x="7502" y="1544437"/>
                                <a:pt x="18033" y="1317778"/>
                                <a:pt x="0" y="1180266"/>
                              </a:cubicBezTo>
                              <a:cubicBezTo>
                                <a:pt x="-18033" y="1042754"/>
                                <a:pt x="-12134" y="843020"/>
                                <a:pt x="0" y="535378"/>
                              </a:cubicBezTo>
                              <a:cubicBezTo>
                                <a:pt x="12134" y="227736"/>
                                <a:pt x="-5259" y="150331"/>
                                <a:pt x="0" y="0"/>
                              </a:cubicBezTo>
                              <a:close/>
                            </a:path>
                            <a:path w="8601953" h="3650306" stroke="0" extrusionOk="0">
                              <a:moveTo>
                                <a:pt x="0" y="0"/>
                              </a:moveTo>
                              <a:cubicBezTo>
                                <a:pt x="268741" y="-31311"/>
                                <a:pt x="496136" y="1138"/>
                                <a:pt x="833728" y="0"/>
                              </a:cubicBezTo>
                              <a:cubicBezTo>
                                <a:pt x="1171320" y="-1138"/>
                                <a:pt x="1048188" y="-17155"/>
                                <a:pt x="1237358" y="0"/>
                              </a:cubicBezTo>
                              <a:cubicBezTo>
                                <a:pt x="1426528" y="17155"/>
                                <a:pt x="1634684" y="-19967"/>
                                <a:pt x="1813027" y="0"/>
                              </a:cubicBezTo>
                              <a:cubicBezTo>
                                <a:pt x="1991370" y="19967"/>
                                <a:pt x="2118572" y="-1393"/>
                                <a:pt x="2302677" y="0"/>
                              </a:cubicBezTo>
                              <a:cubicBezTo>
                                <a:pt x="2486782" y="1393"/>
                                <a:pt x="2681453" y="-28"/>
                                <a:pt x="2792326" y="0"/>
                              </a:cubicBezTo>
                              <a:cubicBezTo>
                                <a:pt x="2903199" y="28"/>
                                <a:pt x="3259753" y="-10710"/>
                                <a:pt x="3540035" y="0"/>
                              </a:cubicBezTo>
                              <a:cubicBezTo>
                                <a:pt x="3820317" y="10710"/>
                                <a:pt x="3913660" y="4659"/>
                                <a:pt x="4029684" y="0"/>
                              </a:cubicBezTo>
                              <a:cubicBezTo>
                                <a:pt x="4145708" y="-4659"/>
                                <a:pt x="4267611" y="-7937"/>
                                <a:pt x="4433314" y="0"/>
                              </a:cubicBezTo>
                              <a:cubicBezTo>
                                <a:pt x="4599017" y="7937"/>
                                <a:pt x="4902639" y="14016"/>
                                <a:pt x="5095003" y="0"/>
                              </a:cubicBezTo>
                              <a:cubicBezTo>
                                <a:pt x="5287367" y="-14016"/>
                                <a:pt x="5555773" y="-12814"/>
                                <a:pt x="5928731" y="0"/>
                              </a:cubicBezTo>
                              <a:cubicBezTo>
                                <a:pt x="6301689" y="12814"/>
                                <a:pt x="6307212" y="-13745"/>
                                <a:pt x="6504400" y="0"/>
                              </a:cubicBezTo>
                              <a:cubicBezTo>
                                <a:pt x="6701588" y="13745"/>
                                <a:pt x="6900638" y="-27587"/>
                                <a:pt x="7166089" y="0"/>
                              </a:cubicBezTo>
                              <a:cubicBezTo>
                                <a:pt x="7431540" y="27587"/>
                                <a:pt x="7613901" y="2748"/>
                                <a:pt x="7741758" y="0"/>
                              </a:cubicBezTo>
                              <a:cubicBezTo>
                                <a:pt x="7869615" y="-2748"/>
                                <a:pt x="8245801" y="27669"/>
                                <a:pt x="8601953" y="0"/>
                              </a:cubicBezTo>
                              <a:cubicBezTo>
                                <a:pt x="8616962" y="277035"/>
                                <a:pt x="8629984" y="400438"/>
                                <a:pt x="8601953" y="644887"/>
                              </a:cubicBezTo>
                              <a:cubicBezTo>
                                <a:pt x="8573922" y="889336"/>
                                <a:pt x="8594503" y="913030"/>
                                <a:pt x="8601953" y="1143763"/>
                              </a:cubicBezTo>
                              <a:cubicBezTo>
                                <a:pt x="8609403" y="1374496"/>
                                <a:pt x="8588137" y="1503631"/>
                                <a:pt x="8601953" y="1715644"/>
                              </a:cubicBezTo>
                              <a:cubicBezTo>
                                <a:pt x="8615769" y="1927657"/>
                                <a:pt x="8624661" y="2056037"/>
                                <a:pt x="8601953" y="2251022"/>
                              </a:cubicBezTo>
                              <a:cubicBezTo>
                                <a:pt x="8579245" y="2446007"/>
                                <a:pt x="8602259" y="2601996"/>
                                <a:pt x="8601953" y="2932412"/>
                              </a:cubicBezTo>
                              <a:cubicBezTo>
                                <a:pt x="8601648" y="3262828"/>
                                <a:pt x="8571424" y="3439244"/>
                                <a:pt x="8601953" y="3650306"/>
                              </a:cubicBezTo>
                              <a:cubicBezTo>
                                <a:pt x="8191092" y="3658849"/>
                                <a:pt x="7992223" y="3609492"/>
                                <a:pt x="7768225" y="3650306"/>
                              </a:cubicBezTo>
                              <a:cubicBezTo>
                                <a:pt x="7544227" y="3691120"/>
                                <a:pt x="7272840" y="3643397"/>
                                <a:pt x="7106537" y="3650306"/>
                              </a:cubicBezTo>
                              <a:cubicBezTo>
                                <a:pt x="6940234" y="3657215"/>
                                <a:pt x="6721845" y="3643104"/>
                                <a:pt x="6358828" y="3650306"/>
                              </a:cubicBezTo>
                              <a:cubicBezTo>
                                <a:pt x="5995811" y="3657508"/>
                                <a:pt x="6117164" y="3633126"/>
                                <a:pt x="5955198" y="3650306"/>
                              </a:cubicBezTo>
                              <a:cubicBezTo>
                                <a:pt x="5793232" y="3667487"/>
                                <a:pt x="5684325" y="3630784"/>
                                <a:pt x="5465549" y="3650306"/>
                              </a:cubicBezTo>
                              <a:cubicBezTo>
                                <a:pt x="5246773" y="3669828"/>
                                <a:pt x="5084763" y="3664050"/>
                                <a:pt x="4889879" y="3650306"/>
                              </a:cubicBezTo>
                              <a:cubicBezTo>
                                <a:pt x="4694995" y="3636563"/>
                                <a:pt x="4514256" y="3652970"/>
                                <a:pt x="4400230" y="3650306"/>
                              </a:cubicBezTo>
                              <a:cubicBezTo>
                                <a:pt x="4286204" y="3647642"/>
                                <a:pt x="4127000" y="3647535"/>
                                <a:pt x="3996600" y="3650306"/>
                              </a:cubicBezTo>
                              <a:cubicBezTo>
                                <a:pt x="3866200" y="3653078"/>
                                <a:pt x="3427239" y="3617027"/>
                                <a:pt x="3162872" y="3650306"/>
                              </a:cubicBezTo>
                              <a:cubicBezTo>
                                <a:pt x="2898505" y="3683585"/>
                                <a:pt x="2919951" y="3632666"/>
                                <a:pt x="2759242" y="3650306"/>
                              </a:cubicBezTo>
                              <a:cubicBezTo>
                                <a:pt x="2598533" y="3667947"/>
                                <a:pt x="2423129" y="3651483"/>
                                <a:pt x="2269592" y="3650306"/>
                              </a:cubicBezTo>
                              <a:cubicBezTo>
                                <a:pt x="2116055" y="3649130"/>
                                <a:pt x="1846573" y="3629763"/>
                                <a:pt x="1521884" y="3650306"/>
                              </a:cubicBezTo>
                              <a:cubicBezTo>
                                <a:pt x="1197195" y="3670849"/>
                                <a:pt x="1243406" y="3652862"/>
                                <a:pt x="1118254" y="3650306"/>
                              </a:cubicBezTo>
                              <a:cubicBezTo>
                                <a:pt x="993102" y="3647751"/>
                                <a:pt x="518065" y="3602899"/>
                                <a:pt x="0" y="3650306"/>
                              </a:cubicBezTo>
                              <a:cubicBezTo>
                                <a:pt x="18777" y="3460275"/>
                                <a:pt x="5905" y="3325376"/>
                                <a:pt x="0" y="3151431"/>
                              </a:cubicBezTo>
                              <a:cubicBezTo>
                                <a:pt x="-5905" y="2977487"/>
                                <a:pt x="-6373" y="2815576"/>
                                <a:pt x="0" y="2506543"/>
                              </a:cubicBezTo>
                              <a:cubicBezTo>
                                <a:pt x="6373" y="2197510"/>
                                <a:pt x="-25389" y="2043315"/>
                                <a:pt x="0" y="1825153"/>
                              </a:cubicBezTo>
                              <a:cubicBezTo>
                                <a:pt x="25389" y="1606991"/>
                                <a:pt x="23562" y="1505079"/>
                                <a:pt x="0" y="1326278"/>
                              </a:cubicBezTo>
                              <a:cubicBezTo>
                                <a:pt x="-23562" y="1147477"/>
                                <a:pt x="-12862" y="952900"/>
                                <a:pt x="0" y="754397"/>
                              </a:cubicBezTo>
                              <a:cubicBezTo>
                                <a:pt x="12862" y="555894"/>
                                <a:pt x="-7080" y="213348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367470C7-A469-954D-AE1B-F41E3D0BC7BA}"/>
                    </a:ext>
                  </a:extLst>
                </p:cNvPr>
                <p:cNvSpPr/>
                <p:nvPr/>
              </p:nvSpPr>
              <p:spPr>
                <a:xfrm>
                  <a:off x="6944139" y="1285462"/>
                  <a:ext cx="3684104" cy="4230756"/>
                </a:xfrm>
                <a:prstGeom prst="rect">
                  <a:avLst/>
                </a:prstGeom>
                <a:solidFill>
                  <a:srgbClr val="FADFCD"/>
                </a:solidFill>
                <a:ln>
                  <a:solidFill>
                    <a:schemeClr val="tx1"/>
                  </a:solidFill>
                  <a:extLst>
                    <a:ext uri="{C807C97D-BFC1-408E-A445-0C87EB9F89A2}">
                      <ask:lineSketchStyleProps xmlns:ask="http://schemas.microsoft.com/office/drawing/2018/sketchyshapes" xmlns="" sd="86837363">
                        <a:custGeom>
                          <a:avLst/>
                          <a:gdLst>
                            <a:gd name="connsiteX0" fmla="*/ 0 w 8601953"/>
                            <a:gd name="connsiteY0" fmla="*/ 0 h 3650306"/>
                            <a:gd name="connsiteX1" fmla="*/ 8601953 w 8601953"/>
                            <a:gd name="connsiteY1" fmla="*/ 0 h 3650306"/>
                            <a:gd name="connsiteX2" fmla="*/ 8601953 w 8601953"/>
                            <a:gd name="connsiteY2" fmla="*/ 3650306 h 3650306"/>
                            <a:gd name="connsiteX3" fmla="*/ 0 w 8601953"/>
                            <a:gd name="connsiteY3" fmla="*/ 3650306 h 3650306"/>
                            <a:gd name="connsiteX4" fmla="*/ 0 w 8601953"/>
                            <a:gd name="connsiteY4" fmla="*/ 0 h 365030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8601953" h="3650306" fill="none" extrusionOk="0">
                              <a:moveTo>
                                <a:pt x="0" y="0"/>
                              </a:moveTo>
                              <a:cubicBezTo>
                                <a:pt x="2122232" y="106216"/>
                                <a:pt x="5580352" y="-142119"/>
                                <a:pt x="8601953" y="0"/>
                              </a:cubicBezTo>
                              <a:cubicBezTo>
                                <a:pt x="8601442" y="1813123"/>
                                <a:pt x="8601183" y="2771284"/>
                                <a:pt x="8601953" y="3650306"/>
                              </a:cubicBezTo>
                              <a:cubicBezTo>
                                <a:pt x="4746086" y="3621078"/>
                                <a:pt x="2577303" y="3634612"/>
                                <a:pt x="0" y="3650306"/>
                              </a:cubicBezTo>
                              <a:cubicBezTo>
                                <a:pt x="-56229" y="2884595"/>
                                <a:pt x="-65128" y="1337974"/>
                                <a:pt x="0" y="0"/>
                              </a:cubicBezTo>
                              <a:close/>
                            </a:path>
                            <a:path w="8601953" h="3650306" stroke="0" extrusionOk="0">
                              <a:moveTo>
                                <a:pt x="0" y="0"/>
                              </a:moveTo>
                              <a:cubicBezTo>
                                <a:pt x="2592206" y="-71603"/>
                                <a:pt x="4319308" y="126493"/>
                                <a:pt x="8601953" y="0"/>
                              </a:cubicBezTo>
                              <a:cubicBezTo>
                                <a:pt x="8512763" y="1130472"/>
                                <a:pt x="8757737" y="2576448"/>
                                <a:pt x="8601953" y="3650306"/>
                              </a:cubicBezTo>
                              <a:cubicBezTo>
                                <a:pt x="6973996" y="3695150"/>
                                <a:pt x="3890563" y="3493419"/>
                                <a:pt x="0" y="3650306"/>
                              </a:cubicBezTo>
                              <a:cubicBezTo>
                                <a:pt x="-31925" y="2871978"/>
                                <a:pt x="67210" y="1574476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1C0D4E9A-B829-9F41-961A-EA5AC79828F2}"/>
                    </a:ext>
                  </a:extLst>
                </p:cNvPr>
                <p:cNvSpPr/>
                <p:nvPr/>
              </p:nvSpPr>
              <p:spPr>
                <a:xfrm>
                  <a:off x="7447721" y="1172819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954A8F5A-0C39-264A-861F-6871C1CB6AD3}"/>
                    </a:ext>
                  </a:extLst>
                </p:cNvPr>
                <p:cNvSpPr/>
                <p:nvPr/>
              </p:nvSpPr>
              <p:spPr>
                <a:xfrm>
                  <a:off x="8169967" y="1205950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C3ED0A60-D338-BC4B-B87B-9C70D2C63954}"/>
                    </a:ext>
                  </a:extLst>
                </p:cNvPr>
                <p:cNvSpPr/>
                <p:nvPr/>
              </p:nvSpPr>
              <p:spPr>
                <a:xfrm>
                  <a:off x="8905463" y="1172819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146F2A48-2415-654E-813A-2D979F8CC5C4}"/>
                    </a:ext>
                  </a:extLst>
                </p:cNvPr>
                <p:cNvSpPr/>
                <p:nvPr/>
              </p:nvSpPr>
              <p:spPr>
                <a:xfrm>
                  <a:off x="9574697" y="1152943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59609C0E-FF1C-0940-84D9-A46E50843361}"/>
                    </a:ext>
                  </a:extLst>
                </p:cNvPr>
                <p:cNvSpPr/>
                <p:nvPr/>
              </p:nvSpPr>
              <p:spPr>
                <a:xfrm>
                  <a:off x="7411581" y="1216191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72" name="Oval 71">
                  <a:extLst>
                    <a:ext uri="{FF2B5EF4-FFF2-40B4-BE49-F238E27FC236}">
                      <a16:creationId xmlns:a16="http://schemas.microsoft.com/office/drawing/2014/main" id="{7F259306-5E22-8144-8439-E9CD3EBC385F}"/>
                    </a:ext>
                  </a:extLst>
                </p:cNvPr>
                <p:cNvSpPr/>
                <p:nvPr/>
              </p:nvSpPr>
              <p:spPr>
                <a:xfrm>
                  <a:off x="8133827" y="1249322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74" name="Oval 73">
                  <a:extLst>
                    <a:ext uri="{FF2B5EF4-FFF2-40B4-BE49-F238E27FC236}">
                      <a16:creationId xmlns:a16="http://schemas.microsoft.com/office/drawing/2014/main" id="{C93D1EA1-9573-8C44-969B-77E3350051C3}"/>
                    </a:ext>
                  </a:extLst>
                </p:cNvPr>
                <p:cNvSpPr/>
                <p:nvPr/>
              </p:nvSpPr>
              <p:spPr>
                <a:xfrm>
                  <a:off x="8869323" y="1216191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id="{22FEBC8B-A1A0-DC40-9E32-A4B20751EEC0}"/>
                    </a:ext>
                  </a:extLst>
                </p:cNvPr>
                <p:cNvSpPr/>
                <p:nvPr/>
              </p:nvSpPr>
              <p:spPr>
                <a:xfrm>
                  <a:off x="9538557" y="1196315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</p:grp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9479A983-73B1-3B43-9E14-CB805CB49F5A}"/>
                  </a:ext>
                </a:extLst>
              </p:cNvPr>
              <p:cNvSpPr txBox="1"/>
              <p:nvPr/>
            </p:nvSpPr>
            <p:spPr>
              <a:xfrm>
                <a:off x="7592824" y="1778216"/>
                <a:ext cx="314772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VN" sz="2800" b="1" dirty="0"/>
                  <a:t>M: Số bị trừ là 68, số trừ là 25</a:t>
                </a:r>
              </a:p>
            </p:txBody>
          </p:sp>
        </p:grp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E0378ED-B6E8-3740-85DE-271033A95502}"/>
                </a:ext>
              </a:extLst>
            </p:cNvPr>
            <p:cNvCxnSpPr/>
            <p:nvPr/>
          </p:nvCxnSpPr>
          <p:spPr>
            <a:xfrm>
              <a:off x="7962117" y="3073007"/>
              <a:ext cx="2360006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A86564C7-D58D-CE4A-A3DD-964AF5C4B305}"/>
                </a:ext>
              </a:extLst>
            </p:cNvPr>
            <p:cNvCxnSpPr/>
            <p:nvPr/>
          </p:nvCxnSpPr>
          <p:spPr>
            <a:xfrm>
              <a:off x="7982705" y="3861512"/>
              <a:ext cx="2360006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7E5F8287-04E7-3447-B3ED-7B98DDA1713E}"/>
                </a:ext>
              </a:extLst>
            </p:cNvPr>
            <p:cNvCxnSpPr/>
            <p:nvPr/>
          </p:nvCxnSpPr>
          <p:spPr>
            <a:xfrm>
              <a:off x="7982705" y="4650016"/>
              <a:ext cx="2360006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5" name="Rectangle 94">
            <a:extLst>
              <a:ext uri="{FF2B5EF4-FFF2-40B4-BE49-F238E27FC236}">
                <a16:creationId xmlns:a16="http://schemas.microsoft.com/office/drawing/2014/main" id="{FB54F5EE-9479-5144-A2DA-5EB014D04ADE}"/>
              </a:ext>
            </a:extLst>
          </p:cNvPr>
          <p:cNvSpPr/>
          <p:nvPr/>
        </p:nvSpPr>
        <p:spPr>
          <a:xfrm>
            <a:off x="5356850" y="2494757"/>
            <a:ext cx="81304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/>
              <a:t>68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E7218E1A-441E-F14A-B933-1509A9A6388F}"/>
              </a:ext>
            </a:extLst>
          </p:cNvPr>
          <p:cNvSpPr/>
          <p:nvPr/>
        </p:nvSpPr>
        <p:spPr>
          <a:xfrm>
            <a:off x="4919920" y="2907995"/>
            <a:ext cx="3722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/>
              <a:t>-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77831C06-9B66-B54F-858B-1FCE661BBA1F}"/>
              </a:ext>
            </a:extLst>
          </p:cNvPr>
          <p:cNvSpPr/>
          <p:nvPr/>
        </p:nvSpPr>
        <p:spPr>
          <a:xfrm>
            <a:off x="5369224" y="3273407"/>
            <a:ext cx="10610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400" b="1" dirty="0"/>
              <a:t>25</a:t>
            </a:r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4DCE35C4-877C-8F47-8728-7D434AC9D780}"/>
              </a:ext>
            </a:extLst>
          </p:cNvPr>
          <p:cNvCxnSpPr/>
          <p:nvPr/>
        </p:nvCxnSpPr>
        <p:spPr>
          <a:xfrm>
            <a:off x="5023458" y="4050616"/>
            <a:ext cx="141827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ectangle 98">
            <a:extLst>
              <a:ext uri="{FF2B5EF4-FFF2-40B4-BE49-F238E27FC236}">
                <a16:creationId xmlns:a16="http://schemas.microsoft.com/office/drawing/2014/main" id="{A929D4D5-A1CE-744B-AB94-F74859F931B4}"/>
              </a:ext>
            </a:extLst>
          </p:cNvPr>
          <p:cNvSpPr/>
          <p:nvPr/>
        </p:nvSpPr>
        <p:spPr>
          <a:xfrm>
            <a:off x="5677972" y="4068857"/>
            <a:ext cx="4988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5106B4B5-6BD4-F34C-A63F-4FF6622AB5FB}"/>
              </a:ext>
            </a:extLst>
          </p:cNvPr>
          <p:cNvSpPr/>
          <p:nvPr/>
        </p:nvSpPr>
        <p:spPr>
          <a:xfrm>
            <a:off x="5344740" y="4063547"/>
            <a:ext cx="4988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9F1425F0-09B5-264B-B973-DEB14B3479CC}"/>
              </a:ext>
            </a:extLst>
          </p:cNvPr>
          <p:cNvSpPr txBox="1"/>
          <p:nvPr/>
        </p:nvSpPr>
        <p:spPr>
          <a:xfrm>
            <a:off x="1476297" y="462165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/>
              <a:t>Đặt tính rồi tính hiệu, biết:</a:t>
            </a: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F9CA06C3-E7CA-8F43-82DC-CFA59A68E295}"/>
              </a:ext>
            </a:extLst>
          </p:cNvPr>
          <p:cNvGrpSpPr/>
          <p:nvPr/>
        </p:nvGrpSpPr>
        <p:grpSpPr>
          <a:xfrm>
            <a:off x="761050" y="204193"/>
            <a:ext cx="605826" cy="830997"/>
            <a:chOff x="3174278" y="237323"/>
            <a:chExt cx="605826" cy="830997"/>
          </a:xfrm>
        </p:grpSpPr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FDF01DFD-0B07-7D4E-9B6F-5E57F0AE9D0A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2CCFCA9C-6F7F-8D4B-ADAB-B562DE8B2485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9415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  <p:bldP spid="96" grpId="0"/>
      <p:bldP spid="97" grpId="0"/>
      <p:bldP spid="99" grpId="0"/>
      <p:bldP spid="100" grpId="0"/>
      <p:bldP spid="7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A8B4C3D-61F2-F240-AFED-9C7E34365C9D}"/>
              </a:ext>
            </a:extLst>
          </p:cNvPr>
          <p:cNvSpPr/>
          <p:nvPr/>
        </p:nvSpPr>
        <p:spPr>
          <a:xfrm>
            <a:off x="747552" y="1201779"/>
            <a:ext cx="51363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VN" sz="2800" b="1" dirty="0"/>
              <a:t>Số bị trừ là 49, số trừ là 16</a:t>
            </a:r>
            <a:endParaRPr lang="en-VN" sz="1400" b="1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17F89F2-E877-9C43-A92B-6E679211027F}"/>
              </a:ext>
            </a:extLst>
          </p:cNvPr>
          <p:cNvGrpSpPr/>
          <p:nvPr/>
        </p:nvGrpSpPr>
        <p:grpSpPr>
          <a:xfrm>
            <a:off x="2262123" y="2147215"/>
            <a:ext cx="1467795" cy="1470086"/>
            <a:chOff x="1155435" y="2301436"/>
            <a:chExt cx="1614574" cy="1164642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7A112D1-5EF9-2344-B9F3-88B79861F688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DBD4E75-43CC-6345-8AB3-2F67811A1E75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8A0F39D-94CF-9E4C-928A-93E2BA16CD8B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FFCC503-740A-B647-B320-0040DF486B22}"/>
              </a:ext>
            </a:extLst>
          </p:cNvPr>
          <p:cNvSpPr/>
          <p:nvPr/>
        </p:nvSpPr>
        <p:spPr>
          <a:xfrm>
            <a:off x="2618025" y="1659088"/>
            <a:ext cx="6976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/>
              <a:t>49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BFFF001-D2BF-104B-9E63-14F8DB912BAF}"/>
              </a:ext>
            </a:extLst>
          </p:cNvPr>
          <p:cNvSpPr/>
          <p:nvPr/>
        </p:nvSpPr>
        <p:spPr>
          <a:xfrm>
            <a:off x="2305706" y="2027117"/>
            <a:ext cx="3385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/>
              <a:t>-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4D96EF7-403F-564E-906C-06BA08200D32}"/>
              </a:ext>
            </a:extLst>
          </p:cNvPr>
          <p:cNvSpPr/>
          <p:nvPr/>
        </p:nvSpPr>
        <p:spPr>
          <a:xfrm>
            <a:off x="2600755" y="2375226"/>
            <a:ext cx="10610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/>
              <a:t>16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0053DD5-3873-4844-9125-B79D49742578}"/>
              </a:ext>
            </a:extLst>
          </p:cNvPr>
          <p:cNvCxnSpPr/>
          <p:nvPr/>
        </p:nvCxnSpPr>
        <p:spPr>
          <a:xfrm>
            <a:off x="2462621" y="3032689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71B74894-84C8-A347-8391-D4FDF82FAAE6}"/>
              </a:ext>
            </a:extLst>
          </p:cNvPr>
          <p:cNvSpPr/>
          <p:nvPr/>
        </p:nvSpPr>
        <p:spPr>
          <a:xfrm>
            <a:off x="2874506" y="3127794"/>
            <a:ext cx="5381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2E1328A-F671-E94B-B462-F062C15B5CBB}"/>
              </a:ext>
            </a:extLst>
          </p:cNvPr>
          <p:cNvSpPr/>
          <p:nvPr/>
        </p:nvSpPr>
        <p:spPr>
          <a:xfrm>
            <a:off x="2618025" y="3127794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B0AE2B8-BCAA-2A4B-942A-92915B3D760C}"/>
              </a:ext>
            </a:extLst>
          </p:cNvPr>
          <p:cNvSpPr/>
          <p:nvPr/>
        </p:nvSpPr>
        <p:spPr>
          <a:xfrm>
            <a:off x="6229955" y="1201779"/>
            <a:ext cx="51363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VN" sz="2800" b="1" dirty="0"/>
              <a:t>Số bị trừ là 85, số trừ là 52</a:t>
            </a:r>
            <a:endParaRPr lang="en-VN" sz="1400" b="1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7D7F4C0-4042-8B47-B1A2-85EF96914AB7}"/>
              </a:ext>
            </a:extLst>
          </p:cNvPr>
          <p:cNvGrpSpPr/>
          <p:nvPr/>
        </p:nvGrpSpPr>
        <p:grpSpPr>
          <a:xfrm>
            <a:off x="7922584" y="2147215"/>
            <a:ext cx="1467795" cy="1470086"/>
            <a:chOff x="1155435" y="2301436"/>
            <a:chExt cx="1614574" cy="1164642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28AB0E6-EB0D-BF48-9423-F953AB424839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66A54D6C-0798-E84F-AA06-34EEF455161E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8BDEE03E-9356-4C42-AC6A-4AFA07054E37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B0D5EF6E-FCBA-5F4F-91C3-57B46FD03ABB}"/>
              </a:ext>
            </a:extLst>
          </p:cNvPr>
          <p:cNvSpPr/>
          <p:nvPr/>
        </p:nvSpPr>
        <p:spPr>
          <a:xfrm>
            <a:off x="8278486" y="1659088"/>
            <a:ext cx="6976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/>
              <a:t>85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541990E-266B-A943-9E5F-27AA754291CC}"/>
              </a:ext>
            </a:extLst>
          </p:cNvPr>
          <p:cNvSpPr/>
          <p:nvPr/>
        </p:nvSpPr>
        <p:spPr>
          <a:xfrm>
            <a:off x="7966167" y="2027117"/>
            <a:ext cx="3385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/>
              <a:t>-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348610A-B74D-8D44-8754-23B0E6D096BC}"/>
              </a:ext>
            </a:extLst>
          </p:cNvPr>
          <p:cNvSpPr/>
          <p:nvPr/>
        </p:nvSpPr>
        <p:spPr>
          <a:xfrm>
            <a:off x="8261216" y="2375226"/>
            <a:ext cx="10610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/>
              <a:t>52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596C503-1FDF-2045-96DB-386FB1BF12B9}"/>
              </a:ext>
            </a:extLst>
          </p:cNvPr>
          <p:cNvCxnSpPr/>
          <p:nvPr/>
        </p:nvCxnSpPr>
        <p:spPr>
          <a:xfrm>
            <a:off x="8123082" y="3032689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8854B5D7-1ED4-F640-BA7F-EE9900265E0F}"/>
              </a:ext>
            </a:extLst>
          </p:cNvPr>
          <p:cNvSpPr/>
          <p:nvPr/>
        </p:nvSpPr>
        <p:spPr>
          <a:xfrm>
            <a:off x="8534967" y="3128197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790349B-D253-6F49-B0CC-574BA3DB96E5}"/>
              </a:ext>
            </a:extLst>
          </p:cNvPr>
          <p:cNvSpPr/>
          <p:nvPr/>
        </p:nvSpPr>
        <p:spPr>
          <a:xfrm>
            <a:off x="8278486" y="3127794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3B0A484-EE77-3D4A-9BCA-8DC716B1DFBA}"/>
              </a:ext>
            </a:extLst>
          </p:cNvPr>
          <p:cNvSpPr/>
          <p:nvPr/>
        </p:nvSpPr>
        <p:spPr>
          <a:xfrm>
            <a:off x="3661854" y="3869229"/>
            <a:ext cx="51363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VN" sz="2800" b="1" dirty="0"/>
              <a:t>Số bị trừ là 76, số trừ là 34</a:t>
            </a:r>
            <a:endParaRPr lang="en-VN" sz="1400" b="1" dirty="0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1581951-8C08-6B46-B88E-D1D0CAD987C4}"/>
              </a:ext>
            </a:extLst>
          </p:cNvPr>
          <p:cNvGrpSpPr/>
          <p:nvPr/>
        </p:nvGrpSpPr>
        <p:grpSpPr>
          <a:xfrm>
            <a:off x="5176425" y="4814665"/>
            <a:ext cx="1467795" cy="1470086"/>
            <a:chOff x="1155435" y="2301436"/>
            <a:chExt cx="1614574" cy="1164642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3D1B588E-18F0-E14A-958F-5DA31A245FF2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9EB52EC2-11F5-2144-A652-639A2DB240C1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8951A017-3C21-E24C-93E1-7F6F0A81DFAA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C19E3DED-096E-254B-AC40-9526CC1DA2B4}"/>
              </a:ext>
            </a:extLst>
          </p:cNvPr>
          <p:cNvSpPr/>
          <p:nvPr/>
        </p:nvSpPr>
        <p:spPr>
          <a:xfrm>
            <a:off x="5532327" y="4326538"/>
            <a:ext cx="6976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/>
              <a:t>76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83753091-35EE-3948-856A-5D6F72768FED}"/>
              </a:ext>
            </a:extLst>
          </p:cNvPr>
          <p:cNvSpPr/>
          <p:nvPr/>
        </p:nvSpPr>
        <p:spPr>
          <a:xfrm>
            <a:off x="5220008" y="4694567"/>
            <a:ext cx="3385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/>
              <a:t>-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BE81F421-5A37-C64D-81D5-8DD9790373EF}"/>
              </a:ext>
            </a:extLst>
          </p:cNvPr>
          <p:cNvSpPr/>
          <p:nvPr/>
        </p:nvSpPr>
        <p:spPr>
          <a:xfrm>
            <a:off x="5515057" y="5042676"/>
            <a:ext cx="10610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/>
              <a:t>34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0874CF18-D005-7148-B1F7-0D319BD503F0}"/>
              </a:ext>
            </a:extLst>
          </p:cNvPr>
          <p:cNvCxnSpPr/>
          <p:nvPr/>
        </p:nvCxnSpPr>
        <p:spPr>
          <a:xfrm>
            <a:off x="5376923" y="5700139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8D907E30-3F0D-9348-A59F-44EB1AB48D89}"/>
              </a:ext>
            </a:extLst>
          </p:cNvPr>
          <p:cNvSpPr/>
          <p:nvPr/>
        </p:nvSpPr>
        <p:spPr>
          <a:xfrm>
            <a:off x="5788808" y="5795647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1C159565-B356-E441-8A65-1C45984BC636}"/>
              </a:ext>
            </a:extLst>
          </p:cNvPr>
          <p:cNvSpPr/>
          <p:nvPr/>
        </p:nvSpPr>
        <p:spPr>
          <a:xfrm>
            <a:off x="5532327" y="5795244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E8E5E32-BBC8-3A46-8661-941065B82C6C}"/>
              </a:ext>
            </a:extLst>
          </p:cNvPr>
          <p:cNvSpPr txBox="1"/>
          <p:nvPr/>
        </p:nvSpPr>
        <p:spPr>
          <a:xfrm>
            <a:off x="1476297" y="462165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/>
              <a:t>Đặt tính rồi tính hiệu, biết: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0DBBAEE-8EBF-EE46-811C-3F6F81451394}"/>
              </a:ext>
            </a:extLst>
          </p:cNvPr>
          <p:cNvGrpSpPr/>
          <p:nvPr/>
        </p:nvGrpSpPr>
        <p:grpSpPr>
          <a:xfrm>
            <a:off x="761050" y="204193"/>
            <a:ext cx="605826" cy="830997"/>
            <a:chOff x="3174278" y="237323"/>
            <a:chExt cx="605826" cy="830997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C0D1DB16-A7CD-F246-90B6-927A5A7F0193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96C5AB62-D455-724B-8E27-14D0C9ECE770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3863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18" grpId="0"/>
      <p:bldP spid="19" grpId="0"/>
      <p:bldP spid="21" grpId="0"/>
      <p:bldP spid="22" grpId="0"/>
      <p:bldP spid="35" grpId="0"/>
      <p:bldP spid="40" grpId="0"/>
      <p:bldP spid="41" grpId="0"/>
      <p:bldP spid="42" grpId="0"/>
      <p:bldP spid="44" grpId="0"/>
      <p:bldP spid="45" grpId="0"/>
      <p:bldP spid="46" grpId="0"/>
      <p:bldP spid="51" grpId="0"/>
      <p:bldP spid="52" grpId="0"/>
      <p:bldP spid="53" grpId="0"/>
      <p:bldP spid="55" grpId="0"/>
      <p:bldP spid="5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C9B345E-D07D-5E4A-B86F-B646873ED38F}"/>
              </a:ext>
            </a:extLst>
          </p:cNvPr>
          <p:cNvSpPr txBox="1"/>
          <p:nvPr/>
        </p:nvSpPr>
        <p:spPr>
          <a:xfrm>
            <a:off x="1481392" y="678368"/>
            <a:ext cx="9687003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/>
              <a:t>Một</a:t>
            </a:r>
            <a:r>
              <a:rPr lang="en-US" sz="2800" b="1" dirty="0"/>
              <a:t> </a:t>
            </a:r>
            <a:r>
              <a:rPr lang="en-US" sz="2800" b="1" dirty="0" err="1"/>
              <a:t>bến</a:t>
            </a:r>
            <a:r>
              <a:rPr lang="en-US" sz="2800" b="1" dirty="0"/>
              <a:t> </a:t>
            </a:r>
            <a:r>
              <a:rPr lang="en-US" sz="2800" b="1" dirty="0" err="1"/>
              <a:t>xe</a:t>
            </a:r>
            <a:r>
              <a:rPr lang="en-US" sz="2800" b="1" dirty="0"/>
              <a:t> </a:t>
            </a:r>
            <a:r>
              <a:rPr lang="en-US" sz="2800" b="1" dirty="0" err="1"/>
              <a:t>có</a:t>
            </a:r>
            <a:r>
              <a:rPr lang="en-US" sz="2800" b="1" dirty="0"/>
              <a:t> 15 </a:t>
            </a:r>
            <a:r>
              <a:rPr lang="en-US" sz="2800" b="1" dirty="0" err="1"/>
              <a:t>ô</a:t>
            </a:r>
            <a:r>
              <a:rPr lang="en-US" sz="2800" b="1" dirty="0"/>
              <a:t> </a:t>
            </a:r>
            <a:r>
              <a:rPr lang="en-US" sz="2800" b="1" dirty="0" err="1"/>
              <a:t>tô</a:t>
            </a:r>
            <a:r>
              <a:rPr lang="en-US" sz="2800" b="1" dirty="0"/>
              <a:t>, </a:t>
            </a:r>
            <a:r>
              <a:rPr lang="en-US" sz="2800" b="1" dirty="0" err="1"/>
              <a:t>sau</a:t>
            </a:r>
            <a:r>
              <a:rPr lang="en-US" sz="2800" b="1" dirty="0"/>
              <a:t> </a:t>
            </a:r>
            <a:r>
              <a:rPr lang="en-US" sz="2800" b="1" dirty="0" err="1"/>
              <a:t>đó</a:t>
            </a:r>
            <a:r>
              <a:rPr lang="en-US" sz="2800" b="1" dirty="0"/>
              <a:t> </a:t>
            </a:r>
            <a:r>
              <a:rPr lang="en-US" sz="2800" b="1" dirty="0" err="1"/>
              <a:t>có</a:t>
            </a:r>
            <a:r>
              <a:rPr lang="en-US" sz="2800" b="1" dirty="0"/>
              <a:t> 3 </a:t>
            </a:r>
            <a:r>
              <a:rPr lang="en-US" sz="2800" b="1" dirty="0" err="1"/>
              <a:t>xe</a:t>
            </a:r>
            <a:r>
              <a:rPr lang="en-US" sz="2800" b="1" dirty="0"/>
              <a:t> </a:t>
            </a:r>
            <a:r>
              <a:rPr lang="en-US" sz="2800" b="1" dirty="0" err="1"/>
              <a:t>rời</a:t>
            </a:r>
            <a:r>
              <a:rPr lang="en-US" sz="2800" b="1" dirty="0"/>
              <a:t> </a:t>
            </a:r>
            <a:r>
              <a:rPr lang="en-US" sz="2800" b="1" dirty="0" err="1"/>
              <a:t>bến</a:t>
            </a:r>
            <a:r>
              <a:rPr lang="en-US" sz="2800" b="1" dirty="0"/>
              <a:t>. </a:t>
            </a:r>
            <a:r>
              <a:rPr lang="en-US" sz="2800" b="1" dirty="0" err="1"/>
              <a:t>Hỏi</a:t>
            </a:r>
            <a:r>
              <a:rPr lang="en-US" sz="2800" b="1" dirty="0"/>
              <a:t> </a:t>
            </a:r>
            <a:r>
              <a:rPr lang="en-US" sz="2800" b="1" dirty="0" err="1"/>
              <a:t>bến</a:t>
            </a:r>
            <a:r>
              <a:rPr lang="en-US" sz="2800" b="1" dirty="0"/>
              <a:t> </a:t>
            </a:r>
            <a:r>
              <a:rPr lang="en-US" sz="2800" b="1" dirty="0" err="1"/>
              <a:t>xe</a:t>
            </a:r>
            <a:r>
              <a:rPr lang="en-US" sz="2800" b="1" dirty="0"/>
              <a:t> </a:t>
            </a:r>
            <a:r>
              <a:rPr lang="en-US" sz="2800" b="1" dirty="0" err="1"/>
              <a:t>còn</a:t>
            </a:r>
            <a:r>
              <a:rPr lang="en-US" sz="2800" b="1" dirty="0"/>
              <a:t> </a:t>
            </a:r>
            <a:r>
              <a:rPr lang="en-US" sz="2800" b="1" dirty="0" err="1"/>
              <a:t>lại</a:t>
            </a:r>
            <a:r>
              <a:rPr lang="en-US" sz="2800" b="1" dirty="0"/>
              <a:t> bao </a:t>
            </a:r>
            <a:r>
              <a:rPr lang="en-US" sz="2800" b="1" dirty="0" err="1"/>
              <a:t>nhiêu</a:t>
            </a:r>
            <a:r>
              <a:rPr lang="en-US" sz="2800" b="1" dirty="0"/>
              <a:t> </a:t>
            </a:r>
            <a:r>
              <a:rPr lang="en-US" sz="2800" b="1" dirty="0" err="1"/>
              <a:t>ô</a:t>
            </a:r>
            <a:r>
              <a:rPr lang="en-US" sz="2800" b="1" dirty="0"/>
              <a:t> </a:t>
            </a:r>
            <a:r>
              <a:rPr lang="en-US" sz="2800" b="1" dirty="0" err="1"/>
              <a:t>tô</a:t>
            </a:r>
            <a:r>
              <a:rPr lang="en-US" sz="2800" b="1" dirty="0"/>
              <a:t>? </a:t>
            </a:r>
            <a:endParaRPr lang="en-VN" sz="2800" b="1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56F5480-8276-B349-B7A8-EF6539B31461}"/>
              </a:ext>
            </a:extLst>
          </p:cNvPr>
          <p:cNvGrpSpPr/>
          <p:nvPr/>
        </p:nvGrpSpPr>
        <p:grpSpPr>
          <a:xfrm>
            <a:off x="761050" y="556607"/>
            <a:ext cx="605826" cy="830997"/>
            <a:chOff x="3174278" y="246837"/>
            <a:chExt cx="605826" cy="83099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355FC89-601A-654F-8900-29822CF10AE1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F5FE451-5CD1-124B-A7B8-C9AB90CDACF2}"/>
                </a:ext>
              </a:extLst>
            </p:cNvPr>
            <p:cNvSpPr txBox="1"/>
            <p:nvPr/>
          </p:nvSpPr>
          <p:spPr>
            <a:xfrm>
              <a:off x="3218979" y="246837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F541608-7B56-CD48-82D4-8BCCEBED3587}"/>
              </a:ext>
            </a:extLst>
          </p:cNvPr>
          <p:cNvGrpSpPr/>
          <p:nvPr/>
        </p:nvGrpSpPr>
        <p:grpSpPr>
          <a:xfrm>
            <a:off x="3362000" y="2228671"/>
            <a:ext cx="5467999" cy="1200329"/>
            <a:chOff x="2881820" y="1869132"/>
            <a:chExt cx="5467999" cy="1200329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99D1AB56-F16A-FC4B-96B4-F6D26E4DB575}"/>
                </a:ext>
              </a:extLst>
            </p:cNvPr>
            <p:cNvSpPr/>
            <p:nvPr/>
          </p:nvSpPr>
          <p:spPr>
            <a:xfrm>
              <a:off x="2881820" y="2104796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3DBAD0C-7D3F-2244-BD21-1BBBB06FCB00}"/>
                </a:ext>
              </a:extLst>
            </p:cNvPr>
            <p:cNvSpPr txBox="1"/>
            <p:nvPr/>
          </p:nvSpPr>
          <p:spPr>
            <a:xfrm>
              <a:off x="3915269" y="1869132"/>
              <a:ext cx="11715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7200" dirty="0"/>
                <a:t>-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2DD3DAD-F04B-8C41-B4CB-7B5A84193EF9}"/>
                </a:ext>
              </a:extLst>
            </p:cNvPr>
            <p:cNvSpPr txBox="1"/>
            <p:nvPr/>
          </p:nvSpPr>
          <p:spPr>
            <a:xfrm>
              <a:off x="6132587" y="2169156"/>
              <a:ext cx="11715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4400" dirty="0"/>
                <a:t>=</a:t>
              </a: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6D8779FF-80F1-2947-8735-63F368B87E9D}"/>
                </a:ext>
              </a:extLst>
            </p:cNvPr>
            <p:cNvSpPr/>
            <p:nvPr/>
          </p:nvSpPr>
          <p:spPr>
            <a:xfrm>
              <a:off x="5129534" y="2071545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42B932EE-A66C-704E-B3C2-4A9F0CA5C050}"/>
                </a:ext>
              </a:extLst>
            </p:cNvPr>
            <p:cNvSpPr/>
            <p:nvPr/>
          </p:nvSpPr>
          <p:spPr>
            <a:xfrm>
              <a:off x="7389456" y="2071543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8E05694-FBBF-DF41-A6FD-387C78DC6503}"/>
              </a:ext>
            </a:extLst>
          </p:cNvPr>
          <p:cNvGrpSpPr/>
          <p:nvPr/>
        </p:nvGrpSpPr>
        <p:grpSpPr>
          <a:xfrm>
            <a:off x="3253676" y="3834525"/>
            <a:ext cx="4837072" cy="964665"/>
            <a:chOff x="1424029" y="3306207"/>
            <a:chExt cx="4837072" cy="96466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3DC04B5-8DF8-CF46-8977-0A6C30911D3F}"/>
                </a:ext>
              </a:extLst>
            </p:cNvPr>
            <p:cNvSpPr txBox="1"/>
            <p:nvPr/>
          </p:nvSpPr>
          <p:spPr>
            <a:xfrm>
              <a:off x="1424029" y="3474005"/>
              <a:ext cx="48370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/>
                <a:t>Bến</a:t>
              </a:r>
              <a:r>
                <a:rPr lang="en-US" sz="2800" b="1" dirty="0"/>
                <a:t> </a:t>
              </a:r>
              <a:r>
                <a:rPr lang="en-US" sz="2800" b="1" dirty="0" err="1"/>
                <a:t>xe</a:t>
              </a:r>
              <a:r>
                <a:rPr lang="en-US" sz="2800" b="1" dirty="0"/>
                <a:t> </a:t>
              </a:r>
              <a:r>
                <a:rPr lang="en-US" sz="2800" b="1" dirty="0" err="1"/>
                <a:t>còn</a:t>
              </a:r>
              <a:r>
                <a:rPr lang="en-US" sz="2800" b="1" dirty="0"/>
                <a:t> </a:t>
              </a:r>
              <a:r>
                <a:rPr lang="en-US" sz="2800" b="1" dirty="0" err="1"/>
                <a:t>lại</a:t>
              </a:r>
              <a:r>
                <a:rPr lang="en-US" sz="2800" b="1" dirty="0"/>
                <a:t>              </a:t>
              </a:r>
              <a:r>
                <a:rPr lang="en-US" sz="2800" b="1" dirty="0" err="1"/>
                <a:t>ô</a:t>
              </a:r>
              <a:r>
                <a:rPr lang="en-US" sz="2800" b="1" dirty="0"/>
                <a:t> </a:t>
              </a:r>
              <a:r>
                <a:rPr lang="en-US" sz="2800" b="1" dirty="0" err="1"/>
                <a:t>tô</a:t>
              </a:r>
              <a:r>
                <a:rPr lang="en-US" sz="2800" b="1" dirty="0"/>
                <a:t>.</a:t>
              </a:r>
              <a:endParaRPr lang="en-VN" sz="2800" b="1" dirty="0"/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0738DAB2-7AAC-744F-B49C-1F73E6197E9C}"/>
                </a:ext>
              </a:extLst>
            </p:cNvPr>
            <p:cNvSpPr/>
            <p:nvPr/>
          </p:nvSpPr>
          <p:spPr>
            <a:xfrm>
              <a:off x="4020874" y="3306207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89D46DED-C5E7-0342-8E23-2A2879423EF2}"/>
              </a:ext>
            </a:extLst>
          </p:cNvPr>
          <p:cNvSpPr/>
          <p:nvPr/>
        </p:nvSpPr>
        <p:spPr>
          <a:xfrm>
            <a:off x="3477213" y="2601513"/>
            <a:ext cx="755335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en-VN" sz="4000" b="1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9501F1A-09B1-1C44-B424-E5C39C7289B3}"/>
              </a:ext>
            </a:extLst>
          </p:cNvPr>
          <p:cNvSpPr/>
          <p:nvPr/>
        </p:nvSpPr>
        <p:spPr>
          <a:xfrm>
            <a:off x="5854894" y="2581127"/>
            <a:ext cx="470000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en-VN" sz="40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8144BE1-40B5-7B4C-B518-25382549A04A}"/>
              </a:ext>
            </a:extLst>
          </p:cNvPr>
          <p:cNvSpPr/>
          <p:nvPr/>
        </p:nvSpPr>
        <p:spPr>
          <a:xfrm>
            <a:off x="7959450" y="2581127"/>
            <a:ext cx="755335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en-VN" sz="4000" b="1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31578FE-F057-7F47-95C3-FCB51B828C29}"/>
              </a:ext>
            </a:extLst>
          </p:cNvPr>
          <p:cNvSpPr/>
          <p:nvPr/>
        </p:nvSpPr>
        <p:spPr>
          <a:xfrm>
            <a:off x="5947225" y="3962914"/>
            <a:ext cx="755335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en-VN" sz="4000" b="1" dirty="0">
                <a:solidFill>
                  <a:srgbClr val="FF0000"/>
                </a:solidFill>
              </a:rPr>
              <a:t>12</a:t>
            </a:r>
          </a:p>
        </p:txBody>
      </p:sp>
      <p:pic>
        <p:nvPicPr>
          <p:cNvPr id="1026" name="Picture 2" descr="Man Driving Car | Stock Animation | Car animation, Cute cartoon wallpapers,  Logo clipart">
            <a:extLst>
              <a:ext uri="{FF2B5EF4-FFF2-40B4-BE49-F238E27FC236}">
                <a16:creationId xmlns:a16="http://schemas.microsoft.com/office/drawing/2014/main" id="{271CC90D-C038-104C-87A2-95067F84D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690" y="4060527"/>
            <a:ext cx="2926986" cy="2797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0813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16" grpId="0" animBg="1"/>
      <p:bldP spid="17" grpId="0" animBg="1"/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1659</TotalTime>
  <Words>253</Words>
  <Application>Microsoft Office PowerPoint</Application>
  <PresentationFormat>Widescreen</PresentationFormat>
  <Paragraphs>96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Times New Roman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182</cp:revision>
  <dcterms:created xsi:type="dcterms:W3CDTF">2021-06-02T01:34:28Z</dcterms:created>
  <dcterms:modified xsi:type="dcterms:W3CDTF">2025-01-15T02:57:26Z</dcterms:modified>
</cp:coreProperties>
</file>