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35"/>
  </p:notesMasterIdLst>
  <p:sldIdLst>
    <p:sldId id="314" r:id="rId6"/>
    <p:sldId id="380" r:id="rId7"/>
    <p:sldId id="378" r:id="rId8"/>
    <p:sldId id="289" r:id="rId9"/>
    <p:sldId id="256" r:id="rId10"/>
    <p:sldId id="356" r:id="rId11"/>
    <p:sldId id="357" r:id="rId12"/>
    <p:sldId id="360" r:id="rId13"/>
    <p:sldId id="367" r:id="rId14"/>
    <p:sldId id="359" r:id="rId15"/>
    <p:sldId id="358" r:id="rId16"/>
    <p:sldId id="368" r:id="rId17"/>
    <p:sldId id="257" r:id="rId18"/>
    <p:sldId id="346" r:id="rId19"/>
    <p:sldId id="258" r:id="rId20"/>
    <p:sldId id="361" r:id="rId21"/>
    <p:sldId id="362" r:id="rId22"/>
    <p:sldId id="363" r:id="rId23"/>
    <p:sldId id="364" r:id="rId24"/>
    <p:sldId id="365" r:id="rId25"/>
    <p:sldId id="369" r:id="rId26"/>
    <p:sldId id="376" r:id="rId27"/>
    <p:sldId id="370" r:id="rId28"/>
    <p:sldId id="374" r:id="rId29"/>
    <p:sldId id="371" r:id="rId30"/>
    <p:sldId id="373" r:id="rId31"/>
    <p:sldId id="261" r:id="rId32"/>
    <p:sldId id="377" r:id="rId33"/>
    <p:sldId id="354" r:id="rId34"/>
  </p:sldIdLst>
  <p:sldSz cx="12192000" cy="6858000"/>
  <p:notesSz cx="6858000" cy="9144000"/>
  <p:embeddedFontLs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VNI-Avo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7FC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FBA71-D442-469C-B94D-499B44387CA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5F0A8-1982-4EA7-A011-3FA568C89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2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E71AF-5236-4F4C-A33F-4D8940FA4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1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4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1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7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74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9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90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40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3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9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17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9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6547C-A3D6-4524-9D54-8B300040AF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04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87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94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51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45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4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4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90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45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6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77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9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7" indent="0" algn="ctr">
              <a:buNone/>
              <a:defRPr sz="1500"/>
            </a:lvl2pPr>
            <a:lvl3pPr marL="685772" indent="0" algn="ctr">
              <a:buNone/>
              <a:defRPr sz="1350"/>
            </a:lvl3pPr>
            <a:lvl4pPr marL="1028659" indent="0" algn="ctr">
              <a:buNone/>
              <a:defRPr sz="1200"/>
            </a:lvl4pPr>
            <a:lvl5pPr marL="1371545" indent="0" algn="ctr">
              <a:buNone/>
              <a:defRPr sz="1200"/>
            </a:lvl5pPr>
            <a:lvl6pPr marL="1714432" indent="0" algn="ctr">
              <a:buNone/>
              <a:defRPr sz="1200"/>
            </a:lvl6pPr>
            <a:lvl7pPr marL="2057317" indent="0" algn="ctr">
              <a:buNone/>
              <a:defRPr sz="1200"/>
            </a:lvl7pPr>
            <a:lvl8pPr marL="2400204" indent="0" algn="ctr">
              <a:buNone/>
              <a:defRPr sz="1200"/>
            </a:lvl8pPr>
            <a:lvl9pPr marL="274309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35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88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81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42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7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7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5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92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31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050"/>
            </a:lvl2pPr>
            <a:lvl3pPr marL="685772" indent="0">
              <a:buNone/>
              <a:defRPr sz="900"/>
            </a:lvl3pPr>
            <a:lvl4pPr marL="1028659" indent="0">
              <a:buNone/>
              <a:defRPr sz="750"/>
            </a:lvl4pPr>
            <a:lvl5pPr marL="1371545" indent="0">
              <a:buNone/>
              <a:defRPr sz="750"/>
            </a:lvl5pPr>
            <a:lvl6pPr marL="1714432" indent="0">
              <a:buNone/>
              <a:defRPr sz="750"/>
            </a:lvl6pPr>
            <a:lvl7pPr marL="2057317" indent="0">
              <a:buNone/>
              <a:defRPr sz="750"/>
            </a:lvl7pPr>
            <a:lvl8pPr marL="2400204" indent="0">
              <a:buNone/>
              <a:defRPr sz="750"/>
            </a:lvl8pPr>
            <a:lvl9pPr marL="274309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21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2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7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050"/>
            </a:lvl2pPr>
            <a:lvl3pPr marL="685772" indent="0">
              <a:buNone/>
              <a:defRPr sz="900"/>
            </a:lvl3pPr>
            <a:lvl4pPr marL="1028659" indent="0">
              <a:buNone/>
              <a:defRPr sz="750"/>
            </a:lvl4pPr>
            <a:lvl5pPr marL="1371545" indent="0">
              <a:buNone/>
              <a:defRPr sz="750"/>
            </a:lvl5pPr>
            <a:lvl6pPr marL="1714432" indent="0">
              <a:buNone/>
              <a:defRPr sz="750"/>
            </a:lvl6pPr>
            <a:lvl7pPr marL="2057317" indent="0">
              <a:buNone/>
              <a:defRPr sz="750"/>
            </a:lvl7pPr>
            <a:lvl8pPr marL="2400204" indent="0">
              <a:buNone/>
              <a:defRPr sz="750"/>
            </a:lvl8pPr>
            <a:lvl9pPr marL="274309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65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35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34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16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7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69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42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9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6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19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7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2"/>
            <a:fld id="{3C611E4E-F2FD-4F21-B21D-02F29AAA2B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2"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2"/>
            <a:fld id="{37D05486-F0C7-43AE-8F34-A02CFE8C8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26394-00E8-42D1-9572-4523E92718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0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9297A-8031-499F-9C43-8E2A9B3591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84CA6-8A5B-4B23-9D16-D898D768C5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0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2"/>
            <a:fld id="{3C390A7D-4383-47A1-A2E0-E6670F6FF2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2"/>
              <a:t>11/7/2025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2"/>
            <a:fld id="{DE60C0B0-632F-4347-8569-524F429117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2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77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6857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0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5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9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4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2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4.mp4"/><Relationship Id="rId21" Type="http://schemas.openxmlformats.org/officeDocument/2006/relationships/image" Target="../media/image22.png"/><Relationship Id="rId7" Type="http://schemas.openxmlformats.org/officeDocument/2006/relationships/audio" Target="../media/audio2.wav"/><Relationship Id="rId12" Type="http://schemas.openxmlformats.org/officeDocument/2006/relationships/image" Target="../media/image13.gif"/><Relationship Id="rId17" Type="http://schemas.openxmlformats.org/officeDocument/2006/relationships/image" Target="../media/image18.png"/><Relationship Id="rId2" Type="http://schemas.openxmlformats.org/officeDocument/2006/relationships/audio" Target="../media/media3.wav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openxmlformats.org/officeDocument/2006/relationships/image" Target="../media/image11.gif"/><Relationship Id="rId19" Type="http://schemas.openxmlformats.org/officeDocument/2006/relationships/image" Target="../media/image20.png"/><Relationship Id="rId4" Type="http://schemas.openxmlformats.org/officeDocument/2006/relationships/video" Target="../media/media4.mp4"/><Relationship Id="rId9" Type="http://schemas.openxmlformats.org/officeDocument/2006/relationships/image" Target="../media/image10.gif"/><Relationship Id="rId14" Type="http://schemas.openxmlformats.org/officeDocument/2006/relationships/image" Target="../media/image15.png"/><Relationship Id="rId22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336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57826"/>
            <a:ext cx="18288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19159">
            <a:off x="2147888" y="1738313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6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9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63" y="5334000"/>
            <a:ext cx="13541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0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2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7338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3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4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22860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25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4600"/>
            <a:ext cx="9144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Freeform 41"/>
          <p:cNvSpPr>
            <a:spLocks/>
          </p:cNvSpPr>
          <p:nvPr/>
        </p:nvSpPr>
        <p:spPr bwMode="auto">
          <a:xfrm rot="728459">
            <a:off x="2362200" y="2133600"/>
            <a:ext cx="76200" cy="457200"/>
          </a:xfrm>
          <a:custGeom>
            <a:avLst/>
            <a:gdLst>
              <a:gd name="T0" fmla="*/ 2147483647 w 409"/>
              <a:gd name="T1" fmla="*/ 2147483647 h 658"/>
              <a:gd name="T2" fmla="*/ 2147483647 w 409"/>
              <a:gd name="T3" fmla="*/ 2147483647 h 658"/>
              <a:gd name="T4" fmla="*/ 2147483647 w 409"/>
              <a:gd name="T5" fmla="*/ 2147483647 h 658"/>
              <a:gd name="T6" fmla="*/ 2147483647 w 409"/>
              <a:gd name="T7" fmla="*/ 2147483647 h 658"/>
              <a:gd name="T8" fmla="*/ 2147483647 w 409"/>
              <a:gd name="T9" fmla="*/ 2147483647 h 658"/>
              <a:gd name="T10" fmla="*/ 2147483647 w 409"/>
              <a:gd name="T11" fmla="*/ 2147483647 h 6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182"/>
            <a:endParaRPr lang="en-US" sz="216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5377" name="Picture 14" descr="123918xheac5dzk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6096000"/>
            <a:ext cx="602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421244" y="1624234"/>
            <a:ext cx="1058751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457182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NHIỆT LIỆT CHÀO MỪNG QUÝ THẦY CÔ GIÁO VỀ DỰ GIỜ LỚP 1A</a:t>
            </a:r>
          </a:p>
        </p:txBody>
      </p:sp>
      <p:sp>
        <p:nvSpPr>
          <p:cNvPr id="15380" name="TextBox 7"/>
          <p:cNvSpPr txBox="1">
            <a:spLocks noChangeArrowheads="1"/>
          </p:cNvSpPr>
          <p:nvPr/>
        </p:nvSpPr>
        <p:spPr bwMode="auto">
          <a:xfrm>
            <a:off x="3941892" y="3163623"/>
            <a:ext cx="54276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457182" eaLnBrk="1" hangingPunct="1"/>
            <a:r>
              <a:rPr lang="en-US" altLang="en-US" sz="4000" b="1" dirty="0">
                <a:solidFill>
                  <a:srgbClr val="002060"/>
                </a:solidFill>
                <a:cs typeface="Times New Roman" pitchFamily="18" charset="0"/>
              </a:rPr>
              <a:t>Môn: Tiếng Việt</a:t>
            </a:r>
          </a:p>
        </p:txBody>
      </p:sp>
      <p:sp>
        <p:nvSpPr>
          <p:cNvPr id="15381" name="TextBox 1"/>
          <p:cNvSpPr txBox="1">
            <a:spLocks noChangeArrowheads="1"/>
          </p:cNvSpPr>
          <p:nvPr/>
        </p:nvSpPr>
        <p:spPr bwMode="auto">
          <a:xfrm>
            <a:off x="3015962" y="4534546"/>
            <a:ext cx="618477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457182" eaLnBrk="1" hangingPunct="1"/>
            <a:r>
              <a:rPr lang="en-US" altLang="en-US" sz="3360" b="1" i="1" dirty="0" err="1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Giáo</a:t>
            </a:r>
            <a:r>
              <a:rPr lang="en-US" altLang="en-US" sz="3360" b="1" i="1" dirty="0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3360" b="1" i="1" dirty="0" err="1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viên</a:t>
            </a:r>
            <a:r>
              <a:rPr lang="en-US" altLang="en-US" sz="3360" b="1" i="1" dirty="0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altLang="en-US" sz="3360" b="1" i="1" dirty="0" err="1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Vũ</a:t>
            </a:r>
            <a:r>
              <a:rPr lang="en-US" altLang="en-US" sz="3360" b="1" i="1" dirty="0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3360" b="1" i="1" dirty="0" err="1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Thị</a:t>
            </a:r>
            <a:r>
              <a:rPr lang="en-US" altLang="en-US" sz="3360" b="1" i="1" dirty="0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 Thanh </a:t>
            </a:r>
            <a:r>
              <a:rPr lang="en-US" altLang="en-US" sz="3360" b="1" i="1" dirty="0" err="1">
                <a:solidFill>
                  <a:srgbClr val="B818B8"/>
                </a:solidFill>
                <a:latin typeface="HP001 4 hàng" panose="020B0603050302020204" pitchFamily="34" charset="0"/>
                <a:cs typeface="Times New Roman" pitchFamily="18" charset="0"/>
              </a:rPr>
              <a:t>Huệ</a:t>
            </a:r>
            <a:endParaRPr lang="en-US" altLang="en-US" sz="3360" b="1" i="1" dirty="0">
              <a:solidFill>
                <a:srgbClr val="B818B8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defTabSz="457182" eaLnBrk="1" hangingPunct="1"/>
            <a:endParaRPr lang="en-US" altLang="en-US" sz="2800" b="1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5382" name="Picture 6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181600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13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6" y="5624513"/>
            <a:ext cx="18288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99"/>
          <p:cNvSpPr txBox="1">
            <a:spLocks noChangeArrowheads="1"/>
          </p:cNvSpPr>
          <p:nvPr/>
        </p:nvSpPr>
        <p:spPr bwMode="auto">
          <a:xfrm>
            <a:off x="2295526" y="436837"/>
            <a:ext cx="7743739" cy="64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920" tIns="43960" rIns="87920" bIns="43960">
            <a:spAutoFit/>
          </a:bodyPr>
          <a:lstStyle/>
          <a:p>
            <a:pPr algn="ctr" defTabSz="457182"/>
            <a:r>
              <a:rPr lang="en-US" sz="36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TRƯỜNG TIỂU HỌC HOÀ PHÚ</a:t>
            </a:r>
          </a:p>
        </p:txBody>
      </p:sp>
    </p:spTree>
    <p:extLst>
      <p:ext uri="{BB962C8B-B14F-4D97-AF65-F5344CB8AC3E}">
        <p14:creationId xmlns:p14="http://schemas.microsoft.com/office/powerpoint/2010/main" val="280184205"/>
      </p:ext>
    </p:extLst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6290C-AB70-B7AD-FB3C-7EA8D84B2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5D07841A-FBB2-2B39-CD84-B73920471D5C}"/>
              </a:ext>
            </a:extLst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985C94-243C-BA99-2E60-F75AE5AF1C6E}"/>
              </a:ext>
            </a:extLst>
          </p:cNvPr>
          <p:cNvSpPr txBox="1"/>
          <p:nvPr/>
        </p:nvSpPr>
        <p:spPr>
          <a:xfrm>
            <a:off x="4372917" y="39996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thoåi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coøi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65137-4DD5-33EB-F495-32EE10843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86" y="989212"/>
            <a:ext cx="2344732" cy="243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D0401-64F2-2C2B-CEE2-E6B4721901F7}"/>
              </a:ext>
            </a:extLst>
          </p:cNvPr>
          <p:cNvSpPr txBox="1"/>
          <p:nvPr/>
        </p:nvSpPr>
        <p:spPr>
          <a:xfrm>
            <a:off x="4909262" y="4014150"/>
            <a:ext cx="744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21DC9-08B6-D2EF-AA9B-D5A3361C3FA4}"/>
              </a:ext>
            </a:extLst>
          </p:cNvPr>
          <p:cNvSpPr txBox="1"/>
          <p:nvPr/>
        </p:nvSpPr>
        <p:spPr>
          <a:xfrm>
            <a:off x="5959522" y="4000502"/>
            <a:ext cx="744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05F3-D929-50F1-880C-18A82B89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0561C895-4F21-B3AA-A698-1BACA3AB90D7}"/>
              </a:ext>
            </a:extLst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223FD-592C-FF02-D13F-383D76AA48DE}"/>
              </a:ext>
            </a:extLst>
          </p:cNvPr>
          <p:cNvSpPr txBox="1"/>
          <p:nvPr/>
        </p:nvSpPr>
        <p:spPr>
          <a:xfrm>
            <a:off x="3758128" y="3792323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B99D58-0520-D9EA-3B96-F7A589E2A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77" y="413401"/>
            <a:ext cx="3476317" cy="3015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AC483-6D82-559F-6C8E-1720B06B4AC5}"/>
              </a:ext>
            </a:extLst>
          </p:cNvPr>
          <p:cNvSpPr txBox="1"/>
          <p:nvPr/>
        </p:nvSpPr>
        <p:spPr>
          <a:xfrm>
            <a:off x="5423154" y="3792323"/>
            <a:ext cx="813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8579-069E-116F-B0CA-546CE1359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D86F3845-D6C9-A616-C108-C8C0422FE948}"/>
              </a:ext>
            </a:extLst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90224-5C74-7026-50BC-5DC43E324108}"/>
              </a:ext>
            </a:extLst>
          </p:cNvPr>
          <p:cNvSpPr txBox="1"/>
          <p:nvPr/>
        </p:nvSpPr>
        <p:spPr>
          <a:xfrm>
            <a:off x="4782350" y="4231652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thoåi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coøi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34CD5-38F5-E95C-3F8D-A0BBA95A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619" y="1221224"/>
            <a:ext cx="2344732" cy="243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08D89-9A8A-788F-3B37-3A2848710D9E}"/>
              </a:ext>
            </a:extLst>
          </p:cNvPr>
          <p:cNvSpPr txBox="1"/>
          <p:nvPr/>
        </p:nvSpPr>
        <p:spPr>
          <a:xfrm>
            <a:off x="5318695" y="4246162"/>
            <a:ext cx="744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77B64-9A44-DFC4-84F9-02239D6E84FE}"/>
              </a:ext>
            </a:extLst>
          </p:cNvPr>
          <p:cNvSpPr txBox="1"/>
          <p:nvPr/>
        </p:nvSpPr>
        <p:spPr>
          <a:xfrm>
            <a:off x="6368955" y="4232514"/>
            <a:ext cx="744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7F53F-E9FC-D2E8-22D8-88AC624FA15D}"/>
              </a:ext>
            </a:extLst>
          </p:cNvPr>
          <p:cNvSpPr txBox="1"/>
          <p:nvPr/>
        </p:nvSpPr>
        <p:spPr>
          <a:xfrm>
            <a:off x="436295" y="4246162"/>
            <a:ext cx="3573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boùi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BA44E-CB57-D1D6-4705-92D20769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76" y="865765"/>
            <a:ext cx="3966564" cy="2884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0F1628-8183-A13E-8473-0D631BC1BD35}"/>
              </a:ext>
            </a:extLst>
          </p:cNvPr>
          <p:cNvSpPr txBox="1"/>
          <p:nvPr/>
        </p:nvSpPr>
        <p:spPr>
          <a:xfrm>
            <a:off x="2350590" y="4246162"/>
            <a:ext cx="72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E7DF1-8DF1-63DB-1F0C-274256DE8AB6}"/>
              </a:ext>
            </a:extLst>
          </p:cNvPr>
          <p:cNvSpPr txBox="1"/>
          <p:nvPr/>
        </p:nvSpPr>
        <p:spPr>
          <a:xfrm>
            <a:off x="8993143" y="4246162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A324F-9C70-D7A8-EE44-053E34483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892" y="867240"/>
            <a:ext cx="3476317" cy="3015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5A29F-89C3-D94C-3A81-1A29E7BA3A07}"/>
              </a:ext>
            </a:extLst>
          </p:cNvPr>
          <p:cNvSpPr txBox="1"/>
          <p:nvPr/>
        </p:nvSpPr>
        <p:spPr>
          <a:xfrm>
            <a:off x="10658169" y="4246162"/>
            <a:ext cx="813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44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oâi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ôi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60064"/>
              </p:ext>
            </p:extLst>
          </p:nvPr>
        </p:nvGraphicFramePr>
        <p:xfrm>
          <a:off x="4372508" y="1479214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3681" y="341267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choøi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2143" y="341267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hoûi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1272" y="341267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moãi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5168" y="34023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xoâi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7783" y="341188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ñôïi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17646" y="3412496"/>
            <a:ext cx="1390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môùi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353" y="4886008"/>
            <a:ext cx="3573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chim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boùi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caù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3336" y="4896332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thoåi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coøi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9488" y="4886007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ñoà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chôi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đẹp cho bài giảng điện tử - Thư Viện Hỏi Đ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8" y="0"/>
            <a:ext cx="10938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16530" y="2132856"/>
            <a:ext cx="5396285" cy="158812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Thư</a:t>
            </a:r>
            <a:r>
              <a:rPr lang="en-US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giãn</a:t>
            </a:r>
            <a:endParaRPr lang="en-US" sz="9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3" y="482471"/>
            <a:ext cx="11552773" cy="32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A453D8-B65F-F74C-D595-98450D23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67" y="317524"/>
            <a:ext cx="7104442" cy="57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13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845BC-60ED-D11D-6635-D2F2DB35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13" y="136975"/>
            <a:ext cx="6316639" cy="4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B38EA-4966-FC56-AB22-21D0BD426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86AFA-CBE8-5E49-ED49-62F3BBFF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17" y="0"/>
            <a:ext cx="6949839" cy="523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3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75E2D-19B1-9FDF-1A5A-71457C562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FAA5E-4B91-8971-E7F6-B5CA1EE4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215" y="0"/>
            <a:ext cx="6651933" cy="51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3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3130F-567B-DE2C-F5A2-003484A8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a">
            <a:hlinkClick r:id="" action="ppaction://media"/>
            <a:extLst>
              <a:ext uri="{FF2B5EF4-FFF2-40B4-BE49-F238E27FC236}">
                <a16:creationId xmlns:a16="http://schemas.microsoft.com/office/drawing/2014/main" id="{62418B96-7419-44CE-0328-ABBFD8F96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CE858-7775-D2D6-1E17-655A789B2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18" y="1763190"/>
            <a:ext cx="11142363" cy="21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2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75B5232C-99B0-E2EE-A552-B24EF3364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3899" y="240915"/>
            <a:ext cx="12192000" cy="6098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E61CB-421E-8E0A-8136-21FB447AECDD}"/>
              </a:ext>
            </a:extLst>
          </p:cNvPr>
          <p:cNvSpPr/>
          <p:nvPr/>
        </p:nvSpPr>
        <p:spPr>
          <a:xfrm>
            <a:off x="3739558" y="1137254"/>
            <a:ext cx="4004267" cy="52322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  <a:latin typeface="VNI-Avo" pitchFamily="2" charset="0"/>
              </a:rPr>
              <a:t>ONG NON HOÏC VIEÄC </a:t>
            </a:r>
          </a:p>
        </p:txBody>
      </p:sp>
    </p:spTree>
    <p:extLst>
      <p:ext uri="{BB962C8B-B14F-4D97-AF65-F5344CB8AC3E}">
        <p14:creationId xmlns:p14="http://schemas.microsoft.com/office/powerpoint/2010/main" val="30295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8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               1/ Töø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vaàn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“oi”?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724063"/>
            <a:ext cx="207503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voi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22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35882" y="5724062"/>
            <a:ext cx="192301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loäi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9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781147" y="5747067"/>
            <a:ext cx="21932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C. </a:t>
            </a:r>
            <a:r>
              <a:rPr lang="en-US" sz="2800" b="1" noProof="0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oà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488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754152" y="5735565"/>
            <a:ext cx="188989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soâi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noåi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CC94B-23DF-C11B-3A25-7E84A2A0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AAF701-A2E2-A242-4F27-B2B3CF06D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5" y="2789727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15831-49C5-73C7-C206-80EB9ACE9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59DD837-4991-4462-E6E2-B72A516EFB5A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     2/ Töø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vaàn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â”?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BEE1D8-126A-E1C4-FAB8-E610CCC048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9E3A07-D2AD-CC0C-B676-508E7F17AB23}"/>
              </a:ext>
            </a:extLst>
          </p:cNvPr>
          <p:cNvSpPr/>
          <p:nvPr/>
        </p:nvSpPr>
        <p:spPr>
          <a:xfrm>
            <a:off x="394949" y="5724063"/>
            <a:ext cx="247274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goái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D1C19F-0615-7E7B-6A67-D18E8D0EE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47" y="279785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62CC555-DE9B-DCA9-25C8-B1BEE77C3C41}"/>
              </a:ext>
            </a:extLst>
          </p:cNvPr>
          <p:cNvSpPr/>
          <p:nvPr/>
        </p:nvSpPr>
        <p:spPr>
          <a:xfrm>
            <a:off x="4054292" y="5724063"/>
            <a:ext cx="221848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toøi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59EECE-41E3-D784-AD8E-76A59F1C6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82" y="276564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6210C6-ACD0-51BF-806F-EF591AF5C139}"/>
              </a:ext>
            </a:extLst>
          </p:cNvPr>
          <p:cNvSpPr/>
          <p:nvPr/>
        </p:nvSpPr>
        <p:spPr>
          <a:xfrm>
            <a:off x="7077861" y="5747067"/>
            <a:ext cx="20745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caùi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coøi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C8FAB2-FC4F-F2E2-9503-72E9AE257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11" y="279785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5B4AB75-B23B-1772-0BB2-05C39152C0AF}"/>
              </a:ext>
            </a:extLst>
          </p:cNvPr>
          <p:cNvSpPr/>
          <p:nvPr/>
        </p:nvSpPr>
        <p:spPr>
          <a:xfrm>
            <a:off x="9808115" y="5747067"/>
            <a:ext cx="221744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dôi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0" y="280122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89297" y="57554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           3/ Töø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vaàn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VNI-Avo" pitchFamily="2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oâi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61383" y="5747067"/>
            <a:ext cx="23452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hoûi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han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89763" y="5724061"/>
            <a:ext cx="198620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B. </a:t>
            </a:r>
            <a:r>
              <a:rPr lang="en-US" sz="2800" b="1" noProof="0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óa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xoâi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66" y="2789725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748082" y="5747067"/>
            <a:ext cx="198620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voøi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67" y="2829365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549570" y="5735565"/>
            <a:ext cx="219652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vaãy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goïi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" y="283005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       4/ Töø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khoâng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vaàn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oâi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9" y="5724063"/>
            <a:ext cx="247274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A.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bôi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loäi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8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04933" y="5724063"/>
            <a:ext cx="24276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B. </a:t>
            </a:r>
            <a:r>
              <a:rPr lang="en-US" sz="3000" b="1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côm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38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988288" y="5747067"/>
            <a:ext cx="21641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gioù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thoåi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68" y="283511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689911" y="5747067"/>
            <a:ext cx="233565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trôøi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möa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Subscribe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please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746EBADB-E0DE-D8EF-7991-F97ED07CD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751" y="0"/>
            <a:ext cx="10038498" cy="67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854"/>
            <a:ext cx="12191999" cy="74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762000"/>
            <a:ext cx="8458200" cy="2743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457182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  <a:p>
            <a:pPr algn="ctr" defTabSz="457182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con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NiemVuiCuaEm-VA_3zrf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8894" y="213360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5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">
            <a:hlinkClick r:id="" action="ppaction://media"/>
            <a:extLst>
              <a:ext uri="{FF2B5EF4-FFF2-40B4-BE49-F238E27FC236}">
                <a16:creationId xmlns:a16="http://schemas.microsoft.com/office/drawing/2014/main" id="{A71E680C-6531-F2A0-4AE6-E91D5D816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027" y="685344"/>
            <a:ext cx="9762841" cy="5487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3ECED7-3369-15E6-6B31-37D8BA7C2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5" y="1090612"/>
            <a:ext cx="1757363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22792" y="4674431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ai        ay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08516" y="4591004"/>
            <a:ext cx="6517828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  Nai con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thaáy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nhoû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thaân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ñaày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gai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nhoïn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baõi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coû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10166" y="463827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nhaûy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daây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08516" y="472427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maùy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caøy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chuøm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vaûi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78035" y="4651962"/>
            <a:ext cx="515511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muõ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vaûi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   maùy bay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81167" y="4725609"/>
            <a:ext cx="5398761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maùi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VNI-Avo" pitchFamily="2" charset="0"/>
              </a:rPr>
              <a:t>nhaø</a:t>
            </a:r>
            <a:r>
              <a:rPr lang="en-US" sz="2800" b="1" dirty="0">
                <a:solidFill>
                  <a:srgbClr val="002060"/>
                </a:solidFill>
                <a:latin typeface="VNI-Avo" pitchFamily="2" charset="0"/>
              </a:rPr>
              <a:t>           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31118" y="225719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HÁI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DA00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79" y="261006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11" y="658377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33" y="752614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42" y="873242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54" y="2663614"/>
            <a:ext cx="948242" cy="948242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rot="151104"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  <a:extLst>
              <a:ext uri="{FF2B5EF4-FFF2-40B4-BE49-F238E27FC236}">
                <a16:creationId xmlns:a16="http://schemas.microsoft.com/office/drawing/2014/main" id="{84564256-5ABE-68F1-1C5F-0F867DC3A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4872" y="3916806"/>
            <a:ext cx="552493" cy="310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6F383-FB89-021E-257E-06B89897F2D4}"/>
              </a:ext>
            </a:extLst>
          </p:cNvPr>
          <p:cNvSpPr/>
          <p:nvPr/>
        </p:nvSpPr>
        <p:spPr>
          <a:xfrm>
            <a:off x="5838025" y="5971921"/>
            <a:ext cx="4972808" cy="371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4D6C7-31CB-B65B-215D-F959C86C54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320" y="2092040"/>
            <a:ext cx="60960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49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2638 C 0.03294 0.07731 0.02643 0.08101 0.05078 0.13958 C 0.05911 0.17245 0.07343 0.22152 0.08815 0.22338 C 0.1026 0.22523 0.13177 0.20949 0.13789 0.15069 C 0.13997 0.13032 0.11718 0.11088 0.1444 0.08958 C 0.16653 0.08842 0.16328 0.13588 0.20325 0.13541 C 0.21614 0.12083 0.23893 0.14421 0.24192 0.09189 C 0.21145 0.0456 0.23255 0.02569 0.22096 -0.00417 C 0.21901 -0.03658 0.17395 -0.04028 0.2 -0.09491 C 0.21849 -0.14329 0.25677 -0.03172 0.29765 -0.06806 C 0.3069 -0.10649 0.24908 -0.13635 0.26158 -0.19954 C 0.26783 -0.22292 0.28294 -0.21505 0.29231 -0.2125 " pathEditMode="relative" rAng="0" ptsTypes="AAAAAAAAAAAA">
                                      <p:cBhvr>
                                        <p:cTn id="51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68 0.40695 L -0.45221 0.44329 " pathEditMode="relative" rAng="0" ptsTypes="AA">
                                      <p:cBhvr>
                                        <p:cTn id="6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21 0.44329 L -0.1276 -0.45231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58 0.05579 L -0.62695 0.17084 " pathEditMode="relative" rAng="0" ptsTypes="AA">
                                      <p:cBhvr>
                                        <p:cTn id="8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95 0.17083 L -0.3056 -0.7169 " pathEditMode="relative" rAng="0" ptsTypes="AA">
                                      <p:cBhvr>
                                        <p:cTn id="10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47 -0.0375 L -0.1595 0.27454 " pathEditMode="relative" rAng="0" ptsTypes="AA">
                                      <p:cBhvr>
                                        <p:cTn id="11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51 0.27454 L 0.16432 -0.60903 " pathEditMode="relative" rAng="0" ptsTypes="AA">
                                      <p:cBhvr>
                                        <p:cTn id="12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55 -0.00046 L -0.65221 0.42963 " pathEditMode="relative" rAng="0" ptsTypes="AA">
                                      <p:cBhvr>
                                        <p:cTn id="13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5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222 0.42963 L -0.33021 -0.45601 " pathEditMode="relative" rAng="0" ptsTypes="AA">
                                      <p:cBhvr>
                                        <p:cTn id="15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55 -0.13565 L -0.27252 0.42408 " pathEditMode="relative" rAng="0" ptsTypes="AA">
                                      <p:cBhvr>
                                        <p:cTn id="16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750"/>
                            </p:stCondLst>
                            <p:childTnLst>
                              <p:par>
                                <p:cTn id="16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53 0.42408 L 0.03971 -0.36458 " pathEditMode="relative" rAng="0" ptsTypes="AA">
                                      <p:cBhvr>
                                        <p:cTn id="17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3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23102 L -0.36836 0.16065 " pathEditMode="relative" rAng="0" ptsTypes="AA">
                                      <p:cBhvr>
                                        <p:cTn id="18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50"/>
                            </p:stCondLst>
                            <p:childTnLst>
                              <p:par>
                                <p:cTn id="18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36 0.16065 L -0.178 -0.80371 " pathEditMode="relative" rAng="0" ptsTypes="AA">
                                      <p:cBhvr>
                                        <p:cTn id="20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0" y="-4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3636" mute="1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0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30" grpId="0" animBg="1"/>
      <p:bldP spid="30" grpId="1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8933" y="5570153"/>
            <a:ext cx="7662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Voi con </a:t>
            </a:r>
            <a:r>
              <a:rPr lang="en-US" sz="4000" b="1" dirty="0" err="1">
                <a:latin typeface="VNI-Avo" pitchFamily="2" charset="0"/>
              </a:rPr>
              <a:t>môøi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baïn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ñi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xem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hoäi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5240" y="5621897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oi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53065" y="5604220"/>
            <a:ext cx="6623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1521" y="5608249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8EA7-35BE-19B8-832A-06B57D5A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9" y="605414"/>
            <a:ext cx="11892283" cy="4656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58AC1C-9AEB-6EF7-A41E-4643E7D246B5}"/>
              </a:ext>
            </a:extLst>
          </p:cNvPr>
          <p:cNvSpPr/>
          <p:nvPr/>
        </p:nvSpPr>
        <p:spPr>
          <a:xfrm>
            <a:off x="1508277" y="1760675"/>
            <a:ext cx="2661313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AA833-805E-CA03-E4FE-FF36B55F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17" y="11050"/>
            <a:ext cx="1825743" cy="5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B3B14-2001-8559-74BF-92CD4B06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A550A-B5C4-FCC3-9751-B182F981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6" y="1289642"/>
            <a:ext cx="5770870" cy="28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428F-162A-F788-850A-B39D4CE9F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94C6AE73-E6A6-D904-8636-72EE8003AA44}"/>
              </a:ext>
            </a:extLst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68809-F0C1-1DA6-969B-511A202DD719}"/>
              </a:ext>
            </a:extLst>
          </p:cNvPr>
          <p:cNvSpPr txBox="1"/>
          <p:nvPr/>
        </p:nvSpPr>
        <p:spPr>
          <a:xfrm>
            <a:off x="2995449" y="148473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9388C-9BF2-F4B6-E764-EC5172BB9396}"/>
              </a:ext>
            </a:extLst>
          </p:cNvPr>
          <p:cNvSpPr txBox="1"/>
          <p:nvPr/>
        </p:nvSpPr>
        <p:spPr>
          <a:xfrm>
            <a:off x="5075865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FDA2A-257D-FFA0-DC27-88B31DD48F0C}"/>
              </a:ext>
            </a:extLst>
          </p:cNvPr>
          <p:cNvSpPr txBox="1"/>
          <p:nvPr/>
        </p:nvSpPr>
        <p:spPr>
          <a:xfrm>
            <a:off x="7251722" y="14847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F9B2B05-8B51-B27F-055D-004D86B38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201879"/>
              </p:ext>
            </p:extLst>
          </p:nvPr>
        </p:nvGraphicFramePr>
        <p:xfrm>
          <a:off x="4120837" y="1795486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oi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44F39B-604C-B293-F369-68659078FA17}"/>
              </a:ext>
            </a:extLst>
          </p:cNvPr>
          <p:cNvSpPr txBox="1"/>
          <p:nvPr/>
        </p:nvSpPr>
        <p:spPr>
          <a:xfrm>
            <a:off x="608094" y="431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choøi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E3233-A007-661B-2C66-E9A838E3EAC9}"/>
              </a:ext>
            </a:extLst>
          </p:cNvPr>
          <p:cNvSpPr txBox="1"/>
          <p:nvPr/>
        </p:nvSpPr>
        <p:spPr>
          <a:xfrm>
            <a:off x="2356556" y="431083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hoûi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7E4F2-6036-B0F8-CCD5-723B86C30162}"/>
              </a:ext>
            </a:extLst>
          </p:cNvPr>
          <p:cNvSpPr txBox="1"/>
          <p:nvPr/>
        </p:nvSpPr>
        <p:spPr>
          <a:xfrm>
            <a:off x="4104222" y="431004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4C413-BB38-2714-E962-C74167CB89BC}"/>
              </a:ext>
            </a:extLst>
          </p:cNvPr>
          <p:cNvSpPr txBox="1"/>
          <p:nvPr/>
        </p:nvSpPr>
        <p:spPr>
          <a:xfrm>
            <a:off x="6259558" y="431004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xoâi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FEC17F-6C63-C423-93E0-A85608B8145C}"/>
              </a:ext>
            </a:extLst>
          </p:cNvPr>
          <p:cNvSpPr txBox="1"/>
          <p:nvPr/>
        </p:nvSpPr>
        <p:spPr>
          <a:xfrm>
            <a:off x="8002196" y="431005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ñôïi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6E898-3971-30B6-5E8A-DF1F97B8FC16}"/>
              </a:ext>
            </a:extLst>
          </p:cNvPr>
          <p:cNvSpPr txBox="1"/>
          <p:nvPr/>
        </p:nvSpPr>
        <p:spPr>
          <a:xfrm>
            <a:off x="9852059" y="4310659"/>
            <a:ext cx="1390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môùi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167E8-969E-C6B5-5D1B-5BE4C29211DD}"/>
              </a:ext>
            </a:extLst>
          </p:cNvPr>
          <p:cNvSpPr txBox="1"/>
          <p:nvPr/>
        </p:nvSpPr>
        <p:spPr>
          <a:xfrm>
            <a:off x="1334023" y="4310048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0D099-8CC5-7833-417E-70A6B6699AE3}"/>
              </a:ext>
            </a:extLst>
          </p:cNvPr>
          <p:cNvSpPr txBox="1"/>
          <p:nvPr/>
        </p:nvSpPr>
        <p:spPr>
          <a:xfrm>
            <a:off x="2719123" y="4310048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3523B-4D04-A402-4C5A-6ED5D39ABCAA}"/>
              </a:ext>
            </a:extLst>
          </p:cNvPr>
          <p:cNvSpPr txBox="1"/>
          <p:nvPr/>
        </p:nvSpPr>
        <p:spPr>
          <a:xfrm>
            <a:off x="4639297" y="4310048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FF00"/>
                </a:solidFill>
                <a:latin typeface="VNI-Avo" pitchFamily="2" charset="0"/>
              </a:rPr>
              <a:t>oâ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2F3EC-5F7E-E3E4-383C-DA8F5DACC33C}"/>
              </a:ext>
            </a:extLst>
          </p:cNvPr>
          <p:cNvSpPr txBox="1"/>
          <p:nvPr/>
        </p:nvSpPr>
        <p:spPr>
          <a:xfrm>
            <a:off x="6529774" y="4310047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FF00"/>
                </a:solidFill>
                <a:latin typeface="VNI-Avo" pitchFamily="2" charset="0"/>
              </a:rPr>
              <a:t>oâ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19130A-CA24-EF2E-D85C-9D9801A19679}"/>
              </a:ext>
            </a:extLst>
          </p:cNvPr>
          <p:cNvSpPr txBox="1"/>
          <p:nvPr/>
        </p:nvSpPr>
        <p:spPr>
          <a:xfrm>
            <a:off x="8412550" y="4310046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B050"/>
                </a:solidFill>
                <a:latin typeface="VNI-Avo" pitchFamily="2" charset="0"/>
              </a:rPr>
              <a:t>ôi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BC4C0-F2C2-2882-63F5-6FB88B616D97}"/>
              </a:ext>
            </a:extLst>
          </p:cNvPr>
          <p:cNvSpPr txBox="1"/>
          <p:nvPr/>
        </p:nvSpPr>
        <p:spPr>
          <a:xfrm>
            <a:off x="10392496" y="4310045"/>
            <a:ext cx="1429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B050"/>
                </a:solidFill>
                <a:latin typeface="VNI-Avo" pitchFamily="2" charset="0"/>
              </a:rPr>
              <a:t>ôi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3" grpId="0"/>
      <p:bldP spid="4" grpId="0"/>
      <p:bldP spid="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DF018-7442-2F79-737E-A393593B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8FFE8776-4554-10AE-8626-E1DDAEC40A8F}"/>
              </a:ext>
            </a:extLst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50" normalizeH="0" baseline="0" noProof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MÁI TRƯỜNG TUỔI THƠ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E8417A-F7B4-A68C-4336-F7FC9CABF298}"/>
              </a:ext>
            </a:extLst>
          </p:cNvPr>
          <p:cNvSpPr txBox="1"/>
          <p:nvPr/>
        </p:nvSpPr>
        <p:spPr>
          <a:xfrm>
            <a:off x="3859650" y="4088397"/>
            <a:ext cx="3573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boùi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6E4D8-1160-E496-D689-21EA73BCF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831" y="708000"/>
            <a:ext cx="3966564" cy="2884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BB7136-8014-D635-AF69-65C3C9D5B0B7}"/>
              </a:ext>
            </a:extLst>
          </p:cNvPr>
          <p:cNvSpPr txBox="1"/>
          <p:nvPr/>
        </p:nvSpPr>
        <p:spPr>
          <a:xfrm>
            <a:off x="5773945" y="4088397"/>
            <a:ext cx="72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3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16E2AE-CDF6-1B00-BCDF-75BEF238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1261590"/>
            <a:ext cx="5738616" cy="4159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6E3AA-9270-EF0D-C90D-864C5341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2423"/>
            <a:ext cx="5738616" cy="41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1222</TotalTime>
  <Words>319</Words>
  <Application>Microsoft Office PowerPoint</Application>
  <PresentationFormat>Widescreen</PresentationFormat>
  <Paragraphs>105</Paragraphs>
  <Slides>29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VNI-Avo</vt:lpstr>
      <vt:lpstr>Times New Roman</vt:lpstr>
      <vt:lpstr>HP001 4 hàng</vt:lpstr>
      <vt:lpstr>Calibri Light</vt:lpstr>
      <vt:lpstr>Calibri</vt:lpstr>
      <vt:lpstr>.VnTime</vt:lpstr>
      <vt:lpstr>Office Theme</vt:lpstr>
      <vt:lpstr>4_Office Theme</vt:lpstr>
      <vt:lpstr>1_Office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Administrator</cp:lastModifiedBy>
  <cp:revision>170</cp:revision>
  <dcterms:created xsi:type="dcterms:W3CDTF">2020-10-19T12:51:54Z</dcterms:created>
  <dcterms:modified xsi:type="dcterms:W3CDTF">2025-11-07T00:46:01Z</dcterms:modified>
  <cp:category>Kết nối tri thức với cuộc sống</cp:category>
</cp:coreProperties>
</file>