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4" r:id="rId2"/>
    <p:sldId id="256" r:id="rId3"/>
    <p:sldId id="2007577114" r:id="rId4"/>
    <p:sldId id="2007577105" r:id="rId5"/>
    <p:sldId id="299" r:id="rId6"/>
    <p:sldId id="296" r:id="rId7"/>
    <p:sldId id="2007577110" r:id="rId8"/>
    <p:sldId id="2007577104" r:id="rId9"/>
    <p:sldId id="2007577112" r:id="rId10"/>
    <p:sldId id="2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64C14-AFFF-4DD5-B8AB-5B81744E37E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2B77A-3130-403C-829B-2087942DE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7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14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0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EB6B-A229-44B3-924E-420755244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504AFB-071F-4556-9098-1AFABE3B5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0934E-B78E-442B-8BF8-3604CE4D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87D19-8443-4E07-B0F1-085BF779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83729-C3E0-4E71-9E64-C0AB4D3F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3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61615-745D-42C3-9299-D4A9F055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61171-745F-4E50-8988-2BFD9F61C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8B7F8-68F2-4429-97AC-BC1FAB92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21453-FAA9-495B-A9BB-BAD21AF1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95095-43C9-4C29-B250-1138901E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9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7AF033-E162-4E7B-8A65-250D48148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A4E08-B44B-4F68-9E1A-7EE4167B8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3E39F-AD68-4D7A-9756-78584145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BEA35-2177-4CF0-86F3-8B181C04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A37F9-867B-4299-A72A-44D239EE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8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1142991" y="-6350"/>
            <a:ext cx="10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33833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5823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814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4C82-079F-4D44-9F31-ED2E2545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EC6C2-2338-419B-A377-C82A293D8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0232E-1E03-4DA4-931A-C3F34C040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B8865-BD89-4210-BDD9-A1F5ECE3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51ACF-5FF7-4C2B-AA57-5F6863C0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1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EB2C-0047-4754-9935-23A6CF47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5D02B-392A-4FE0-B4E3-208518176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5C1E-0E4A-4720-A761-D1F6CB695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7401-5401-4A48-890F-30FE95352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A8315-32FE-4A73-8FF7-60F50CD5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1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1DA0-8440-49E9-AC48-F53F9A5C4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C087-B177-452E-8653-8D90A779E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7AB04-CC44-48A9-B842-F4B116BC6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1B1B7-F5D6-49C8-8ECA-7B63F1EA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3DB9B-3EA9-43B1-82D3-FCDE65C6F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456BB-404C-4295-9281-22C1E6C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2332-C01C-4F33-8FD9-80988F22B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9E509-7F93-4751-8700-0D7CFC327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96DF2-B462-4BDB-B6D3-3DAF0D409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E387C-7030-4565-87EC-58E5AB3C6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49880-AC01-428F-85C3-AB47AB6A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CE094D-CD2C-45F0-AC2D-A781CAFC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0D3E27-6059-4F0D-897C-8916E31C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C20B7A-20BF-49D9-835A-CAF6CBF3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7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C6FCD-FCDB-4421-88B0-A5C28D1E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6D4760-605F-4065-ABD2-19B9C73C3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E1C7A-B5C1-46D6-8414-7A4225D26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C808-F84B-4CBF-8CFC-A398C35D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7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D619FA-2A38-49AE-8B1D-F863688F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006C59-AC0C-488B-8683-584AFE0A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D1FB1-1560-4538-A19F-45D1EC69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8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56A1-3698-4531-B39E-2C7A2439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D675C-2E46-499E-876F-342CEC99C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0CEAE-1AFD-4A58-8EB0-CCCD5B04B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8CDC9-5E54-464A-8D1B-43506AE3A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E0735-CF93-4E62-A20C-DED27C8D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7316C-DAF3-43B9-B00F-EFA37E28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2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A951-DD05-45EA-B9D2-5E7ED4C1A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5686ED-BBA9-4FF7-91AF-5AD43B508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0FBDF-2A58-4ABE-BDD5-A1FA06AF3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6FA25-7194-4611-9FC2-67F4A844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74798-C3B9-44A0-93AA-869A929D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9B403-504A-4E69-951F-227282F6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2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52FD94-C126-470F-9814-2ECB9FF2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CE089-B5B0-46E9-BBE7-04A53929F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FA1AB-D6AF-4B2E-809F-EB57BB859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2AF7D-9134-4DC3-B6B2-5E9EBAC6713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E5AA3-FD78-4F93-BE3D-6E504CBAE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F909A-9D81-43B9-B4C0-C9139691C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CC00-43D8-487E-8943-DFECCDC4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2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859617" y="2584174"/>
            <a:ext cx="1849784" cy="126080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9433969" y="-19524"/>
            <a:ext cx="2758031" cy="12608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975651"/>
            <a:ext cx="2540000" cy="284847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82599" y="751089"/>
            <a:ext cx="10344427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2B</a:t>
            </a:r>
          </a:p>
          <a:p>
            <a:pPr lvl="0" algn="ctr">
              <a:defRPr/>
            </a:pPr>
            <a:r>
              <a:rPr lang="en-US" altLang="zh-CN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M</a:t>
            </a:r>
            <a:r>
              <a:rPr lang="en-US" altLang="zh-CN" sz="8000" b="1" dirty="0">
                <a:ln w="38100"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ÔN TOÁN</a:t>
            </a:r>
            <a:endParaRPr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Times New Roman"/>
              <a:ea typeface="字魂27号-布丁体"/>
              <a:cs typeface="Times New Roman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3402909"/>
            <a:ext cx="4827931" cy="345509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0" y="3573951"/>
            <a:ext cx="3003831" cy="3113005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011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36" name="kẹo 1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42" y="939012"/>
            <a:ext cx="1352124" cy="1189324"/>
          </a:xfrm>
          <a:prstGeom prst="rect">
            <a:avLst/>
          </a:prstGeom>
        </p:spPr>
      </p:pic>
      <p:pic>
        <p:nvPicPr>
          <p:cNvPr id="37" name="kẹo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47261" y="3939113"/>
            <a:ext cx="1220855" cy="623991"/>
          </a:xfrm>
          <a:prstGeom prst="rect">
            <a:avLst/>
          </a:prstGeom>
        </p:spPr>
      </p:pic>
      <p:pic>
        <p:nvPicPr>
          <p:cNvPr id="39" name="kẹo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3177782" y="3679229"/>
            <a:ext cx="1113445" cy="1147239"/>
          </a:xfrm>
          <a:prstGeom prst="rect">
            <a:avLst/>
          </a:prstGeom>
        </p:spPr>
      </p:pic>
      <p:pic>
        <p:nvPicPr>
          <p:cNvPr id="41" name="kẹo 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249144"/>
            <a:ext cx="1231118" cy="55890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548371" y="193456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3485995" y="47224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8130191" y="1942442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8027370" y="468570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169047" y="2510605"/>
            <a:ext cx="310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135380" y="5351375"/>
            <a:ext cx="688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8929228" y="252482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8110322" y="5529638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  <p:sp>
        <p:nvSpPr>
          <p:cNvPr id="6" name="9">
            <a:extLst>
              <a:ext uri="{FF2B5EF4-FFF2-40B4-BE49-F238E27FC236}">
                <a16:creationId xmlns:a16="http://schemas.microsoft.com/office/drawing/2014/main" id="{5AB30191-ACD8-4B04-FCC7-244AE0975D67}"/>
              </a:ext>
            </a:extLst>
          </p:cNvPr>
          <p:cNvSpPr txBox="1"/>
          <p:nvPr/>
        </p:nvSpPr>
        <p:spPr>
          <a:xfrm>
            <a:off x="7437275" y="2510605"/>
            <a:ext cx="16176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– 9 =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4DA00FF-1C76-F141-10AD-18FF3CCD2A8E}"/>
              </a:ext>
            </a:extLst>
          </p:cNvPr>
          <p:cNvSpPr txBox="1"/>
          <p:nvPr/>
        </p:nvSpPr>
        <p:spPr>
          <a:xfrm>
            <a:off x="6750804" y="5070247"/>
            <a:ext cx="3541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lvl="0">
              <a:defRPr/>
            </a:pPr>
            <a:r>
              <a:rPr lang="en-US" sz="3200" b="1" kern="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3 + 9  ….  9 + 3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CFC45A-AEA3-86E1-19B2-B86B3F8BF327}"/>
              </a:ext>
            </a:extLst>
          </p:cNvPr>
          <p:cNvSpPr txBox="1"/>
          <p:nvPr/>
        </p:nvSpPr>
        <p:spPr>
          <a:xfrm>
            <a:off x="2831821" y="2555607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15 – 7 =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A1BED36-9A2E-52B5-9A46-5FC050086E43}"/>
              </a:ext>
            </a:extLst>
          </p:cNvPr>
          <p:cNvSpPr txBox="1"/>
          <p:nvPr/>
        </p:nvSpPr>
        <p:spPr>
          <a:xfrm flipH="1">
            <a:off x="2893745" y="5351374"/>
            <a:ext cx="168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6 + 8 =</a:t>
            </a:r>
          </a:p>
        </p:txBody>
      </p:sp>
    </p:spTree>
    <p:extLst>
      <p:ext uri="{BB962C8B-B14F-4D97-AF65-F5344CB8AC3E}">
        <p14:creationId xmlns:p14="http://schemas.microsoft.com/office/powerpoint/2010/main" val="523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"/>
                            </p:stCondLst>
                            <p:childTnLst>
                              <p:par>
                                <p:cTn id="122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0" grpId="0"/>
      <p:bldP spid="52" grpId="0"/>
      <p:bldP spid="55" grpId="0"/>
      <p:bldP spid="58" grpId="0"/>
      <p:bldP spid="6" grpId="0"/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B9161-C491-4376-8E0E-74FCCBF377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FC90C-2B94-4673-BA05-758C0FC66A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578B2553-C418-23C5-7B75-99E00A5C69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8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498C-CF26-47C7-99B1-306E2DF6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35b3869-f540-4acc-b6fd-1313b9babda7">
            <a:hlinkClick r:id="" action="ppaction://media"/>
            <a:extLst>
              <a:ext uri="{FF2B5EF4-FFF2-40B4-BE49-F238E27FC236}">
                <a16:creationId xmlns:a16="http://schemas.microsoft.com/office/drawing/2014/main" id="{015167AC-AA05-425C-BDA5-E91E27F61F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59116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818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91841F-ED78-4C78-B9FB-5E3BA9FAB6C9}"/>
              </a:ext>
            </a:extLst>
          </p:cNvPr>
          <p:cNvSpPr/>
          <p:nvPr/>
        </p:nvSpPr>
        <p:spPr>
          <a:xfrm>
            <a:off x="4049074" y="64639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1F041-C029-4BB5-9BEF-2E7CD34DCF58}"/>
              </a:ext>
            </a:extLst>
          </p:cNvPr>
          <p:cNvSpPr txBox="1"/>
          <p:nvPr/>
        </p:nvSpPr>
        <p:spPr>
          <a:xfrm>
            <a:off x="4572294" y="533745"/>
            <a:ext cx="198445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82" name="Picture 81" descr="C:\Users\TUAN\Downloads\Luyện tập 1.png">
            <a:extLst>
              <a:ext uri="{FF2B5EF4-FFF2-40B4-BE49-F238E27FC236}">
                <a16:creationId xmlns:a16="http://schemas.microsoft.com/office/drawing/2014/main" id="{B4E93787-C14D-4C01-B13A-F46541DC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142" y="450079"/>
            <a:ext cx="2237784" cy="863493"/>
          </a:xfrm>
          <a:prstGeom prst="rect">
            <a:avLst/>
          </a:prstGeom>
          <a:noFill/>
        </p:spPr>
      </p:pic>
      <p:grpSp>
        <p:nvGrpSpPr>
          <p:cNvPr id="138" name="Nhóm 137">
            <a:extLst>
              <a:ext uri="{FF2B5EF4-FFF2-40B4-BE49-F238E27FC236}">
                <a16:creationId xmlns:a16="http://schemas.microsoft.com/office/drawing/2014/main" id="{E34135E0-9A09-3CA0-CAFB-D85819D3FE9B}"/>
              </a:ext>
            </a:extLst>
          </p:cNvPr>
          <p:cNvGrpSpPr/>
          <p:nvPr/>
        </p:nvGrpSpPr>
        <p:grpSpPr>
          <a:xfrm>
            <a:off x="1272107" y="1138255"/>
            <a:ext cx="8811298" cy="5046731"/>
            <a:chOff x="1226137" y="1089408"/>
            <a:chExt cx="8811298" cy="50467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AB00F5-B0C1-4FB2-9388-1F2E3C91D644}"/>
                </a:ext>
              </a:extLst>
            </p:cNvPr>
            <p:cNvSpPr txBox="1"/>
            <p:nvPr/>
          </p:nvSpPr>
          <p:spPr>
            <a:xfrm>
              <a:off x="1229576" y="1089408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ACAF166-CC1F-481E-A9B5-29B0572424C5}"/>
                </a:ext>
              </a:extLst>
            </p:cNvPr>
            <p:cNvSpPr txBox="1"/>
            <p:nvPr/>
          </p:nvSpPr>
          <p:spPr>
            <a:xfrm>
              <a:off x="1226137" y="362529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120B50C-66EE-4408-96D5-48309291CAF4}"/>
                </a:ext>
              </a:extLst>
            </p:cNvPr>
            <p:cNvGrpSpPr/>
            <p:nvPr/>
          </p:nvGrpSpPr>
          <p:grpSpPr>
            <a:xfrm>
              <a:off x="1898708" y="4425053"/>
              <a:ext cx="8138727" cy="1711086"/>
              <a:chOff x="1215949" y="2073799"/>
              <a:chExt cx="8138727" cy="171108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599FE41-8BBE-483B-B080-3119622DE0CC}"/>
                  </a:ext>
                </a:extLst>
              </p:cNvPr>
              <p:cNvGrpSpPr/>
              <p:nvPr/>
            </p:nvGrpSpPr>
            <p:grpSpPr>
              <a:xfrm>
                <a:off x="1215949" y="2078181"/>
                <a:ext cx="2105891" cy="685800"/>
                <a:chOff x="1801091" y="2743200"/>
                <a:chExt cx="2105891" cy="685800"/>
              </a:xfrm>
            </p:grpSpPr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2A99E5B5-7910-4E48-9005-A0C59C87B5C7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689803A-5A4A-48DD-A417-45F151B894CD}"/>
                    </a:ext>
                  </a:extLst>
                </p:cNvPr>
                <p:cNvSpPr txBox="1"/>
                <p:nvPr/>
              </p:nvSpPr>
              <p:spPr>
                <a:xfrm>
                  <a:off x="2211802" y="2824490"/>
                  <a:ext cx="156703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8 = 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9123986-960F-4469-8D2C-6C25A8985665}"/>
                  </a:ext>
                </a:extLst>
              </p:cNvPr>
              <p:cNvGrpSpPr/>
              <p:nvPr/>
            </p:nvGrpSpPr>
            <p:grpSpPr>
              <a:xfrm>
                <a:off x="1230464" y="3099085"/>
                <a:ext cx="2105891" cy="685800"/>
                <a:chOff x="762661" y="2676524"/>
                <a:chExt cx="2105891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D096110E-E1F7-4A15-A3BE-7F69496DBB79}"/>
                    </a:ext>
                  </a:extLst>
                </p:cNvPr>
                <p:cNvSpPr/>
                <p:nvPr/>
              </p:nvSpPr>
              <p:spPr>
                <a:xfrm>
                  <a:off x="762661" y="2676524"/>
                  <a:ext cx="2105891" cy="6858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C7ACE005-22AC-4BB3-8418-A2E744529681}"/>
                    </a:ext>
                  </a:extLst>
                </p:cNvPr>
                <p:cNvSpPr txBox="1"/>
                <p:nvPr/>
              </p:nvSpPr>
              <p:spPr>
                <a:xfrm>
                  <a:off x="1158857" y="2772328"/>
                  <a:ext cx="1593706" cy="52322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6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Arial"/>
                    </a:rPr>
                    <a:t> =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 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2B93D64-E8BA-4E6E-AD15-CFE8DB538B92}"/>
                  </a:ext>
                </a:extLst>
              </p:cNvPr>
              <p:cNvGrpSpPr/>
              <p:nvPr/>
            </p:nvGrpSpPr>
            <p:grpSpPr>
              <a:xfrm>
                <a:off x="4263949" y="2078181"/>
                <a:ext cx="2105891" cy="685800"/>
                <a:chOff x="1801091" y="2743200"/>
                <a:chExt cx="2105891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12CF2D43-7E4D-423D-B22B-CFA0EE090A23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66FBBA4-FDB8-4D24-ACD5-D3C98B14DE11}"/>
                    </a:ext>
                  </a:extLst>
                </p:cNvPr>
                <p:cNvSpPr txBox="1"/>
                <p:nvPr/>
              </p:nvSpPr>
              <p:spPr>
                <a:xfrm>
                  <a:off x="2211802" y="2824490"/>
                  <a:ext cx="1593706" cy="52322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7 = 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5927C00-24D0-4974-9B5E-4C0C2088A0C8}"/>
                  </a:ext>
                </a:extLst>
              </p:cNvPr>
              <p:cNvGrpSpPr/>
              <p:nvPr/>
            </p:nvGrpSpPr>
            <p:grpSpPr>
              <a:xfrm>
                <a:off x="7248785" y="3088835"/>
                <a:ext cx="2105891" cy="685800"/>
                <a:chOff x="1232661" y="2666274"/>
                <a:chExt cx="2105891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B8E1C1F6-3A9A-44D1-988C-88E62CE53CEA}"/>
                    </a:ext>
                  </a:extLst>
                </p:cNvPr>
                <p:cNvSpPr/>
                <p:nvPr/>
              </p:nvSpPr>
              <p:spPr>
                <a:xfrm>
                  <a:off x="1232661" y="2666274"/>
                  <a:ext cx="2105891" cy="685800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7EB9A11-7AF0-49EA-B10B-9147AE5DDFED}"/>
                    </a:ext>
                  </a:extLst>
                </p:cNvPr>
                <p:cNvSpPr txBox="1"/>
                <p:nvPr/>
              </p:nvSpPr>
              <p:spPr>
                <a:xfrm>
                  <a:off x="1628857" y="2762078"/>
                  <a:ext cx="1593706" cy="52322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8 = 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3F3B846-86F4-4A06-9DD1-B78FCE22AFD7}"/>
                  </a:ext>
                </a:extLst>
              </p:cNvPr>
              <p:cNvGrpSpPr/>
              <p:nvPr/>
            </p:nvGrpSpPr>
            <p:grpSpPr>
              <a:xfrm>
                <a:off x="4263948" y="3093048"/>
                <a:ext cx="2105891" cy="685800"/>
                <a:chOff x="1021985" y="2670487"/>
                <a:chExt cx="2105891" cy="685800"/>
              </a:xfrm>
              <a:solidFill>
                <a:srgbClr val="FFFF00"/>
              </a:solidFill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FF6B7D2-F96F-46BB-9735-8B3F99F1EE50}"/>
                    </a:ext>
                  </a:extLst>
                </p:cNvPr>
                <p:cNvSpPr/>
                <p:nvPr/>
              </p:nvSpPr>
              <p:spPr>
                <a:xfrm>
                  <a:off x="1021985" y="2670487"/>
                  <a:ext cx="2105891" cy="685800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6ED5930-6A65-4DAB-9952-04C37D232737}"/>
                    </a:ext>
                  </a:extLst>
                </p:cNvPr>
                <p:cNvSpPr txBox="1"/>
                <p:nvPr/>
              </p:nvSpPr>
              <p:spPr>
                <a:xfrm>
                  <a:off x="1448368" y="2751777"/>
                  <a:ext cx="1593706" cy="52322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5 = </a:t>
                  </a: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03EF4A6-1069-4F42-A55A-E7893AC48027}"/>
                  </a:ext>
                </a:extLst>
              </p:cNvPr>
              <p:cNvGrpSpPr/>
              <p:nvPr/>
            </p:nvGrpSpPr>
            <p:grpSpPr>
              <a:xfrm>
                <a:off x="7242674" y="2073799"/>
                <a:ext cx="2105891" cy="685800"/>
                <a:chOff x="1801091" y="2743200"/>
                <a:chExt cx="210589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047769EF-53C9-4FD5-A90A-EC997ECD2C25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F7081C-D988-4AB4-9B50-0AAD33E186DF}"/>
                    </a:ext>
                  </a:extLst>
                </p:cNvPr>
                <p:cNvSpPr txBox="1"/>
                <p:nvPr/>
              </p:nvSpPr>
              <p:spPr>
                <a:xfrm>
                  <a:off x="2197288" y="2824490"/>
                  <a:ext cx="1593706" cy="52322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17 – 9 = </a:t>
                  </a:r>
                </a:p>
              </p:txBody>
            </p:sp>
          </p:grpSp>
        </p:grpSp>
        <p:grpSp>
          <p:nvGrpSpPr>
            <p:cNvPr id="83" name="Group 6">
              <a:extLst>
                <a:ext uri="{FF2B5EF4-FFF2-40B4-BE49-F238E27FC236}">
                  <a16:creationId xmlns:a16="http://schemas.microsoft.com/office/drawing/2014/main" id="{7F645644-D6B9-59FE-5E90-C4424128F25B}"/>
                </a:ext>
              </a:extLst>
            </p:cNvPr>
            <p:cNvGrpSpPr/>
            <p:nvPr/>
          </p:nvGrpSpPr>
          <p:grpSpPr>
            <a:xfrm>
              <a:off x="1779714" y="1626492"/>
              <a:ext cx="2105891" cy="685800"/>
              <a:chOff x="1801091" y="2743200"/>
              <a:chExt cx="2105891" cy="685800"/>
            </a:xfrm>
          </p:grpSpPr>
          <p:sp>
            <p:nvSpPr>
              <p:cNvPr id="84" name="Rectangle: Rounded Corners 22">
                <a:extLst>
                  <a:ext uri="{FF2B5EF4-FFF2-40B4-BE49-F238E27FC236}">
                    <a16:creationId xmlns:a16="http://schemas.microsoft.com/office/drawing/2014/main" id="{D636CF2E-72F6-8537-1FC3-6DB0BB52CF1F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solidFill>
                <a:srgbClr val="9DD04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TextBox 23">
                <a:extLst>
                  <a:ext uri="{FF2B5EF4-FFF2-40B4-BE49-F238E27FC236}">
                    <a16:creationId xmlns:a16="http://schemas.microsoft.com/office/drawing/2014/main" id="{65953B81-2A4D-3D91-6D0B-482027754CA3}"/>
                  </a:ext>
                </a:extLst>
              </p:cNvPr>
              <p:cNvSpPr txBox="1"/>
              <p:nvPr/>
            </p:nvSpPr>
            <p:spPr>
              <a:xfrm>
                <a:off x="2290894" y="2824490"/>
                <a:ext cx="13035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+ 6</a:t>
                </a:r>
                <a:r>
                  <a:rPr lang="en-US" sz="2800" dirty="0">
                    <a:solidFill>
                      <a:prstClr val="black"/>
                    </a:solidFill>
                    <a:latin typeface="Arial"/>
                  </a:rPr>
                  <a:t> =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6" name="Group 7">
              <a:extLst>
                <a:ext uri="{FF2B5EF4-FFF2-40B4-BE49-F238E27FC236}">
                  <a16:creationId xmlns:a16="http://schemas.microsoft.com/office/drawing/2014/main" id="{26F7D9F1-6DE4-8990-B579-A536E6F7703A}"/>
                </a:ext>
              </a:extLst>
            </p:cNvPr>
            <p:cNvGrpSpPr/>
            <p:nvPr/>
          </p:nvGrpSpPr>
          <p:grpSpPr>
            <a:xfrm>
              <a:off x="1779714" y="2744915"/>
              <a:ext cx="2105891" cy="685800"/>
              <a:chOff x="1801091" y="2743200"/>
              <a:chExt cx="2105891" cy="685800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87" name="Rectangle: Rounded Corners 20">
                <a:extLst>
                  <a:ext uri="{FF2B5EF4-FFF2-40B4-BE49-F238E27FC236}">
                    <a16:creationId xmlns:a16="http://schemas.microsoft.com/office/drawing/2014/main" id="{FAF5379A-4189-65CD-6457-6970B4C1DA33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TextBox 21">
                <a:extLst>
                  <a:ext uri="{FF2B5EF4-FFF2-40B4-BE49-F238E27FC236}">
                    <a16:creationId xmlns:a16="http://schemas.microsoft.com/office/drawing/2014/main" id="{9533342C-0CBE-92AE-9C90-7A5E58672886}"/>
                  </a:ext>
                </a:extLst>
              </p:cNvPr>
              <p:cNvSpPr txBox="1"/>
              <p:nvPr/>
            </p:nvSpPr>
            <p:spPr>
              <a:xfrm>
                <a:off x="2356944" y="2824490"/>
                <a:ext cx="1303562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+ 7 =</a:t>
                </a:r>
              </a:p>
            </p:txBody>
          </p:sp>
        </p:grpSp>
        <p:grpSp>
          <p:nvGrpSpPr>
            <p:cNvPr id="89" name="Group 8">
              <a:extLst>
                <a:ext uri="{FF2B5EF4-FFF2-40B4-BE49-F238E27FC236}">
                  <a16:creationId xmlns:a16="http://schemas.microsoft.com/office/drawing/2014/main" id="{4AFA76E4-7629-C172-934C-05A916F1A89D}"/>
                </a:ext>
              </a:extLst>
            </p:cNvPr>
            <p:cNvGrpSpPr/>
            <p:nvPr/>
          </p:nvGrpSpPr>
          <p:grpSpPr>
            <a:xfrm>
              <a:off x="4827773" y="1657335"/>
              <a:ext cx="2105891" cy="685800"/>
              <a:chOff x="1801091" y="2743200"/>
              <a:chExt cx="2105891" cy="6858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90" name="Rectangle: Rounded Corners 18">
                <a:extLst>
                  <a:ext uri="{FF2B5EF4-FFF2-40B4-BE49-F238E27FC236}">
                    <a16:creationId xmlns:a16="http://schemas.microsoft.com/office/drawing/2014/main" id="{7D622720-14AA-1E90-D300-16A783362BEC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TextBox 19">
                <a:extLst>
                  <a:ext uri="{FF2B5EF4-FFF2-40B4-BE49-F238E27FC236}">
                    <a16:creationId xmlns:a16="http://schemas.microsoft.com/office/drawing/2014/main" id="{340EA588-4C49-7DCA-48A2-063E58C46CC9}"/>
                  </a:ext>
                </a:extLst>
              </p:cNvPr>
              <p:cNvSpPr txBox="1"/>
              <p:nvPr/>
            </p:nvSpPr>
            <p:spPr>
              <a:xfrm>
                <a:off x="2356944" y="2824490"/>
                <a:ext cx="1303562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+ 4 =</a:t>
                </a:r>
              </a:p>
            </p:txBody>
          </p:sp>
        </p:grpSp>
        <p:grpSp>
          <p:nvGrpSpPr>
            <p:cNvPr id="92" name="Group 9">
              <a:extLst>
                <a:ext uri="{FF2B5EF4-FFF2-40B4-BE49-F238E27FC236}">
                  <a16:creationId xmlns:a16="http://schemas.microsoft.com/office/drawing/2014/main" id="{2B36A24B-9C7E-218C-9ADA-57AEFE5573CC}"/>
                </a:ext>
              </a:extLst>
            </p:cNvPr>
            <p:cNvGrpSpPr/>
            <p:nvPr/>
          </p:nvGrpSpPr>
          <p:grpSpPr>
            <a:xfrm>
              <a:off x="7869026" y="2753316"/>
              <a:ext cx="2105891" cy="685800"/>
              <a:chOff x="1801091" y="2743200"/>
              <a:chExt cx="2105891" cy="685800"/>
            </a:xfrm>
            <a:solidFill>
              <a:schemeClr val="bg2">
                <a:lumMod val="75000"/>
              </a:schemeClr>
            </a:solidFill>
          </p:grpSpPr>
          <p:sp>
            <p:nvSpPr>
              <p:cNvPr id="93" name="Rectangle: Rounded Corners 16">
                <a:extLst>
                  <a:ext uri="{FF2B5EF4-FFF2-40B4-BE49-F238E27FC236}">
                    <a16:creationId xmlns:a16="http://schemas.microsoft.com/office/drawing/2014/main" id="{F8A2B270-879A-D2B4-C600-5ED78491D913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TextBox 17">
                <a:extLst>
                  <a:ext uri="{FF2B5EF4-FFF2-40B4-BE49-F238E27FC236}">
                    <a16:creationId xmlns:a16="http://schemas.microsoft.com/office/drawing/2014/main" id="{B7BA3EB9-6CF9-7CA1-09C5-592298CBA234}"/>
                  </a:ext>
                </a:extLst>
              </p:cNvPr>
              <p:cNvSpPr txBox="1"/>
              <p:nvPr/>
            </p:nvSpPr>
            <p:spPr>
              <a:xfrm>
                <a:off x="2356944" y="2824490"/>
                <a:ext cx="1303562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+ 7 =</a:t>
                </a:r>
              </a:p>
            </p:txBody>
          </p:sp>
        </p:grpSp>
        <p:grpSp>
          <p:nvGrpSpPr>
            <p:cNvPr id="95" name="Group 10">
              <a:extLst>
                <a:ext uri="{FF2B5EF4-FFF2-40B4-BE49-F238E27FC236}">
                  <a16:creationId xmlns:a16="http://schemas.microsoft.com/office/drawing/2014/main" id="{9E8FE9B1-80BA-1C97-DAC0-2EF5EC52460C}"/>
                </a:ext>
              </a:extLst>
            </p:cNvPr>
            <p:cNvGrpSpPr/>
            <p:nvPr/>
          </p:nvGrpSpPr>
          <p:grpSpPr>
            <a:xfrm>
              <a:off x="4827773" y="2759429"/>
              <a:ext cx="2105891" cy="685800"/>
              <a:chOff x="1801091" y="2743200"/>
              <a:chExt cx="2105891" cy="685800"/>
            </a:xfrm>
            <a:solidFill>
              <a:srgbClr val="FFFF00"/>
            </a:solidFill>
          </p:grpSpPr>
          <p:sp>
            <p:nvSpPr>
              <p:cNvPr id="96" name="Rectangle: Rounded Corners 14">
                <a:extLst>
                  <a:ext uri="{FF2B5EF4-FFF2-40B4-BE49-F238E27FC236}">
                    <a16:creationId xmlns:a16="http://schemas.microsoft.com/office/drawing/2014/main" id="{C93A462B-C9C0-80EF-B33B-D5C52E5FC9D7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TextBox 15">
                <a:extLst>
                  <a:ext uri="{FF2B5EF4-FFF2-40B4-BE49-F238E27FC236}">
                    <a16:creationId xmlns:a16="http://schemas.microsoft.com/office/drawing/2014/main" id="{7008FA38-7357-7D40-B967-01EF6BFB69D7}"/>
                  </a:ext>
                </a:extLst>
              </p:cNvPr>
              <p:cNvSpPr txBox="1"/>
              <p:nvPr/>
            </p:nvSpPr>
            <p:spPr>
              <a:xfrm>
                <a:off x="2356944" y="2824490"/>
                <a:ext cx="1303562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 + 8 =</a:t>
                </a:r>
              </a:p>
            </p:txBody>
          </p:sp>
        </p:grpSp>
        <p:grpSp>
          <p:nvGrpSpPr>
            <p:cNvPr id="98" name="Group 11">
              <a:extLst>
                <a:ext uri="{FF2B5EF4-FFF2-40B4-BE49-F238E27FC236}">
                  <a16:creationId xmlns:a16="http://schemas.microsoft.com/office/drawing/2014/main" id="{CE302255-61D4-D373-5F18-C3F779CF0C14}"/>
                </a:ext>
              </a:extLst>
            </p:cNvPr>
            <p:cNvGrpSpPr/>
            <p:nvPr/>
          </p:nvGrpSpPr>
          <p:grpSpPr>
            <a:xfrm>
              <a:off x="7806498" y="1652953"/>
              <a:ext cx="2105891" cy="685800"/>
              <a:chOff x="1801091" y="2743200"/>
              <a:chExt cx="2105891" cy="685800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99" name="Rectangle: Rounded Corners 12">
                <a:extLst>
                  <a:ext uri="{FF2B5EF4-FFF2-40B4-BE49-F238E27FC236}">
                    <a16:creationId xmlns:a16="http://schemas.microsoft.com/office/drawing/2014/main" id="{0C21C0DD-C91C-D9D6-B8E0-AD26F02924AF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TextBox 13">
                <a:extLst>
                  <a:ext uri="{FF2B5EF4-FFF2-40B4-BE49-F238E27FC236}">
                    <a16:creationId xmlns:a16="http://schemas.microsoft.com/office/drawing/2014/main" id="{12709651-EE19-EC1E-9991-62C79F5620EB}"/>
                  </a:ext>
                </a:extLst>
              </p:cNvPr>
              <p:cNvSpPr txBox="1"/>
              <p:nvPr/>
            </p:nvSpPr>
            <p:spPr>
              <a:xfrm>
                <a:off x="2356944" y="2824490"/>
                <a:ext cx="1303562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+ 8 =</a:t>
                </a:r>
              </a:p>
            </p:txBody>
          </p:sp>
        </p:grpSp>
      </p:grpSp>
      <p:grpSp>
        <p:nvGrpSpPr>
          <p:cNvPr id="143" name="Nhóm 142">
            <a:extLst>
              <a:ext uri="{FF2B5EF4-FFF2-40B4-BE49-F238E27FC236}">
                <a16:creationId xmlns:a16="http://schemas.microsoft.com/office/drawing/2014/main" id="{DD73D927-0600-CDCC-6C24-A833FAC51DB3}"/>
              </a:ext>
            </a:extLst>
          </p:cNvPr>
          <p:cNvGrpSpPr/>
          <p:nvPr/>
        </p:nvGrpSpPr>
        <p:grpSpPr>
          <a:xfrm>
            <a:off x="1816530" y="2793762"/>
            <a:ext cx="2105891" cy="685800"/>
            <a:chOff x="-1385833" y="3055372"/>
            <a:chExt cx="2105891" cy="685800"/>
          </a:xfrm>
        </p:grpSpPr>
        <p:sp>
          <p:nvSpPr>
            <p:cNvPr id="144" name="Rectangle: Rounded Corners 34">
              <a:extLst>
                <a:ext uri="{FF2B5EF4-FFF2-40B4-BE49-F238E27FC236}">
                  <a16:creationId xmlns:a16="http://schemas.microsoft.com/office/drawing/2014/main" id="{55CA9E28-8B1F-469C-8279-077A0379A8C9}"/>
                </a:ext>
              </a:extLst>
            </p:cNvPr>
            <p:cNvSpPr/>
            <p:nvPr/>
          </p:nvSpPr>
          <p:spPr>
            <a:xfrm>
              <a:off x="-1385833" y="3055372"/>
              <a:ext cx="2105891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5" name="TextBox 35">
              <a:extLst>
                <a:ext uri="{FF2B5EF4-FFF2-40B4-BE49-F238E27FC236}">
                  <a16:creationId xmlns:a16="http://schemas.microsoft.com/office/drawing/2014/main" id="{876331C3-EDD5-4EF3-8B25-F821BF92B1F0}"/>
                </a:ext>
              </a:extLst>
            </p:cNvPr>
            <p:cNvSpPr txBox="1"/>
            <p:nvPr/>
          </p:nvSpPr>
          <p:spPr>
            <a:xfrm>
              <a:off x="-1234738" y="3136662"/>
              <a:ext cx="1803699" cy="5232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 + 7 = 12</a:t>
              </a:r>
            </a:p>
          </p:txBody>
        </p:sp>
      </p:grpSp>
      <p:grpSp>
        <p:nvGrpSpPr>
          <p:cNvPr id="148" name="Nhóm 147">
            <a:extLst>
              <a:ext uri="{FF2B5EF4-FFF2-40B4-BE49-F238E27FC236}">
                <a16:creationId xmlns:a16="http://schemas.microsoft.com/office/drawing/2014/main" id="{F42E9567-94EB-F129-7561-05C238DBC15B}"/>
              </a:ext>
            </a:extLst>
          </p:cNvPr>
          <p:cNvGrpSpPr/>
          <p:nvPr/>
        </p:nvGrpSpPr>
        <p:grpSpPr>
          <a:xfrm>
            <a:off x="4882897" y="2817736"/>
            <a:ext cx="2105891" cy="752616"/>
            <a:chOff x="4882897" y="2817736"/>
            <a:chExt cx="2105891" cy="752616"/>
          </a:xfrm>
        </p:grpSpPr>
        <p:sp>
          <p:nvSpPr>
            <p:cNvPr id="146" name="Rectangle: Rounded Corners 37">
              <a:extLst>
                <a:ext uri="{FF2B5EF4-FFF2-40B4-BE49-F238E27FC236}">
                  <a16:creationId xmlns:a16="http://schemas.microsoft.com/office/drawing/2014/main" id="{45522D27-02B3-4FC9-8B06-314F37A037B7}"/>
                </a:ext>
              </a:extLst>
            </p:cNvPr>
            <p:cNvSpPr/>
            <p:nvPr/>
          </p:nvSpPr>
          <p:spPr>
            <a:xfrm>
              <a:off x="4882897" y="2817736"/>
              <a:ext cx="2105891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47" name="Hình ảnh 146">
              <a:extLst>
                <a:ext uri="{FF2B5EF4-FFF2-40B4-BE49-F238E27FC236}">
                  <a16:creationId xmlns:a16="http://schemas.microsoft.com/office/drawing/2014/main" id="{68D030AE-B19C-B5D1-18AE-C98217FA3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2897" y="2820479"/>
              <a:ext cx="2030144" cy="749873"/>
            </a:xfrm>
            <a:prstGeom prst="rect">
              <a:avLst/>
            </a:prstGeom>
          </p:spPr>
        </p:pic>
      </p:grpSp>
      <p:sp>
        <p:nvSpPr>
          <p:cNvPr id="150" name="Rectangle: Rounded Corners 40">
            <a:extLst>
              <a:ext uri="{FF2B5EF4-FFF2-40B4-BE49-F238E27FC236}">
                <a16:creationId xmlns:a16="http://schemas.microsoft.com/office/drawing/2014/main" id="{67E92998-17F1-483F-8215-9C78B2166E6D}"/>
              </a:ext>
            </a:extLst>
          </p:cNvPr>
          <p:cNvSpPr/>
          <p:nvPr/>
        </p:nvSpPr>
        <p:spPr>
          <a:xfrm>
            <a:off x="7905842" y="2817064"/>
            <a:ext cx="2105891" cy="6858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 + 7 = 15</a:t>
            </a:r>
          </a:p>
        </p:txBody>
      </p:sp>
      <p:pic>
        <p:nvPicPr>
          <p:cNvPr id="152" name="Hình ảnh 151">
            <a:extLst>
              <a:ext uri="{FF2B5EF4-FFF2-40B4-BE49-F238E27FC236}">
                <a16:creationId xmlns:a16="http://schemas.microsoft.com/office/drawing/2014/main" id="{7E1108A4-4C80-F1D6-04D1-179125F1F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323" y="4494821"/>
            <a:ext cx="2103302" cy="774259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5EC70CA9-425C-A981-E4D7-5EB324C4A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996" y="4473900"/>
            <a:ext cx="2183156" cy="774259"/>
          </a:xfrm>
          <a:prstGeom prst="rect">
            <a:avLst/>
          </a:prstGeom>
        </p:spPr>
      </p:pic>
      <p:grpSp>
        <p:nvGrpSpPr>
          <p:cNvPr id="154" name="Group 78">
            <a:extLst>
              <a:ext uri="{FF2B5EF4-FFF2-40B4-BE49-F238E27FC236}">
                <a16:creationId xmlns:a16="http://schemas.microsoft.com/office/drawing/2014/main" id="{048B7D25-92C1-4A8E-97DE-AF58DD040149}"/>
              </a:ext>
            </a:extLst>
          </p:cNvPr>
          <p:cNvGrpSpPr/>
          <p:nvPr/>
        </p:nvGrpSpPr>
        <p:grpSpPr>
          <a:xfrm>
            <a:off x="7971402" y="5488936"/>
            <a:ext cx="2105891" cy="685800"/>
            <a:chOff x="1508520" y="4738254"/>
            <a:chExt cx="2105891" cy="685800"/>
          </a:xfrm>
          <a:solidFill>
            <a:srgbClr val="FFFF99"/>
          </a:solidFill>
        </p:grpSpPr>
        <p:sp>
          <p:nvSpPr>
            <p:cNvPr id="155" name="Rectangle: Rounded Corners 79">
              <a:extLst>
                <a:ext uri="{FF2B5EF4-FFF2-40B4-BE49-F238E27FC236}">
                  <a16:creationId xmlns:a16="http://schemas.microsoft.com/office/drawing/2014/main" id="{87B0EC2F-5482-4682-886B-F1F5721DB193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6" name="TextBox 80">
              <a:extLst>
                <a:ext uri="{FF2B5EF4-FFF2-40B4-BE49-F238E27FC236}">
                  <a16:creationId xmlns:a16="http://schemas.microsoft.com/office/drawing/2014/main" id="{BF190347-0D69-4E78-B572-3886585EA69F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 – 8 = 8</a:t>
              </a:r>
            </a:p>
          </p:txBody>
        </p:sp>
      </p:grpSp>
      <p:pic>
        <p:nvPicPr>
          <p:cNvPr id="157" name="Hình ảnh 156">
            <a:extLst>
              <a:ext uri="{FF2B5EF4-FFF2-40B4-BE49-F238E27FC236}">
                <a16:creationId xmlns:a16="http://schemas.microsoft.com/office/drawing/2014/main" id="{A67DED9E-46EE-76E8-D520-E263C1EC8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922" y="5499186"/>
            <a:ext cx="2109399" cy="774259"/>
          </a:xfrm>
          <a:prstGeom prst="rect">
            <a:avLst/>
          </a:prstGeom>
        </p:spPr>
      </p:pic>
      <p:pic>
        <p:nvPicPr>
          <p:cNvPr id="158" name="Hình ảnh 157">
            <a:extLst>
              <a:ext uri="{FF2B5EF4-FFF2-40B4-BE49-F238E27FC236}">
                <a16:creationId xmlns:a16="http://schemas.microsoft.com/office/drawing/2014/main" id="{421B3FB1-6FA9-3A76-09A4-FF894C88E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9675" y="5481512"/>
            <a:ext cx="2109399" cy="774259"/>
          </a:xfrm>
          <a:prstGeom prst="rect">
            <a:avLst/>
          </a:prstGeom>
        </p:spPr>
      </p:pic>
      <p:pic>
        <p:nvPicPr>
          <p:cNvPr id="159" name="Hình ảnh 158">
            <a:extLst>
              <a:ext uri="{FF2B5EF4-FFF2-40B4-BE49-F238E27FC236}">
                <a16:creationId xmlns:a16="http://schemas.microsoft.com/office/drawing/2014/main" id="{0E10706F-952B-1B0C-BE94-DEAD40F97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674" y="4473900"/>
            <a:ext cx="2109399" cy="768163"/>
          </a:xfrm>
          <a:prstGeom prst="rect">
            <a:avLst/>
          </a:prstGeom>
        </p:spPr>
      </p:pic>
      <p:grpSp>
        <p:nvGrpSpPr>
          <p:cNvPr id="162" name="Group 24">
            <a:extLst>
              <a:ext uri="{FF2B5EF4-FFF2-40B4-BE49-F238E27FC236}">
                <a16:creationId xmlns:a16="http://schemas.microsoft.com/office/drawing/2014/main" id="{4087021A-4AF4-AAE6-C222-CC3E4731E4BE}"/>
              </a:ext>
            </a:extLst>
          </p:cNvPr>
          <p:cNvGrpSpPr/>
          <p:nvPr/>
        </p:nvGrpSpPr>
        <p:grpSpPr>
          <a:xfrm>
            <a:off x="1843526" y="1686684"/>
            <a:ext cx="2105891" cy="685800"/>
            <a:chOff x="1508520" y="4738254"/>
            <a:chExt cx="2105891" cy="685800"/>
          </a:xfrm>
        </p:grpSpPr>
        <p:sp>
          <p:nvSpPr>
            <p:cNvPr id="163" name="Rectangle: Rounded Corners 25">
              <a:extLst>
                <a:ext uri="{FF2B5EF4-FFF2-40B4-BE49-F238E27FC236}">
                  <a16:creationId xmlns:a16="http://schemas.microsoft.com/office/drawing/2014/main" id="{BDCE4269-7C7E-7B9E-2CD3-38AD039EE9ED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4" name="TextBox 26">
              <a:extLst>
                <a:ext uri="{FF2B5EF4-FFF2-40B4-BE49-F238E27FC236}">
                  <a16:creationId xmlns:a16="http://schemas.microsoft.com/office/drawing/2014/main" id="{4316D5FF-51A8-4A1B-9268-8964B9543AFB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 + 6 = 14</a:t>
              </a:r>
            </a:p>
          </p:txBody>
        </p:sp>
      </p:grpSp>
      <p:pic>
        <p:nvPicPr>
          <p:cNvPr id="174" name="Hình ảnh 173">
            <a:extLst>
              <a:ext uri="{FF2B5EF4-FFF2-40B4-BE49-F238E27FC236}">
                <a16:creationId xmlns:a16="http://schemas.microsoft.com/office/drawing/2014/main" id="{15EDCDBB-7C4C-1C9E-816C-EC2C747B5A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8059" y="1720506"/>
            <a:ext cx="2103302" cy="768163"/>
          </a:xfrm>
          <a:prstGeom prst="rect">
            <a:avLst/>
          </a:prstGeom>
        </p:spPr>
      </p:pic>
      <p:grpSp>
        <p:nvGrpSpPr>
          <p:cNvPr id="176" name="Group 30">
            <a:extLst>
              <a:ext uri="{FF2B5EF4-FFF2-40B4-BE49-F238E27FC236}">
                <a16:creationId xmlns:a16="http://schemas.microsoft.com/office/drawing/2014/main" id="{C5D77784-A942-4231-B7FF-5DACFFDDECD2}"/>
              </a:ext>
            </a:extLst>
          </p:cNvPr>
          <p:cNvGrpSpPr/>
          <p:nvPr/>
        </p:nvGrpSpPr>
        <p:grpSpPr>
          <a:xfrm>
            <a:off x="7861525" y="1674235"/>
            <a:ext cx="2105891" cy="685800"/>
            <a:chOff x="1508520" y="4738254"/>
            <a:chExt cx="2105891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77" name="Rectangle: Rounded Corners 31">
              <a:extLst>
                <a:ext uri="{FF2B5EF4-FFF2-40B4-BE49-F238E27FC236}">
                  <a16:creationId xmlns:a16="http://schemas.microsoft.com/office/drawing/2014/main" id="{E2318900-5201-489E-929F-E287F0D7BF05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8" name="TextBox 32">
              <a:extLst>
                <a:ext uri="{FF2B5EF4-FFF2-40B4-BE49-F238E27FC236}">
                  <a16:creationId xmlns:a16="http://schemas.microsoft.com/office/drawing/2014/main" id="{22B42042-4954-4B3E-8923-C8089EF8195E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 + 8 = 15</a:t>
              </a:r>
            </a:p>
          </p:txBody>
        </p:sp>
      </p:grpSp>
      <p:sp>
        <p:nvSpPr>
          <p:cNvPr id="200" name="Hình chữ nhật 199">
            <a:extLst>
              <a:ext uri="{FF2B5EF4-FFF2-40B4-BE49-F238E27FC236}">
                <a16:creationId xmlns:a16="http://schemas.microsoft.com/office/drawing/2014/main" id="{2E9A20D0-71C3-21F6-E560-AD5A45AD7A23}"/>
              </a:ext>
            </a:extLst>
          </p:cNvPr>
          <p:cNvSpPr/>
          <p:nvPr/>
        </p:nvSpPr>
        <p:spPr>
          <a:xfrm>
            <a:off x="7208196" y="6536987"/>
            <a:ext cx="3287949" cy="252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60CE-9B50-4865-805F-98286340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9CBDF3-7BBD-4453-B167-A95A45B50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8113"/>
            <a:ext cx="12192000" cy="6745357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4D6D1993-4D16-5C06-0DF5-110C95A8E784}"/>
              </a:ext>
            </a:extLst>
          </p:cNvPr>
          <p:cNvGrpSpPr/>
          <p:nvPr/>
        </p:nvGrpSpPr>
        <p:grpSpPr>
          <a:xfrm>
            <a:off x="3103123" y="2383095"/>
            <a:ext cx="5964724" cy="2500190"/>
            <a:chOff x="3103123" y="2383095"/>
            <a:chExt cx="5964724" cy="2500190"/>
          </a:xfrm>
        </p:grpSpPr>
        <p:sp>
          <p:nvSpPr>
            <p:cNvPr id="3" name="Cung 2">
              <a:extLst>
                <a:ext uri="{FF2B5EF4-FFF2-40B4-BE49-F238E27FC236}">
                  <a16:creationId xmlns:a16="http://schemas.microsoft.com/office/drawing/2014/main" id="{D68280C2-CAA9-CEC9-5F8A-FB5F29FC5A07}"/>
                </a:ext>
              </a:extLst>
            </p:cNvPr>
            <p:cNvSpPr/>
            <p:nvPr/>
          </p:nvSpPr>
          <p:spPr>
            <a:xfrm>
              <a:off x="6313251" y="2490281"/>
              <a:ext cx="1245140" cy="1225685"/>
            </a:xfrm>
            <a:prstGeom prst="arc">
              <a:avLst>
                <a:gd name="adj1" fmla="val 13827452"/>
                <a:gd name="adj2" fmla="val 249132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35C6A411-CA1D-D3AD-3585-64B770B8F568}"/>
                </a:ext>
              </a:extLst>
            </p:cNvPr>
            <p:cNvSpPr/>
            <p:nvPr/>
          </p:nvSpPr>
          <p:spPr>
            <a:xfrm>
              <a:off x="3103123" y="3891064"/>
              <a:ext cx="4143983" cy="992221"/>
            </a:xfrm>
            <a:custGeom>
              <a:avLst/>
              <a:gdLst>
                <a:gd name="connsiteX0" fmla="*/ 0 w 4143983"/>
                <a:gd name="connsiteY0" fmla="*/ 992221 h 992221"/>
                <a:gd name="connsiteX1" fmla="*/ 1332690 w 4143983"/>
                <a:gd name="connsiteY1" fmla="*/ 525293 h 992221"/>
                <a:gd name="connsiteX2" fmla="*/ 3229583 w 4143983"/>
                <a:gd name="connsiteY2" fmla="*/ 291830 h 992221"/>
                <a:gd name="connsiteX3" fmla="*/ 4143983 w 4143983"/>
                <a:gd name="connsiteY3" fmla="*/ 0 h 992221"/>
                <a:gd name="connsiteX4" fmla="*/ 4143983 w 4143983"/>
                <a:gd name="connsiteY4" fmla="*/ 0 h 99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983" h="992221">
                  <a:moveTo>
                    <a:pt x="0" y="992221"/>
                  </a:moveTo>
                  <a:cubicBezTo>
                    <a:pt x="397213" y="817123"/>
                    <a:pt x="794426" y="642025"/>
                    <a:pt x="1332690" y="525293"/>
                  </a:cubicBezTo>
                  <a:cubicBezTo>
                    <a:pt x="1870954" y="408561"/>
                    <a:pt x="2761034" y="379379"/>
                    <a:pt x="3229583" y="291830"/>
                  </a:cubicBezTo>
                  <a:cubicBezTo>
                    <a:pt x="3698132" y="204281"/>
                    <a:pt x="4143983" y="0"/>
                    <a:pt x="4143983" y="0"/>
                  </a:cubicBezTo>
                  <a:lnTo>
                    <a:pt x="4143983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69226D1E-A53B-9097-1B65-8A87917DC337}"/>
                </a:ext>
              </a:extLst>
            </p:cNvPr>
            <p:cNvSpPr/>
            <p:nvPr/>
          </p:nvSpPr>
          <p:spPr>
            <a:xfrm rot="10310756">
              <a:off x="4594580" y="2383095"/>
              <a:ext cx="4473267" cy="597256"/>
            </a:xfrm>
            <a:custGeom>
              <a:avLst/>
              <a:gdLst>
                <a:gd name="connsiteX0" fmla="*/ 4756825 w 4756825"/>
                <a:gd name="connsiteY0" fmla="*/ 0 h 1034716"/>
                <a:gd name="connsiteX1" fmla="*/ 2509736 w 4756825"/>
                <a:gd name="connsiteY1" fmla="*/ 554477 h 1034716"/>
                <a:gd name="connsiteX2" fmla="*/ 0 w 4756825"/>
                <a:gd name="connsiteY2" fmla="*/ 778213 h 103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6825" h="1034716">
                  <a:moveTo>
                    <a:pt x="4756825" y="0"/>
                  </a:moveTo>
                  <a:cubicBezTo>
                    <a:pt x="4029682" y="212387"/>
                    <a:pt x="3302540" y="424775"/>
                    <a:pt x="2509736" y="554477"/>
                  </a:cubicBezTo>
                  <a:cubicBezTo>
                    <a:pt x="1716932" y="684179"/>
                    <a:pt x="231842" y="1413754"/>
                    <a:pt x="0" y="778213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81E48E62-B31D-EAE0-1E4D-B1F03C0216BD}"/>
                </a:ext>
              </a:extLst>
            </p:cNvPr>
            <p:cNvSpPr/>
            <p:nvPr/>
          </p:nvSpPr>
          <p:spPr>
            <a:xfrm>
              <a:off x="6381345" y="3871609"/>
              <a:ext cx="2509736" cy="841432"/>
            </a:xfrm>
            <a:custGeom>
              <a:avLst/>
              <a:gdLst>
                <a:gd name="connsiteX0" fmla="*/ 2509736 w 2509736"/>
                <a:gd name="connsiteY0" fmla="*/ 739302 h 841432"/>
                <a:gd name="connsiteX1" fmla="*/ 1332689 w 2509736"/>
                <a:gd name="connsiteY1" fmla="*/ 778212 h 841432"/>
                <a:gd name="connsiteX2" fmla="*/ 0 w 2509736"/>
                <a:gd name="connsiteY2" fmla="*/ 0 h 84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736" h="841432">
                  <a:moveTo>
                    <a:pt x="2509736" y="739302"/>
                  </a:moveTo>
                  <a:cubicBezTo>
                    <a:pt x="2130357" y="820365"/>
                    <a:pt x="1750978" y="901429"/>
                    <a:pt x="1332689" y="778212"/>
                  </a:cubicBezTo>
                  <a:cubicBezTo>
                    <a:pt x="914400" y="654995"/>
                    <a:pt x="374515" y="961417"/>
                    <a:pt x="0" y="0"/>
                  </a:cubicBezTo>
                </a:path>
              </a:pathLst>
            </a:cu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10EB8B2B-7CE2-A2AD-97B8-A264A728AC97}"/>
                </a:ext>
              </a:extLst>
            </p:cNvPr>
            <p:cNvSpPr/>
            <p:nvPr/>
          </p:nvSpPr>
          <p:spPr>
            <a:xfrm>
              <a:off x="4591455" y="3871609"/>
              <a:ext cx="1079771" cy="913489"/>
            </a:xfrm>
            <a:custGeom>
              <a:avLst/>
              <a:gdLst>
                <a:gd name="connsiteX0" fmla="*/ 1079771 w 1079771"/>
                <a:gd name="connsiteY0" fmla="*/ 904672 h 913489"/>
                <a:gd name="connsiteX1" fmla="*/ 0 w 1079771"/>
                <a:gd name="connsiteY1" fmla="*/ 0 h 91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771" h="913489">
                  <a:moveTo>
                    <a:pt x="1079771" y="904672"/>
                  </a:moveTo>
                  <a:cubicBezTo>
                    <a:pt x="988168" y="931423"/>
                    <a:pt x="896566" y="958174"/>
                    <a:pt x="0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12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-225287"/>
            <a:ext cx="11688947" cy="6822031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1023(1)">
            <a:hlinkClick r:id="" action="ppaction://media"/>
            <a:extLst>
              <a:ext uri="{FF2B5EF4-FFF2-40B4-BE49-F238E27FC236}">
                <a16:creationId xmlns:a16="http://schemas.microsoft.com/office/drawing/2014/main" id="{BEC56D32-0482-B007-2FD8-9DD00E375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843" y="-728870"/>
            <a:ext cx="12230843" cy="758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1E56C5-6039-49B4-9F25-3950690A982E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AE88A-2912-423F-BCE7-6CAFA202D26A}"/>
              </a:ext>
            </a:extLst>
          </p:cNvPr>
          <p:cNvCxnSpPr>
            <a:cxnSpLocks/>
          </p:cNvCxnSpPr>
          <p:nvPr/>
        </p:nvCxnSpPr>
        <p:spPr>
          <a:xfrm>
            <a:off x="4060566" y="1057996"/>
            <a:ext cx="2035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5CDD3-B42D-4416-93C6-18D6C9273630}"/>
              </a:ext>
            </a:extLst>
          </p:cNvPr>
          <p:cNvCxnSpPr>
            <a:cxnSpLocks/>
          </p:cNvCxnSpPr>
          <p:nvPr/>
        </p:nvCxnSpPr>
        <p:spPr>
          <a:xfrm>
            <a:off x="1500445" y="1649938"/>
            <a:ext cx="56057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03D5E9-50B9-4657-B873-CF63D44E48C8}"/>
              </a:ext>
            </a:extLst>
          </p:cNvPr>
          <p:cNvCxnSpPr>
            <a:cxnSpLocks/>
          </p:cNvCxnSpPr>
          <p:nvPr/>
        </p:nvCxnSpPr>
        <p:spPr>
          <a:xfrm flipV="1">
            <a:off x="6546888" y="1057997"/>
            <a:ext cx="162353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0B619B3-BA65-401C-8104-338E093C590C}"/>
              </a:ext>
            </a:extLst>
          </p:cNvPr>
          <p:cNvSpPr txBox="1"/>
          <p:nvPr/>
        </p:nvSpPr>
        <p:spPr>
          <a:xfrm>
            <a:off x="1121880" y="1980481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: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600" noProof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noProof="0" dirty="0" err="1">
                <a:solidFill>
                  <a:prstClr val="black"/>
                </a:solidFill>
                <a:latin typeface="Arial"/>
              </a:rPr>
              <a:t>t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537051-243C-430D-A4E5-8C272DE247FD}"/>
              </a:ext>
            </a:extLst>
          </p:cNvPr>
          <p:cNvGrpSpPr/>
          <p:nvPr/>
        </p:nvGrpSpPr>
        <p:grpSpPr>
          <a:xfrm>
            <a:off x="-2649876" y="1309575"/>
            <a:ext cx="2183912" cy="447085"/>
            <a:chOff x="7050824" y="4749059"/>
            <a:chExt cx="2183912" cy="4470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9A9C99D-69F6-4AF5-AF28-09DF5A9433E2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89B762-63DC-473B-B751-AA6BD7897E93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5C31AA-5719-467B-BD89-49B12FE3C021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9EFB66-56F1-44E4-944A-A3AC05930293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           =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9C5B8B7-691F-4CAE-9D05-4D38B439674E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DD23ED-BA8A-4D26-9D6B-BD72B707A5A8}"/>
              </a:ext>
            </a:extLst>
          </p:cNvPr>
          <p:cNvCxnSpPr>
            <a:cxnSpLocks/>
          </p:cNvCxnSpPr>
          <p:nvPr/>
        </p:nvCxnSpPr>
        <p:spPr>
          <a:xfrm flipV="1">
            <a:off x="8355735" y="1057996"/>
            <a:ext cx="1816965" cy="2204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B9BCF02-4C6F-4874-B51E-76487F69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7838" y="1649938"/>
            <a:ext cx="4316014" cy="23481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AABCA4-CC0B-4DB5-8B63-1C7DE9F5AC2A}"/>
              </a:ext>
            </a:extLst>
          </p:cNvPr>
          <p:cNvSpPr txBox="1"/>
          <p:nvPr/>
        </p:nvSpPr>
        <p:spPr>
          <a:xfrm>
            <a:off x="4479235" y="4104786"/>
            <a:ext cx="6590885" cy="2239844"/>
          </a:xfrm>
          <a:prstGeom prst="rect">
            <a:avLst/>
          </a:prstGeom>
          <a:solidFill>
            <a:srgbClr val="FFCA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+ 8 = 17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B4047C5F-4ED7-1EB7-063F-026B981DDA3F}"/>
              </a:ext>
            </a:extLst>
          </p:cNvPr>
          <p:cNvSpPr/>
          <p:nvPr/>
        </p:nvSpPr>
        <p:spPr>
          <a:xfrm>
            <a:off x="7106229" y="6517532"/>
            <a:ext cx="3370460" cy="262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B86B66-FDB3-41E9-830E-080AF4833C0F}"/>
              </a:ext>
            </a:extLst>
          </p:cNvPr>
          <p:cNvSpPr txBox="1"/>
          <p:nvPr/>
        </p:nvSpPr>
        <p:spPr>
          <a:xfrm>
            <a:off x="1672737" y="913769"/>
            <a:ext cx="12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27F61F5-3F0A-437B-AAF3-8103BDCBB506}"/>
              </a:ext>
            </a:extLst>
          </p:cNvPr>
          <p:cNvSpPr/>
          <p:nvPr/>
        </p:nvSpPr>
        <p:spPr>
          <a:xfrm>
            <a:off x="1033403" y="88766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020600-BE50-4916-84D2-BAAFBEA0260B}"/>
              </a:ext>
            </a:extLst>
          </p:cNvPr>
          <p:cNvGrpSpPr/>
          <p:nvPr/>
        </p:nvGrpSpPr>
        <p:grpSpPr>
          <a:xfrm>
            <a:off x="1811041" y="2018015"/>
            <a:ext cx="8185332" cy="1528625"/>
            <a:chOff x="2202524" y="1580389"/>
            <a:chExt cx="6961247" cy="13000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4BF941-2235-4E09-88E4-28EEA3351766}"/>
                </a:ext>
              </a:extLst>
            </p:cNvPr>
            <p:cNvSpPr/>
            <p:nvPr/>
          </p:nvSpPr>
          <p:spPr>
            <a:xfrm>
              <a:off x="2202524" y="2076294"/>
              <a:ext cx="802998" cy="8029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B79783F-737F-43C2-AA54-C7A12A4364C8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 flipV="1">
              <a:off x="3005522" y="2204375"/>
              <a:ext cx="1409063" cy="27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7EE2783-3A8D-4434-9024-13ADCA2FD897}"/>
                </a:ext>
              </a:extLst>
            </p:cNvPr>
            <p:cNvCxnSpPr>
              <a:cxnSpLocks/>
            </p:cNvCxnSpPr>
            <p:nvPr/>
          </p:nvCxnSpPr>
          <p:spPr>
            <a:xfrm>
              <a:off x="4864369" y="2139923"/>
              <a:ext cx="1422586" cy="4073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824DD10-199E-4678-8C89-5D2D3C0BD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160" y="2204374"/>
              <a:ext cx="1489220" cy="38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4C40DC-5AFC-4FBA-816B-341AB5D6BF31}"/>
                </a:ext>
              </a:extLst>
            </p:cNvPr>
            <p:cNvSpPr txBox="1"/>
            <p:nvPr/>
          </p:nvSpPr>
          <p:spPr>
            <a:xfrm rot="996765">
              <a:off x="5343683" y="1917518"/>
              <a:ext cx="811424" cy="549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8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B80486-4CC0-4699-800C-B574EC7F3F37}"/>
                </a:ext>
              </a:extLst>
            </p:cNvPr>
            <p:cNvSpPr txBox="1"/>
            <p:nvPr/>
          </p:nvSpPr>
          <p:spPr>
            <a:xfrm rot="21056098">
              <a:off x="3226169" y="1930978"/>
              <a:ext cx="723931" cy="54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+ 9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E96A08-E291-40B8-89D3-971557EF81C3}"/>
                </a:ext>
              </a:extLst>
            </p:cNvPr>
            <p:cNvSpPr txBox="1"/>
            <p:nvPr/>
          </p:nvSpPr>
          <p:spPr>
            <a:xfrm rot="20483046">
              <a:off x="7043186" y="2004802"/>
              <a:ext cx="822330" cy="549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+ 5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381FDD9-70DA-4FFF-A493-D8612E960C57}"/>
                </a:ext>
              </a:extLst>
            </p:cNvPr>
            <p:cNvGrpSpPr/>
            <p:nvPr/>
          </p:nvGrpSpPr>
          <p:grpSpPr>
            <a:xfrm>
              <a:off x="4316330" y="1648492"/>
              <a:ext cx="659817" cy="659817"/>
              <a:chOff x="4331821" y="2549383"/>
              <a:chExt cx="659817" cy="65981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0009274-FA7B-40ED-9DEB-E98DE3BE64BA}"/>
                  </a:ext>
                </a:extLst>
              </p:cNvPr>
              <p:cNvSpPr/>
              <p:nvPr/>
            </p:nvSpPr>
            <p:spPr>
              <a:xfrm rot="2776758">
                <a:off x="4331821" y="2549383"/>
                <a:ext cx="659817" cy="65981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53C472-423D-4E45-A401-185BE2FA31CC}"/>
                  </a:ext>
                </a:extLst>
              </p:cNvPr>
              <p:cNvSpPr txBox="1"/>
              <p:nvPr/>
            </p:nvSpPr>
            <p:spPr>
              <a:xfrm>
                <a:off x="4476874" y="264621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18BADBE-C951-4D36-9C35-FC3276D45B1C}"/>
                </a:ext>
              </a:extLst>
            </p:cNvPr>
            <p:cNvSpPr/>
            <p:nvPr/>
          </p:nvSpPr>
          <p:spPr>
            <a:xfrm>
              <a:off x="6113411" y="2095411"/>
              <a:ext cx="932891" cy="785003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0E7CA76-EA31-4D8D-A275-5F3C30126B79}"/>
                </a:ext>
              </a:extLst>
            </p:cNvPr>
            <p:cNvSpPr/>
            <p:nvPr/>
          </p:nvSpPr>
          <p:spPr>
            <a:xfrm>
              <a:off x="8096971" y="1580389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498A1D-375D-4BB0-9E6B-52BBED328621}"/>
              </a:ext>
            </a:extLst>
          </p:cNvPr>
          <p:cNvGrpSpPr/>
          <p:nvPr/>
        </p:nvGrpSpPr>
        <p:grpSpPr>
          <a:xfrm>
            <a:off x="4296391" y="2035393"/>
            <a:ext cx="775841" cy="853164"/>
            <a:chOff x="6328603" y="5717593"/>
            <a:chExt cx="659817" cy="72557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23D97-9CFC-4604-9A3E-222C29E2CFE5}"/>
                </a:ext>
              </a:extLst>
            </p:cNvPr>
            <p:cNvSpPr/>
            <p:nvPr/>
          </p:nvSpPr>
          <p:spPr>
            <a:xfrm rot="2776758">
              <a:off x="6328603" y="5783353"/>
              <a:ext cx="659817" cy="6598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FDFF11-8F45-44B7-BAC1-C1D1BD0F4BC1}"/>
                </a:ext>
              </a:extLst>
            </p:cNvPr>
            <p:cNvSpPr txBox="1"/>
            <p:nvPr/>
          </p:nvSpPr>
          <p:spPr>
            <a:xfrm>
              <a:off x="6335885" y="5717593"/>
              <a:ext cx="544222" cy="629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</a:t>
              </a:r>
            </a:p>
          </p:txBody>
        </p:sp>
      </p:grp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3F3F731-8C53-42E0-8146-EDA32F1B3503}"/>
              </a:ext>
            </a:extLst>
          </p:cNvPr>
          <p:cNvSpPr/>
          <p:nvPr/>
        </p:nvSpPr>
        <p:spPr>
          <a:xfrm>
            <a:off x="6430932" y="2623600"/>
            <a:ext cx="1096933" cy="92304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9A8FA1-822B-48C9-A9AF-10069A5DE5FA}"/>
              </a:ext>
            </a:extLst>
          </p:cNvPr>
          <p:cNvGrpSpPr/>
          <p:nvPr/>
        </p:nvGrpSpPr>
        <p:grpSpPr>
          <a:xfrm>
            <a:off x="8741830" y="2020438"/>
            <a:ext cx="1254389" cy="1096933"/>
            <a:chOff x="7797020" y="3607255"/>
            <a:chExt cx="1066800" cy="932891"/>
          </a:xfrm>
        </p:grpSpPr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7043081F-469B-4614-AFC2-B0C8C5AD6901}"/>
                </a:ext>
              </a:extLst>
            </p:cNvPr>
            <p:cNvSpPr/>
            <p:nvPr/>
          </p:nvSpPr>
          <p:spPr>
            <a:xfrm>
              <a:off x="7797020" y="3607255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0AF2D5-924A-4D25-9A86-CD34E0DDCE1A}"/>
                </a:ext>
              </a:extLst>
            </p:cNvPr>
            <p:cNvSpPr txBox="1"/>
            <p:nvPr/>
          </p:nvSpPr>
          <p:spPr>
            <a:xfrm>
              <a:off x="8037711" y="3821341"/>
              <a:ext cx="585417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</a:t>
              </a:r>
            </a:p>
          </p:txBody>
        </p:sp>
      </p:grpSp>
      <p:pic>
        <p:nvPicPr>
          <p:cNvPr id="24" name="Picture 4" descr="Children Jumping Cartoon HD Stock Images | Shutterstock">
            <a:extLst>
              <a:ext uri="{FF2B5EF4-FFF2-40B4-BE49-F238E27FC236}">
                <a16:creationId xmlns:a16="http://schemas.microsoft.com/office/drawing/2014/main" id="{15866E10-E3E9-44CE-9DBE-4CDDBE9B2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9"/>
          <a:stretch/>
        </p:blipFill>
        <p:spPr bwMode="auto">
          <a:xfrm>
            <a:off x="6096000" y="4227822"/>
            <a:ext cx="4894077" cy="20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4c90a18-2025-4c62-9443-bd010a1f3d15">
            <a:hlinkClick r:id="" action="ppaction://media"/>
            <a:extLst>
              <a:ext uri="{FF2B5EF4-FFF2-40B4-BE49-F238E27FC236}">
                <a16:creationId xmlns:a16="http://schemas.microsoft.com/office/drawing/2014/main" id="{80819D75-E6F2-4107-A392-235C69267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7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267</Words>
  <Application>Microsoft Office PowerPoint</Application>
  <PresentationFormat>Widescreen</PresentationFormat>
  <Paragraphs>67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Times New Roman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2025-10-25T01:04:06Z</dcterms:created>
  <dcterms:modified xsi:type="dcterms:W3CDTF">2025-10-26T14:31:00Z</dcterms:modified>
</cp:coreProperties>
</file>