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86" r:id="rId3"/>
    <p:sldId id="272" r:id="rId4"/>
    <p:sldId id="273" r:id="rId5"/>
    <p:sldId id="274" r:id="rId6"/>
    <p:sldId id="275" r:id="rId7"/>
    <p:sldId id="283" r:id="rId8"/>
    <p:sldId id="264" r:id="rId9"/>
    <p:sldId id="284" r:id="rId10"/>
    <p:sldId id="270" r:id="rId11"/>
    <p:sldId id="285" r:id="rId12"/>
  </p:sldIdLst>
  <p:sldSz cx="12192000" cy="6858000"/>
  <p:notesSz cx="6858000" cy="9144000"/>
  <p:custDataLst>
    <p:tags r:id="rId1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0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microsoft.com/office/2007/relationships/hdphoto" Target="../media/hdphoto10.wdp"/><Relationship Id="rId5" Type="http://schemas.openxmlformats.org/officeDocument/2006/relationships/image" Target="../media/image18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13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Ở NƠI CÔNG CỘNG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76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 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13 :Tìm kiếm sự hỗ trợ ở nơi cộng cộng.</a:t>
            </a:r>
          </a:p>
        </p:txBody>
      </p:sp>
    </p:spTree>
    <p:extLst>
      <p:ext uri="{BB962C8B-B14F-4D97-AF65-F5344CB8AC3E}">
        <p14:creationId xmlns:p14="http://schemas.microsoft.com/office/powerpoint/2010/main" val="231277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2023003" y="1356993"/>
            <a:ext cx="8494336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Kể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về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một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lần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gặp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khăn</a:t>
            </a:r>
            <a:r>
              <a:rPr lang="en-US" sz="2800" dirty="0">
                <a:solidFill>
                  <a:srgbClr val="000000"/>
                </a:solidFill>
              </a:rPr>
              <a:t> ở </a:t>
            </a:r>
            <a:r>
              <a:rPr lang="en-US" sz="2800" dirty="0" err="1">
                <a:solidFill>
                  <a:srgbClr val="000000"/>
                </a:solidFill>
              </a:rPr>
              <a:t>nơi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công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cộng</a:t>
            </a:r>
            <a:r>
              <a:rPr lang="en-US" sz="2800" dirty="0">
                <a:solidFill>
                  <a:srgbClr val="000000"/>
                </a:solidFill>
              </a:rPr>
              <a:t>. Khi </a:t>
            </a:r>
            <a:r>
              <a:rPr lang="en-US" sz="2800" dirty="0" err="1">
                <a:solidFill>
                  <a:srgbClr val="000000"/>
                </a:solidFill>
              </a:rPr>
              <a:t>đó</a:t>
            </a:r>
            <a:r>
              <a:rPr lang="en-US" sz="2800" dirty="0">
                <a:solidFill>
                  <a:srgbClr val="000000"/>
                </a:solidFill>
              </a:rPr>
              <a:t>, </a:t>
            </a:r>
            <a:r>
              <a:rPr lang="en-US" sz="2800" dirty="0" err="1">
                <a:solidFill>
                  <a:srgbClr val="000000"/>
                </a:solidFill>
              </a:rPr>
              <a:t>em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đã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gì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  <a:endParaRPr lang="vi-VN" sz="28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Premium Vector | Happy cute kids smile with teacher together">
            <a:extLst>
              <a:ext uri="{FF2B5EF4-FFF2-40B4-BE49-F238E27FC236}">
                <a16:creationId xmlns:a16="http://schemas.microsoft.com/office/drawing/2014/main" id="{F7478D52-8C7E-4296-AAB7-FB7E9C11C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41" y="2856426"/>
            <a:ext cx="7807317" cy="405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48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482712" y="368087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872640" y="90128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4336465" y="901288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71B4266-81BC-4B4E-ABA8-EB8726BB4A9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1034351" y="1528766"/>
            <a:ext cx="4530622" cy="447633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010327-10B1-47F8-9E86-D2AEDC44B10F}"/>
              </a:ext>
            </a:extLst>
          </p:cNvPr>
          <p:cNvSpPr txBox="1"/>
          <p:nvPr/>
        </p:nvSpPr>
        <p:spPr>
          <a:xfrm>
            <a:off x="1129155" y="6051944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22D85C-91E1-492B-88E8-9935DF9D5780}"/>
              </a:ext>
            </a:extLst>
          </p:cNvPr>
          <p:cNvSpPr txBox="1"/>
          <p:nvPr/>
        </p:nvSpPr>
        <p:spPr>
          <a:xfrm>
            <a:off x="7072755" y="6005103"/>
            <a:ext cx="4435818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Xe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của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tuột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xích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369C7EF-F814-4306-8ED6-C6847F4A70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977951" y="1501452"/>
            <a:ext cx="4530622" cy="4476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30799" y="519719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5197195"/>
            <a:ext cx="9855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Kể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thêm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những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nơi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cộng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30799" y="3942336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3B4CAA6-CF58-4973-ABED-8FF8F154D9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453" t="3512" r="49274"/>
          <a:stretch/>
        </p:blipFill>
        <p:spPr>
          <a:xfrm>
            <a:off x="2547092" y="994876"/>
            <a:ext cx="2801024" cy="27674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D79E52-D4BE-43ED-A826-94CDB80EDF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860" t="1966" r="-133" b="1546"/>
          <a:stretch/>
        </p:blipFill>
        <p:spPr>
          <a:xfrm>
            <a:off x="6530406" y="1094881"/>
            <a:ext cx="2801024" cy="27674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C34FCC-9101-4120-A93F-DAF059269028}"/>
              </a:ext>
            </a:extLst>
          </p:cNvPr>
          <p:cNvSpPr txBox="1"/>
          <p:nvPr/>
        </p:nvSpPr>
        <p:spPr>
          <a:xfrm flipH="1">
            <a:off x="711200" y="1224258"/>
            <a:ext cx="10769599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i="1" dirty="0" err="1">
                <a:solidFill>
                  <a:srgbClr val="000000"/>
                </a:solidFill>
              </a:rPr>
              <a:t>Lớp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tham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vườn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bách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thú</a:t>
            </a:r>
            <a:r>
              <a:rPr lang="en-US" sz="2400" i="1" dirty="0">
                <a:solidFill>
                  <a:srgbClr val="000000"/>
                </a:solidFill>
              </a:rPr>
              <a:t>. Do </a:t>
            </a:r>
            <a:r>
              <a:rPr lang="en-US" sz="2400" i="1" dirty="0" err="1">
                <a:solidFill>
                  <a:srgbClr val="000000"/>
                </a:solidFill>
              </a:rPr>
              <a:t>mải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ngắm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những</a:t>
            </a:r>
            <a:r>
              <a:rPr lang="en-US" sz="2400" i="1" dirty="0">
                <a:solidFill>
                  <a:srgbClr val="000000"/>
                </a:solidFill>
              </a:rPr>
              <a:t> con </a:t>
            </a:r>
            <a:r>
              <a:rPr lang="en-US" sz="2400" i="1" dirty="0" err="1">
                <a:solidFill>
                  <a:srgbClr val="000000"/>
                </a:solidFill>
              </a:rPr>
              <a:t>vật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mình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yêu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thích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nên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Hà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bị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đi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lạc</a:t>
            </a:r>
            <a:r>
              <a:rPr lang="en-US" sz="2400" i="1" dirty="0">
                <a:solidFill>
                  <a:srgbClr val="000000"/>
                </a:solidFill>
              </a:rPr>
              <a:t>. </a:t>
            </a:r>
            <a:r>
              <a:rPr lang="en-US" sz="2400" i="1" dirty="0" err="1">
                <a:solidFill>
                  <a:srgbClr val="000000"/>
                </a:solidFill>
              </a:rPr>
              <a:t>Bạn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đã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bình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tĩnh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quan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sát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xung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quanh</a:t>
            </a:r>
            <a:r>
              <a:rPr lang="en-US" sz="2400" i="1" dirty="0">
                <a:solidFill>
                  <a:srgbClr val="000000"/>
                </a:solidFill>
              </a:rPr>
              <a:t>, </a:t>
            </a:r>
            <a:r>
              <a:rPr lang="en-US" sz="2400" i="1" dirty="0" err="1">
                <a:solidFill>
                  <a:srgbClr val="000000"/>
                </a:solidFill>
              </a:rPr>
              <a:t>tìm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bảo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vệ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và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nhờ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chú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giúp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i="1" dirty="0" err="1">
                <a:solidFill>
                  <a:srgbClr val="000000"/>
                </a:solidFill>
              </a:rPr>
              <a:t>đỡ</a:t>
            </a:r>
            <a:r>
              <a:rPr lang="en-US" sz="2400" i="1" dirty="0">
                <a:solidFill>
                  <a:srgbClr val="000000"/>
                </a:solidFill>
              </a:rPr>
              <a:t>.</a:t>
            </a:r>
            <a:endParaRPr lang="vi-VN" sz="2400" i="1" dirty="0">
              <a:solidFill>
                <a:srgbClr val="00000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8343" y="2583511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337569" y="3132876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079444" y="2947076"/>
            <a:ext cx="3708885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Khi </a:t>
            </a:r>
            <a:r>
              <a:rPr lang="en-US" sz="2400" dirty="0" err="1">
                <a:solidFill>
                  <a:srgbClr val="000000"/>
                </a:solidFill>
              </a:rPr>
              <a:t>bị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lạc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bằng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nào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D83035-94AE-47B7-8C7D-55DE3FCFD46E}"/>
              </a:ext>
            </a:extLst>
          </p:cNvPr>
          <p:cNvSpPr txBox="1"/>
          <p:nvPr/>
        </p:nvSpPr>
        <p:spPr>
          <a:xfrm>
            <a:off x="647570" y="4429768"/>
            <a:ext cx="4572631" cy="16194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Bình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tĩnh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quan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sát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xung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quanh</a:t>
            </a:r>
            <a:endParaRPr lang="en-US" sz="2300" i="1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Tìm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bảo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vệ</a:t>
            </a:r>
            <a:r>
              <a:rPr lang="en-US" sz="2300" i="1" dirty="0">
                <a:solidFill>
                  <a:srgbClr val="000000"/>
                </a:solidFill>
              </a:rPr>
              <a:t>, </a:t>
            </a:r>
            <a:r>
              <a:rPr lang="en-US" sz="2300" i="1" dirty="0" err="1">
                <a:solidFill>
                  <a:srgbClr val="000000"/>
                </a:solidFill>
              </a:rPr>
              <a:t>kể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rõ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sự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việc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300" i="1" dirty="0" err="1">
                <a:solidFill>
                  <a:srgbClr val="000000"/>
                </a:solidFill>
              </a:rPr>
              <a:t>Nhờ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chú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báo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với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thầy</a:t>
            </a:r>
            <a:r>
              <a:rPr lang="en-US" sz="2300" i="1" dirty="0">
                <a:solidFill>
                  <a:srgbClr val="000000"/>
                </a:solidFill>
              </a:rPr>
              <a:t> </a:t>
            </a:r>
            <a:r>
              <a:rPr lang="en-US" sz="2300" i="1" dirty="0" err="1">
                <a:solidFill>
                  <a:srgbClr val="000000"/>
                </a:solidFill>
              </a:rPr>
              <a:t>cô</a:t>
            </a:r>
            <a:r>
              <a:rPr lang="en-US" sz="2300" i="1" dirty="0">
                <a:solidFill>
                  <a:srgbClr val="000000"/>
                </a:solidFill>
              </a:rPr>
              <a:t>.</a:t>
            </a:r>
            <a:endParaRPr lang="vi-VN" sz="2300" i="1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21" grpId="0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770660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770660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0CF46F2-0C15-4657-8FE7-B7E21922E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2075" y="2583510"/>
            <a:ext cx="6226628" cy="3692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3F2BCA9C-41CB-43B7-B596-993CCEA62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49564" y="1900773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DB91E74-048B-41F0-9F3F-BA172F88E3F5}"/>
              </a:ext>
            </a:extLst>
          </p:cNvPr>
          <p:cNvSpPr txBox="1"/>
          <p:nvPr/>
        </p:nvSpPr>
        <p:spPr>
          <a:xfrm flipH="1">
            <a:off x="1363462" y="1724171"/>
            <a:ext cx="10198156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Chuyện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sẽ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xảy</a:t>
            </a:r>
            <a:r>
              <a:rPr lang="en-US" sz="2400" dirty="0">
                <a:solidFill>
                  <a:srgbClr val="000000"/>
                </a:solidFill>
              </a:rPr>
              <a:t> ra </a:t>
            </a:r>
            <a:r>
              <a:rPr lang="en-US" sz="2400" dirty="0" err="1">
                <a:solidFill>
                  <a:srgbClr val="000000"/>
                </a:solidFill>
              </a:rPr>
              <a:t>nếu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không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nhờ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chú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bảo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vệ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F06A8-DE59-49E1-90F4-4AEC7D366A49}"/>
              </a:ext>
            </a:extLst>
          </p:cNvPr>
          <p:cNvSpPr txBox="1"/>
          <p:nvPr/>
        </p:nvSpPr>
        <p:spPr>
          <a:xfrm>
            <a:off x="1764906" y="2390497"/>
            <a:ext cx="6046206" cy="57797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dirty="0" err="1">
                <a:solidFill>
                  <a:srgbClr val="FF0000"/>
                </a:solidFill>
              </a:rPr>
              <a:t>Hà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sẽ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bị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lạc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gặp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nguy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hiểm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2DDD438-E01D-4AFC-B91F-4443DDA36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30381" y="390440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13C37-6FA4-4CEE-9489-08FBEC310A8B}"/>
              </a:ext>
            </a:extLst>
          </p:cNvPr>
          <p:cNvSpPr txBox="1"/>
          <p:nvPr/>
        </p:nvSpPr>
        <p:spPr>
          <a:xfrm flipH="1">
            <a:off x="1531655" y="3759047"/>
            <a:ext cx="389588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Việc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giúp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lợi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ích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gì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306001B-CCC2-4669-B4EC-8EFD00F2E086}"/>
              </a:ext>
            </a:extLst>
          </p:cNvPr>
          <p:cNvSpPr/>
          <p:nvPr/>
        </p:nvSpPr>
        <p:spPr>
          <a:xfrm>
            <a:off x="969783" y="5490217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74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  <p:bldP spid="1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A9F2022-BBC5-4A2D-867B-3BE24CBC21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194"/>
          <a:stretch/>
        </p:blipFill>
        <p:spPr>
          <a:xfrm>
            <a:off x="978493" y="1781478"/>
            <a:ext cx="4410886" cy="37049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D09873B-386D-4991-A034-4BD152ED48C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0106" t="1246" r="-1098" b="-1246"/>
          <a:stretch/>
        </p:blipFill>
        <p:spPr>
          <a:xfrm>
            <a:off x="6545943" y="1781478"/>
            <a:ext cx="4515932" cy="370492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mưa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không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mang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</a:t>
            </a:r>
            <a:r>
              <a:rPr lang="en-US" sz="2300" i="1" dirty="0">
                <a:solidFill>
                  <a:schemeClr val="bg2"/>
                </a:solidFill>
              </a:rPr>
              <a:t> ô.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44764" y="5557343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dụ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dỗ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tặng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quà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385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UTM Cookies</vt:lpstr>
      <vt:lpstr>Cute Sticker by Slidesgo</vt:lpstr>
      <vt:lpstr>PowerPoint Presentation</vt:lpstr>
      <vt:lpstr>Thứ Sáu ngày 11 tháng 4 năm 2025 Đạo đức  Bài 13 :Tìm kiếm sự hỗ trợ ở nơi cộng cộng.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98</cp:revision>
  <dcterms:created xsi:type="dcterms:W3CDTF">2021-06-11T02:39:36Z</dcterms:created>
  <dcterms:modified xsi:type="dcterms:W3CDTF">2025-04-09T00:49:52Z</dcterms:modified>
</cp:coreProperties>
</file>