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30"/>
  </p:notesMasterIdLst>
  <p:sldIdLst>
    <p:sldId id="345" r:id="rId2"/>
    <p:sldId id="634" r:id="rId3"/>
    <p:sldId id="635" r:id="rId4"/>
    <p:sldId id="258" r:id="rId5"/>
    <p:sldId id="259" r:id="rId6"/>
    <p:sldId id="263" r:id="rId7"/>
    <p:sldId id="257" r:id="rId8"/>
    <p:sldId id="262" r:id="rId9"/>
    <p:sldId id="264" r:id="rId10"/>
    <p:sldId id="636" r:id="rId11"/>
    <p:sldId id="637" r:id="rId12"/>
    <p:sldId id="266" r:id="rId13"/>
    <p:sldId id="638" r:id="rId14"/>
    <p:sldId id="639" r:id="rId15"/>
    <p:sldId id="640" r:id="rId16"/>
    <p:sldId id="641" r:id="rId17"/>
    <p:sldId id="643" r:id="rId18"/>
    <p:sldId id="642" r:id="rId19"/>
    <p:sldId id="644" r:id="rId20"/>
    <p:sldId id="645" r:id="rId21"/>
    <p:sldId id="646" r:id="rId22"/>
    <p:sldId id="256" r:id="rId23"/>
    <p:sldId id="647" r:id="rId24"/>
    <p:sldId id="648" r:id="rId25"/>
    <p:sldId id="649" r:id="rId26"/>
    <p:sldId id="650" r:id="rId27"/>
    <p:sldId id="651" r:id="rId28"/>
    <p:sldId id="265" r:id="rId29"/>
  </p:sldIdLst>
  <p:sldSz cx="12161838" cy="6858000"/>
  <p:notesSz cx="7559675" cy="10691813"/>
  <p:embeddedFontLst>
    <p:embeddedFont>
      <p:font typeface="Archivo" panose="020B0604020202020204" charset="0"/>
      <p:regular r:id="rId31"/>
      <p:bold r:id="rId32"/>
      <p:italic r:id="rId33"/>
      <p:boldItalic r:id="rId34"/>
    </p:embeddedFont>
    <p:embeddedFont>
      <p:font typeface="AvantGarde" panose="00000400000000000000" pitchFamily="2" charset="0"/>
      <p:regular r:id="rId35"/>
    </p:embeddedFont>
    <p:embeddedFont>
      <p:font typeface="Quicksand" panose="020B060402020202020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747775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33CC"/>
    <a:srgbClr val="FF0066"/>
    <a:srgbClr val="FCF8EB"/>
    <a:srgbClr val="FF99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76DCF2-62F7-4470-9DE9-873358469B5A}">
  <a:tblStyle styleId="{9E76DCF2-62F7-4470-9DE9-873358469B5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130" autoAdjust="0"/>
  </p:normalViewPr>
  <p:slideViewPr>
    <p:cSldViewPr snapToGrid="0">
      <p:cViewPr>
        <p:scale>
          <a:sx n="78" d="100"/>
          <a:sy n="78" d="100"/>
        </p:scale>
        <p:origin x="1122" y="1860"/>
      </p:cViewPr>
      <p:guideLst>
        <p:guide orient="horz" pos="709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09e76f48e8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09e76f48e8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1484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22b62d9dfdb_0_27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22b62d9dfdb_0_277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508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nào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94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870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830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: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đuộc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hay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dối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98022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, HS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239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360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kem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(1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kem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1 </a:t>
            </a:r>
            <a:r>
              <a:rPr lang="en-US" dirty="0" err="1"/>
              <a:t>điểm</a:t>
            </a:r>
            <a:r>
              <a:rPr lang="en-US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dặn</a:t>
            </a:r>
            <a:r>
              <a:rPr lang="en-US" dirty="0"/>
              <a:t> </a:t>
            </a:r>
            <a:r>
              <a:rPr lang="en-US" dirty="0" err="1"/>
              <a:t>dò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E0316-FEDD-534F-B664-0233E8C8ED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4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khen những HS đã chuẩn bị đủ đồng dùng, khen những HS đã ngồi đẹp sau 30s để sẵn sàng vào giờ học</a:t>
            </a:r>
          </a:p>
        </p:txBody>
      </p:sp>
    </p:spTree>
    <p:extLst>
      <p:ext uri="{BB962C8B-B14F-4D97-AF65-F5344CB8AC3E}">
        <p14:creationId xmlns:p14="http://schemas.microsoft.com/office/powerpoint/2010/main" val="2718533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Enter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ra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, </a:t>
            </a:r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shop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bảng</a:t>
            </a:r>
            <a:r>
              <a:rPr lang="en-US" b="1" dirty="0"/>
              <a:t> </a:t>
            </a:r>
            <a:r>
              <a:rPr lang="en-US" b="1" dirty="0" err="1"/>
              <a:t>điểm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E0316-FEDD-534F-B664-0233E8C8ED9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02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Enter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ra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, </a:t>
            </a:r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shop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bảng</a:t>
            </a:r>
            <a:r>
              <a:rPr lang="en-US" b="1" dirty="0"/>
              <a:t> </a:t>
            </a:r>
            <a:r>
              <a:rPr lang="en-US" b="1" dirty="0" err="1"/>
              <a:t>điểm</a:t>
            </a: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E0316-FEDD-534F-B664-0233E8C8ED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40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Enter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ra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, </a:t>
            </a:r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shop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bảng</a:t>
            </a:r>
            <a:r>
              <a:rPr lang="en-US" b="1" dirty="0"/>
              <a:t> </a:t>
            </a:r>
            <a:r>
              <a:rPr lang="en-US" b="1" dirty="0" err="1"/>
              <a:t>điểm</a:t>
            </a: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E0316-FEDD-534F-B664-0233E8C8ED9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33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Enter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ra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, </a:t>
            </a:r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shop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bảng</a:t>
            </a:r>
            <a:r>
              <a:rPr lang="en-US" b="1" dirty="0"/>
              <a:t> </a:t>
            </a:r>
            <a:r>
              <a:rPr lang="en-US" b="1" dirty="0" err="1"/>
              <a:t>điểm</a:t>
            </a: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E0316-FEDD-534F-B664-0233E8C8ED9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673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Enter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ra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, </a:t>
            </a:r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shop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bảng</a:t>
            </a:r>
            <a:r>
              <a:rPr lang="en-US" b="1" dirty="0"/>
              <a:t> </a:t>
            </a:r>
            <a:r>
              <a:rPr lang="en-US" b="1" dirty="0" err="1"/>
              <a:t>điểm</a:t>
            </a: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E0316-FEDD-534F-B664-0233E8C8ED9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02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2b62d9dfdb_0_27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2b62d9dfdb_0_27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09e76f48e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09e76f48e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09e76f48e8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09e76f48e8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2b62d9dfdb_0_27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2b62d9dfdb_0_27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2b62d9dfdb_0_27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2b62d9dfdb_0_27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2b62d9dfdb_0_27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2b62d9dfdb_0_27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2b62d9dfdb_0_27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2b62d9dfdb_0_27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HS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xóa</a:t>
            </a:r>
            <a:r>
              <a:rPr lang="en-US" dirty="0"/>
              <a:t> ND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chuyên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slide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56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14579" y="2867923"/>
            <a:ext cx="11332820" cy="1122365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33"/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33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33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33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33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33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33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33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11268861" y="6217890"/>
            <a:ext cx="729928" cy="524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582481" y="622145"/>
            <a:ext cx="10983724" cy="73481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855198" y="1892495"/>
            <a:ext cx="4029447" cy="101704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73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2"/>
          </p:nvPr>
        </p:nvSpPr>
        <p:spPr>
          <a:xfrm>
            <a:off x="1855198" y="3035705"/>
            <a:ext cx="4029447" cy="101704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73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1855198" y="4178916"/>
            <a:ext cx="4029447" cy="101704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73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7337205" y="1892495"/>
            <a:ext cx="4029447" cy="101704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73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7337205" y="3035705"/>
            <a:ext cx="4029447" cy="101704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73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 hasCustomPrompt="1"/>
          </p:nvPr>
        </p:nvSpPr>
        <p:spPr>
          <a:xfrm>
            <a:off x="777134" y="2215763"/>
            <a:ext cx="1009068" cy="37040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 hasCustomPrompt="1"/>
          </p:nvPr>
        </p:nvSpPr>
        <p:spPr>
          <a:xfrm>
            <a:off x="786360" y="3358973"/>
            <a:ext cx="1009068" cy="37040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 hasCustomPrompt="1"/>
          </p:nvPr>
        </p:nvSpPr>
        <p:spPr>
          <a:xfrm>
            <a:off x="786360" y="4502184"/>
            <a:ext cx="1009068" cy="37040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6264916" y="2215763"/>
            <a:ext cx="1009068" cy="37040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 hasCustomPrompt="1"/>
          </p:nvPr>
        </p:nvSpPr>
        <p:spPr>
          <a:xfrm>
            <a:off x="6264916" y="3358973"/>
            <a:ext cx="1009068" cy="37040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/>
          <p:nvPr/>
        </p:nvSpPr>
        <p:spPr>
          <a:xfrm rot="9899934">
            <a:off x="6247973" y="5716011"/>
            <a:ext cx="6966148" cy="1044087"/>
          </a:xfrm>
          <a:custGeom>
            <a:avLst/>
            <a:gdLst/>
            <a:ahLst/>
            <a:cxnLst/>
            <a:rect l="l" t="t" r="r" b="b"/>
            <a:pathLst>
              <a:path w="186489" h="35047" extrusionOk="0">
                <a:moveTo>
                  <a:pt x="155823" y="1"/>
                </a:moveTo>
                <a:cubicBezTo>
                  <a:pt x="141897" y="1"/>
                  <a:pt x="128283" y="5467"/>
                  <a:pt x="115989" y="10404"/>
                </a:cubicBezTo>
                <a:lnTo>
                  <a:pt x="114539" y="10985"/>
                </a:lnTo>
                <a:cubicBezTo>
                  <a:pt x="96772" y="18115"/>
                  <a:pt x="79990" y="24849"/>
                  <a:pt x="61524" y="27523"/>
                </a:cubicBezTo>
                <a:cubicBezTo>
                  <a:pt x="54535" y="28535"/>
                  <a:pt x="47566" y="29038"/>
                  <a:pt x="40710" y="29038"/>
                </a:cubicBezTo>
                <a:cubicBezTo>
                  <a:pt x="27961" y="29038"/>
                  <a:pt x="15599" y="27299"/>
                  <a:pt x="4214" y="23859"/>
                </a:cubicBezTo>
                <a:cubicBezTo>
                  <a:pt x="3925" y="23771"/>
                  <a:pt x="3632" y="23730"/>
                  <a:pt x="3345" y="23730"/>
                </a:cubicBezTo>
                <a:cubicBezTo>
                  <a:pt x="2059" y="23730"/>
                  <a:pt x="872" y="24565"/>
                  <a:pt x="479" y="25859"/>
                </a:cubicBezTo>
                <a:cubicBezTo>
                  <a:pt x="1" y="27444"/>
                  <a:pt x="897" y="29115"/>
                  <a:pt x="2481" y="29594"/>
                </a:cubicBezTo>
                <a:cubicBezTo>
                  <a:pt x="11914" y="32445"/>
                  <a:pt x="21932" y="34197"/>
                  <a:pt x="32256" y="34803"/>
                </a:cubicBezTo>
                <a:cubicBezTo>
                  <a:pt x="35007" y="34965"/>
                  <a:pt x="37785" y="35046"/>
                  <a:pt x="40581" y="35046"/>
                </a:cubicBezTo>
                <a:cubicBezTo>
                  <a:pt x="42706" y="35046"/>
                  <a:pt x="44843" y="34999"/>
                  <a:pt x="46987" y="34906"/>
                </a:cubicBezTo>
                <a:cubicBezTo>
                  <a:pt x="52085" y="34684"/>
                  <a:pt x="57228" y="34199"/>
                  <a:pt x="62382" y="33453"/>
                </a:cubicBezTo>
                <a:cubicBezTo>
                  <a:pt x="81557" y="30677"/>
                  <a:pt x="99458" y="23493"/>
                  <a:pt x="116770" y="16547"/>
                </a:cubicBezTo>
                <a:lnTo>
                  <a:pt x="118221" y="15964"/>
                </a:lnTo>
                <a:cubicBezTo>
                  <a:pt x="130487" y="11039"/>
                  <a:pt x="143090" y="5979"/>
                  <a:pt x="155719" y="5979"/>
                </a:cubicBezTo>
                <a:cubicBezTo>
                  <a:pt x="158722" y="5979"/>
                  <a:pt x="161726" y="6265"/>
                  <a:pt x="164727" y="6907"/>
                </a:cubicBezTo>
                <a:cubicBezTo>
                  <a:pt x="171814" y="8423"/>
                  <a:pt x="177542" y="11401"/>
                  <a:pt x="180852" y="15293"/>
                </a:cubicBezTo>
                <a:cubicBezTo>
                  <a:pt x="181445" y="15989"/>
                  <a:pt x="182287" y="16347"/>
                  <a:pt x="183135" y="16347"/>
                </a:cubicBezTo>
                <a:cubicBezTo>
                  <a:pt x="183822" y="16347"/>
                  <a:pt x="184511" y="16113"/>
                  <a:pt x="185075" y="15634"/>
                </a:cubicBezTo>
                <a:cubicBezTo>
                  <a:pt x="186336" y="14561"/>
                  <a:pt x="186488" y="12670"/>
                  <a:pt x="185416" y="11410"/>
                </a:cubicBezTo>
                <a:cubicBezTo>
                  <a:pt x="180081" y="5141"/>
                  <a:pt x="171902" y="2315"/>
                  <a:pt x="165980" y="1048"/>
                </a:cubicBezTo>
                <a:cubicBezTo>
                  <a:pt x="162585" y="321"/>
                  <a:pt x="159195" y="1"/>
                  <a:pt x="1558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77" name="Google Shape;77;p13"/>
          <p:cNvSpPr/>
          <p:nvPr/>
        </p:nvSpPr>
        <p:spPr>
          <a:xfrm rot="-9899934">
            <a:off x="7553628" y="210512"/>
            <a:ext cx="5683368" cy="823276"/>
          </a:xfrm>
          <a:custGeom>
            <a:avLst/>
            <a:gdLst/>
            <a:ahLst/>
            <a:cxnLst/>
            <a:rect l="l" t="t" r="r" b="b"/>
            <a:pathLst>
              <a:path w="152148" h="27635" extrusionOk="0">
                <a:moveTo>
                  <a:pt x="94991" y="1"/>
                </a:moveTo>
                <a:cubicBezTo>
                  <a:pt x="92519" y="1"/>
                  <a:pt x="90052" y="136"/>
                  <a:pt x="87583" y="405"/>
                </a:cubicBezTo>
                <a:cubicBezTo>
                  <a:pt x="77554" y="1500"/>
                  <a:pt x="67265" y="4773"/>
                  <a:pt x="55202" y="10704"/>
                </a:cubicBezTo>
                <a:lnTo>
                  <a:pt x="54852" y="10876"/>
                </a:lnTo>
                <a:cubicBezTo>
                  <a:pt x="43381" y="16516"/>
                  <a:pt x="31642" y="22289"/>
                  <a:pt x="20006" y="22289"/>
                </a:cubicBezTo>
                <a:cubicBezTo>
                  <a:pt x="14744" y="22289"/>
                  <a:pt x="9504" y="21108"/>
                  <a:pt x="4319" y="18201"/>
                </a:cubicBezTo>
                <a:cubicBezTo>
                  <a:pt x="3902" y="17967"/>
                  <a:pt x="3451" y="17856"/>
                  <a:pt x="3006" y="17856"/>
                </a:cubicBezTo>
                <a:cubicBezTo>
                  <a:pt x="2065" y="17856"/>
                  <a:pt x="1151" y="18352"/>
                  <a:pt x="658" y="19231"/>
                </a:cubicBezTo>
                <a:cubicBezTo>
                  <a:pt x="1" y="20403"/>
                  <a:pt x="316" y="21856"/>
                  <a:pt x="1341" y="22660"/>
                </a:cubicBezTo>
                <a:cubicBezTo>
                  <a:pt x="1449" y="22744"/>
                  <a:pt x="1565" y="22822"/>
                  <a:pt x="1689" y="22892"/>
                </a:cubicBezTo>
                <a:cubicBezTo>
                  <a:pt x="7338" y="26059"/>
                  <a:pt x="13362" y="27634"/>
                  <a:pt x="19916" y="27634"/>
                </a:cubicBezTo>
                <a:cubicBezTo>
                  <a:pt x="23331" y="27634"/>
                  <a:pt x="26891" y="27206"/>
                  <a:pt x="30616" y="26354"/>
                </a:cubicBezTo>
                <a:cubicBezTo>
                  <a:pt x="39873" y="24235"/>
                  <a:pt x="48695" y="19896"/>
                  <a:pt x="57225" y="15701"/>
                </a:cubicBezTo>
                <a:lnTo>
                  <a:pt x="57576" y="15530"/>
                </a:lnTo>
                <a:cubicBezTo>
                  <a:pt x="71448" y="8708"/>
                  <a:pt x="83406" y="5373"/>
                  <a:pt x="95141" y="5373"/>
                </a:cubicBezTo>
                <a:cubicBezTo>
                  <a:pt x="103197" y="5373"/>
                  <a:pt x="111146" y="6944"/>
                  <a:pt x="119538" y="10039"/>
                </a:cubicBezTo>
                <a:cubicBezTo>
                  <a:pt x="123192" y="11387"/>
                  <a:pt x="126894" y="13003"/>
                  <a:pt x="130539" y="14843"/>
                </a:cubicBezTo>
                <a:cubicBezTo>
                  <a:pt x="136116" y="17656"/>
                  <a:pt x="141842" y="21096"/>
                  <a:pt x="147558" y="25064"/>
                </a:cubicBezTo>
                <a:cubicBezTo>
                  <a:pt x="148026" y="25389"/>
                  <a:pt x="148560" y="25544"/>
                  <a:pt x="149089" y="25544"/>
                </a:cubicBezTo>
                <a:cubicBezTo>
                  <a:pt x="149941" y="25544"/>
                  <a:pt x="150778" y="25141"/>
                  <a:pt x="151301" y="24388"/>
                </a:cubicBezTo>
                <a:cubicBezTo>
                  <a:pt x="152148" y="23169"/>
                  <a:pt x="151843" y="21492"/>
                  <a:pt x="150625" y="20647"/>
                </a:cubicBezTo>
                <a:cubicBezTo>
                  <a:pt x="144704" y="16535"/>
                  <a:pt x="138761" y="12968"/>
                  <a:pt x="132962" y="10041"/>
                </a:cubicBezTo>
                <a:cubicBezTo>
                  <a:pt x="129134" y="8111"/>
                  <a:pt x="125244" y="6412"/>
                  <a:pt x="121399" y="4993"/>
                </a:cubicBezTo>
                <a:cubicBezTo>
                  <a:pt x="112336" y="1651"/>
                  <a:pt x="103633" y="1"/>
                  <a:pt x="949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78" name="Google Shape;78;p13"/>
          <p:cNvSpPr/>
          <p:nvPr/>
        </p:nvSpPr>
        <p:spPr>
          <a:xfrm rot="10402104" flipH="1">
            <a:off x="6524242" y="6287527"/>
            <a:ext cx="5036148" cy="1098774"/>
          </a:xfrm>
          <a:custGeom>
            <a:avLst/>
            <a:gdLst/>
            <a:ahLst/>
            <a:cxnLst/>
            <a:rect l="l" t="t" r="r" b="b"/>
            <a:pathLst>
              <a:path w="134819" h="36882" extrusionOk="0">
                <a:moveTo>
                  <a:pt x="131925" y="1"/>
                </a:moveTo>
                <a:cubicBezTo>
                  <a:pt x="131775" y="1"/>
                  <a:pt x="131623" y="13"/>
                  <a:pt x="131471" y="39"/>
                </a:cubicBezTo>
                <a:cubicBezTo>
                  <a:pt x="120389" y="1915"/>
                  <a:pt x="109431" y="6028"/>
                  <a:pt x="99782" y="11935"/>
                </a:cubicBezTo>
                <a:cubicBezTo>
                  <a:pt x="97426" y="13378"/>
                  <a:pt x="95103" y="14904"/>
                  <a:pt x="92856" y="16380"/>
                </a:cubicBezTo>
                <a:cubicBezTo>
                  <a:pt x="86221" y="20739"/>
                  <a:pt x="79952" y="24856"/>
                  <a:pt x="72594" y="27214"/>
                </a:cubicBezTo>
                <a:cubicBezTo>
                  <a:pt x="64210" y="29901"/>
                  <a:pt x="54544" y="31512"/>
                  <a:pt x="44833" y="31512"/>
                </a:cubicBezTo>
                <a:cubicBezTo>
                  <a:pt x="30158" y="31512"/>
                  <a:pt x="15380" y="27833"/>
                  <a:pt x="4765" y="18629"/>
                </a:cubicBezTo>
                <a:cubicBezTo>
                  <a:pt x="4257" y="18189"/>
                  <a:pt x="3629" y="17972"/>
                  <a:pt x="3005" y="17972"/>
                </a:cubicBezTo>
                <a:cubicBezTo>
                  <a:pt x="2253" y="17972"/>
                  <a:pt x="1504" y="18286"/>
                  <a:pt x="972" y="18900"/>
                </a:cubicBezTo>
                <a:cubicBezTo>
                  <a:pt x="0" y="20022"/>
                  <a:pt x="120" y="21720"/>
                  <a:pt x="1243" y="22693"/>
                </a:cubicBezTo>
                <a:cubicBezTo>
                  <a:pt x="10150" y="30416"/>
                  <a:pt x="22397" y="35195"/>
                  <a:pt x="36662" y="36510"/>
                </a:cubicBezTo>
                <a:cubicBezTo>
                  <a:pt x="39356" y="36758"/>
                  <a:pt x="42100" y="36881"/>
                  <a:pt x="44870" y="36881"/>
                </a:cubicBezTo>
                <a:cubicBezTo>
                  <a:pt x="54734" y="36881"/>
                  <a:pt x="64913" y="35322"/>
                  <a:pt x="74236" y="32335"/>
                </a:cubicBezTo>
                <a:cubicBezTo>
                  <a:pt x="82292" y="29752"/>
                  <a:pt x="89163" y="25240"/>
                  <a:pt x="95808" y="20875"/>
                </a:cubicBezTo>
                <a:cubicBezTo>
                  <a:pt x="98020" y="19422"/>
                  <a:pt x="100307" y="17920"/>
                  <a:pt x="102591" y="16521"/>
                </a:cubicBezTo>
                <a:cubicBezTo>
                  <a:pt x="111659" y="10970"/>
                  <a:pt x="121956" y="7103"/>
                  <a:pt x="132369" y="5341"/>
                </a:cubicBezTo>
                <a:cubicBezTo>
                  <a:pt x="133833" y="5093"/>
                  <a:pt x="134819" y="3705"/>
                  <a:pt x="134571" y="2241"/>
                </a:cubicBezTo>
                <a:cubicBezTo>
                  <a:pt x="134349" y="929"/>
                  <a:pt x="133212" y="1"/>
                  <a:pt x="1319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79" name="Google Shape;79;p13"/>
          <p:cNvSpPr/>
          <p:nvPr/>
        </p:nvSpPr>
        <p:spPr>
          <a:xfrm rot="4499934">
            <a:off x="10884766" y="-300269"/>
            <a:ext cx="1362762" cy="1361075"/>
          </a:xfrm>
          <a:custGeom>
            <a:avLst/>
            <a:gdLst/>
            <a:ahLst/>
            <a:cxnLst/>
            <a:rect l="l" t="t" r="r" b="b"/>
            <a:pathLst>
              <a:path w="45744" h="36437" extrusionOk="0">
                <a:moveTo>
                  <a:pt x="42679" y="1"/>
                </a:moveTo>
                <a:cubicBezTo>
                  <a:pt x="41783" y="1"/>
                  <a:pt x="40908" y="448"/>
                  <a:pt x="40398" y="1262"/>
                </a:cubicBezTo>
                <a:cubicBezTo>
                  <a:pt x="31820" y="14961"/>
                  <a:pt x="21970" y="22339"/>
                  <a:pt x="15218" y="26115"/>
                </a:cubicBezTo>
                <a:cubicBezTo>
                  <a:pt x="7926" y="30194"/>
                  <a:pt x="2568" y="31074"/>
                  <a:pt x="2475" y="31089"/>
                </a:cubicBezTo>
                <a:cubicBezTo>
                  <a:pt x="1010" y="31312"/>
                  <a:pt x="1" y="32679"/>
                  <a:pt x="220" y="34145"/>
                </a:cubicBezTo>
                <a:cubicBezTo>
                  <a:pt x="420" y="35479"/>
                  <a:pt x="1567" y="36437"/>
                  <a:pt x="2876" y="36437"/>
                </a:cubicBezTo>
                <a:cubicBezTo>
                  <a:pt x="3009" y="36437"/>
                  <a:pt x="3143" y="36427"/>
                  <a:pt x="3278" y="36407"/>
                </a:cubicBezTo>
                <a:cubicBezTo>
                  <a:pt x="3527" y="36370"/>
                  <a:pt x="9463" y="35443"/>
                  <a:pt x="17576" y="30958"/>
                </a:cubicBezTo>
                <a:cubicBezTo>
                  <a:pt x="22283" y="28354"/>
                  <a:pt x="26790" y="25072"/>
                  <a:pt x="30969" y="21199"/>
                </a:cubicBezTo>
                <a:cubicBezTo>
                  <a:pt x="36168" y="16383"/>
                  <a:pt x="40874" y="10636"/>
                  <a:pt x="44955" y="4117"/>
                </a:cubicBezTo>
                <a:cubicBezTo>
                  <a:pt x="45744" y="2858"/>
                  <a:pt x="45362" y="1199"/>
                  <a:pt x="44103" y="411"/>
                </a:cubicBezTo>
                <a:cubicBezTo>
                  <a:pt x="43659" y="133"/>
                  <a:pt x="43166" y="1"/>
                  <a:pt x="426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80" name="Google Shape;80;p13"/>
          <p:cNvSpPr/>
          <p:nvPr/>
        </p:nvSpPr>
        <p:spPr>
          <a:xfrm>
            <a:off x="11566208" y="6059276"/>
            <a:ext cx="236864" cy="188906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81" name="Google Shape;81;p13"/>
          <p:cNvSpPr/>
          <p:nvPr/>
        </p:nvSpPr>
        <p:spPr>
          <a:xfrm>
            <a:off x="10893524" y="6238044"/>
            <a:ext cx="314715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82" name="Google Shape;82;p13"/>
          <p:cNvSpPr/>
          <p:nvPr/>
        </p:nvSpPr>
        <p:spPr>
          <a:xfrm>
            <a:off x="9795732" y="254760"/>
            <a:ext cx="314715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83" name="Google Shape;83;p13"/>
          <p:cNvSpPr/>
          <p:nvPr/>
        </p:nvSpPr>
        <p:spPr>
          <a:xfrm>
            <a:off x="885512" y="6543779"/>
            <a:ext cx="236864" cy="188906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84" name="Google Shape;84;p13"/>
          <p:cNvSpPr/>
          <p:nvPr/>
        </p:nvSpPr>
        <p:spPr>
          <a:xfrm>
            <a:off x="425125" y="6338378"/>
            <a:ext cx="314715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582481" y="622145"/>
            <a:ext cx="10983724" cy="73481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/>
          <p:nvPr/>
        </p:nvSpPr>
        <p:spPr>
          <a:xfrm rot="506385" flipH="1">
            <a:off x="-677942" y="6241050"/>
            <a:ext cx="6966469" cy="1044135"/>
          </a:xfrm>
          <a:custGeom>
            <a:avLst/>
            <a:gdLst/>
            <a:ahLst/>
            <a:cxnLst/>
            <a:rect l="l" t="t" r="r" b="b"/>
            <a:pathLst>
              <a:path w="186489" h="35047" extrusionOk="0">
                <a:moveTo>
                  <a:pt x="155823" y="1"/>
                </a:moveTo>
                <a:cubicBezTo>
                  <a:pt x="141897" y="1"/>
                  <a:pt x="128283" y="5467"/>
                  <a:pt x="115989" y="10404"/>
                </a:cubicBezTo>
                <a:lnTo>
                  <a:pt x="114539" y="10985"/>
                </a:lnTo>
                <a:cubicBezTo>
                  <a:pt x="96772" y="18115"/>
                  <a:pt x="79990" y="24849"/>
                  <a:pt x="61524" y="27523"/>
                </a:cubicBezTo>
                <a:cubicBezTo>
                  <a:pt x="54535" y="28535"/>
                  <a:pt x="47566" y="29038"/>
                  <a:pt x="40710" y="29038"/>
                </a:cubicBezTo>
                <a:cubicBezTo>
                  <a:pt x="27961" y="29038"/>
                  <a:pt x="15599" y="27299"/>
                  <a:pt x="4214" y="23859"/>
                </a:cubicBezTo>
                <a:cubicBezTo>
                  <a:pt x="3925" y="23771"/>
                  <a:pt x="3632" y="23730"/>
                  <a:pt x="3345" y="23730"/>
                </a:cubicBezTo>
                <a:cubicBezTo>
                  <a:pt x="2059" y="23730"/>
                  <a:pt x="872" y="24565"/>
                  <a:pt x="479" y="25859"/>
                </a:cubicBezTo>
                <a:cubicBezTo>
                  <a:pt x="1" y="27444"/>
                  <a:pt x="897" y="29115"/>
                  <a:pt x="2481" y="29594"/>
                </a:cubicBezTo>
                <a:cubicBezTo>
                  <a:pt x="11914" y="32445"/>
                  <a:pt x="21932" y="34197"/>
                  <a:pt x="32256" y="34803"/>
                </a:cubicBezTo>
                <a:cubicBezTo>
                  <a:pt x="35007" y="34965"/>
                  <a:pt x="37785" y="35046"/>
                  <a:pt x="40581" y="35046"/>
                </a:cubicBezTo>
                <a:cubicBezTo>
                  <a:pt x="42706" y="35046"/>
                  <a:pt x="44843" y="34999"/>
                  <a:pt x="46987" y="34906"/>
                </a:cubicBezTo>
                <a:cubicBezTo>
                  <a:pt x="52085" y="34684"/>
                  <a:pt x="57228" y="34199"/>
                  <a:pt x="62382" y="33453"/>
                </a:cubicBezTo>
                <a:cubicBezTo>
                  <a:pt x="81557" y="30677"/>
                  <a:pt x="99458" y="23493"/>
                  <a:pt x="116770" y="16547"/>
                </a:cubicBezTo>
                <a:lnTo>
                  <a:pt x="118221" y="15964"/>
                </a:lnTo>
                <a:cubicBezTo>
                  <a:pt x="130487" y="11039"/>
                  <a:pt x="143090" y="5979"/>
                  <a:pt x="155719" y="5979"/>
                </a:cubicBezTo>
                <a:cubicBezTo>
                  <a:pt x="158722" y="5979"/>
                  <a:pt x="161726" y="6265"/>
                  <a:pt x="164727" y="6907"/>
                </a:cubicBezTo>
                <a:cubicBezTo>
                  <a:pt x="171814" y="8423"/>
                  <a:pt x="177542" y="11401"/>
                  <a:pt x="180852" y="15293"/>
                </a:cubicBezTo>
                <a:cubicBezTo>
                  <a:pt x="181445" y="15989"/>
                  <a:pt x="182287" y="16347"/>
                  <a:pt x="183135" y="16347"/>
                </a:cubicBezTo>
                <a:cubicBezTo>
                  <a:pt x="183822" y="16347"/>
                  <a:pt x="184511" y="16113"/>
                  <a:pt x="185075" y="15634"/>
                </a:cubicBezTo>
                <a:cubicBezTo>
                  <a:pt x="186336" y="14561"/>
                  <a:pt x="186488" y="12670"/>
                  <a:pt x="185416" y="11410"/>
                </a:cubicBezTo>
                <a:cubicBezTo>
                  <a:pt x="180081" y="5141"/>
                  <a:pt x="171902" y="2315"/>
                  <a:pt x="165980" y="1048"/>
                </a:cubicBezTo>
                <a:cubicBezTo>
                  <a:pt x="162585" y="321"/>
                  <a:pt x="159195" y="1"/>
                  <a:pt x="1558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03" name="Google Shape;103;p15"/>
          <p:cNvSpPr/>
          <p:nvPr/>
        </p:nvSpPr>
        <p:spPr>
          <a:xfrm rot="-9899934">
            <a:off x="7623356" y="-287135"/>
            <a:ext cx="5683368" cy="823276"/>
          </a:xfrm>
          <a:custGeom>
            <a:avLst/>
            <a:gdLst/>
            <a:ahLst/>
            <a:cxnLst/>
            <a:rect l="l" t="t" r="r" b="b"/>
            <a:pathLst>
              <a:path w="152148" h="27635" extrusionOk="0">
                <a:moveTo>
                  <a:pt x="94991" y="1"/>
                </a:moveTo>
                <a:cubicBezTo>
                  <a:pt x="92519" y="1"/>
                  <a:pt x="90052" y="136"/>
                  <a:pt x="87583" y="405"/>
                </a:cubicBezTo>
                <a:cubicBezTo>
                  <a:pt x="77554" y="1500"/>
                  <a:pt x="67265" y="4773"/>
                  <a:pt x="55202" y="10704"/>
                </a:cubicBezTo>
                <a:lnTo>
                  <a:pt x="54852" y="10876"/>
                </a:lnTo>
                <a:cubicBezTo>
                  <a:pt x="43381" y="16516"/>
                  <a:pt x="31642" y="22289"/>
                  <a:pt x="20006" y="22289"/>
                </a:cubicBezTo>
                <a:cubicBezTo>
                  <a:pt x="14744" y="22289"/>
                  <a:pt x="9504" y="21108"/>
                  <a:pt x="4319" y="18201"/>
                </a:cubicBezTo>
                <a:cubicBezTo>
                  <a:pt x="3902" y="17967"/>
                  <a:pt x="3451" y="17856"/>
                  <a:pt x="3006" y="17856"/>
                </a:cubicBezTo>
                <a:cubicBezTo>
                  <a:pt x="2065" y="17856"/>
                  <a:pt x="1151" y="18352"/>
                  <a:pt x="658" y="19231"/>
                </a:cubicBezTo>
                <a:cubicBezTo>
                  <a:pt x="1" y="20403"/>
                  <a:pt x="316" y="21856"/>
                  <a:pt x="1341" y="22660"/>
                </a:cubicBezTo>
                <a:cubicBezTo>
                  <a:pt x="1449" y="22744"/>
                  <a:pt x="1565" y="22822"/>
                  <a:pt x="1689" y="22892"/>
                </a:cubicBezTo>
                <a:cubicBezTo>
                  <a:pt x="7338" y="26059"/>
                  <a:pt x="13362" y="27634"/>
                  <a:pt x="19916" y="27634"/>
                </a:cubicBezTo>
                <a:cubicBezTo>
                  <a:pt x="23331" y="27634"/>
                  <a:pt x="26891" y="27206"/>
                  <a:pt x="30616" y="26354"/>
                </a:cubicBezTo>
                <a:cubicBezTo>
                  <a:pt x="39873" y="24235"/>
                  <a:pt x="48695" y="19896"/>
                  <a:pt x="57225" y="15701"/>
                </a:cubicBezTo>
                <a:lnTo>
                  <a:pt x="57576" y="15530"/>
                </a:lnTo>
                <a:cubicBezTo>
                  <a:pt x="71448" y="8708"/>
                  <a:pt x="83406" y="5373"/>
                  <a:pt x="95141" y="5373"/>
                </a:cubicBezTo>
                <a:cubicBezTo>
                  <a:pt x="103197" y="5373"/>
                  <a:pt x="111146" y="6944"/>
                  <a:pt x="119538" y="10039"/>
                </a:cubicBezTo>
                <a:cubicBezTo>
                  <a:pt x="123192" y="11387"/>
                  <a:pt x="126894" y="13003"/>
                  <a:pt x="130539" y="14843"/>
                </a:cubicBezTo>
                <a:cubicBezTo>
                  <a:pt x="136116" y="17656"/>
                  <a:pt x="141842" y="21096"/>
                  <a:pt x="147558" y="25064"/>
                </a:cubicBezTo>
                <a:cubicBezTo>
                  <a:pt x="148026" y="25389"/>
                  <a:pt x="148560" y="25544"/>
                  <a:pt x="149089" y="25544"/>
                </a:cubicBezTo>
                <a:cubicBezTo>
                  <a:pt x="149941" y="25544"/>
                  <a:pt x="150778" y="25141"/>
                  <a:pt x="151301" y="24388"/>
                </a:cubicBezTo>
                <a:cubicBezTo>
                  <a:pt x="152148" y="23169"/>
                  <a:pt x="151843" y="21492"/>
                  <a:pt x="150625" y="20647"/>
                </a:cubicBezTo>
                <a:cubicBezTo>
                  <a:pt x="144704" y="16535"/>
                  <a:pt x="138761" y="12968"/>
                  <a:pt x="132962" y="10041"/>
                </a:cubicBezTo>
                <a:cubicBezTo>
                  <a:pt x="129134" y="8111"/>
                  <a:pt x="125244" y="6412"/>
                  <a:pt x="121399" y="4993"/>
                </a:cubicBezTo>
                <a:cubicBezTo>
                  <a:pt x="112336" y="1651"/>
                  <a:pt x="103633" y="1"/>
                  <a:pt x="949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04" name="Google Shape;104;p15"/>
          <p:cNvSpPr/>
          <p:nvPr/>
        </p:nvSpPr>
        <p:spPr>
          <a:xfrm rot="1714476">
            <a:off x="9697733" y="-293955"/>
            <a:ext cx="5036203" cy="1098786"/>
          </a:xfrm>
          <a:custGeom>
            <a:avLst/>
            <a:gdLst/>
            <a:ahLst/>
            <a:cxnLst/>
            <a:rect l="l" t="t" r="r" b="b"/>
            <a:pathLst>
              <a:path w="134819" h="36882" extrusionOk="0">
                <a:moveTo>
                  <a:pt x="131925" y="1"/>
                </a:moveTo>
                <a:cubicBezTo>
                  <a:pt x="131775" y="1"/>
                  <a:pt x="131623" y="13"/>
                  <a:pt x="131471" y="39"/>
                </a:cubicBezTo>
                <a:cubicBezTo>
                  <a:pt x="120389" y="1915"/>
                  <a:pt x="109431" y="6028"/>
                  <a:pt x="99782" y="11935"/>
                </a:cubicBezTo>
                <a:cubicBezTo>
                  <a:pt x="97426" y="13378"/>
                  <a:pt x="95103" y="14904"/>
                  <a:pt x="92856" y="16380"/>
                </a:cubicBezTo>
                <a:cubicBezTo>
                  <a:pt x="86221" y="20739"/>
                  <a:pt x="79952" y="24856"/>
                  <a:pt x="72594" y="27214"/>
                </a:cubicBezTo>
                <a:cubicBezTo>
                  <a:pt x="64210" y="29901"/>
                  <a:pt x="54544" y="31512"/>
                  <a:pt x="44833" y="31512"/>
                </a:cubicBezTo>
                <a:cubicBezTo>
                  <a:pt x="30158" y="31512"/>
                  <a:pt x="15380" y="27833"/>
                  <a:pt x="4765" y="18629"/>
                </a:cubicBezTo>
                <a:cubicBezTo>
                  <a:pt x="4257" y="18189"/>
                  <a:pt x="3629" y="17972"/>
                  <a:pt x="3005" y="17972"/>
                </a:cubicBezTo>
                <a:cubicBezTo>
                  <a:pt x="2253" y="17972"/>
                  <a:pt x="1504" y="18286"/>
                  <a:pt x="972" y="18900"/>
                </a:cubicBezTo>
                <a:cubicBezTo>
                  <a:pt x="0" y="20022"/>
                  <a:pt x="120" y="21720"/>
                  <a:pt x="1243" y="22693"/>
                </a:cubicBezTo>
                <a:cubicBezTo>
                  <a:pt x="10150" y="30416"/>
                  <a:pt x="22397" y="35195"/>
                  <a:pt x="36662" y="36510"/>
                </a:cubicBezTo>
                <a:cubicBezTo>
                  <a:pt x="39356" y="36758"/>
                  <a:pt x="42100" y="36881"/>
                  <a:pt x="44870" y="36881"/>
                </a:cubicBezTo>
                <a:cubicBezTo>
                  <a:pt x="54734" y="36881"/>
                  <a:pt x="64913" y="35322"/>
                  <a:pt x="74236" y="32335"/>
                </a:cubicBezTo>
                <a:cubicBezTo>
                  <a:pt x="82292" y="29752"/>
                  <a:pt x="89163" y="25240"/>
                  <a:pt x="95808" y="20875"/>
                </a:cubicBezTo>
                <a:cubicBezTo>
                  <a:pt x="98020" y="19422"/>
                  <a:pt x="100307" y="17920"/>
                  <a:pt x="102591" y="16521"/>
                </a:cubicBezTo>
                <a:cubicBezTo>
                  <a:pt x="111659" y="10970"/>
                  <a:pt x="121956" y="7103"/>
                  <a:pt x="132369" y="5341"/>
                </a:cubicBezTo>
                <a:cubicBezTo>
                  <a:pt x="133833" y="5093"/>
                  <a:pt x="134819" y="3705"/>
                  <a:pt x="134571" y="2241"/>
                </a:cubicBezTo>
                <a:cubicBezTo>
                  <a:pt x="134349" y="929"/>
                  <a:pt x="133212" y="1"/>
                  <a:pt x="1319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05" name="Google Shape;105;p15"/>
          <p:cNvSpPr/>
          <p:nvPr/>
        </p:nvSpPr>
        <p:spPr>
          <a:xfrm rot="-9899934" flipH="1">
            <a:off x="-414770" y="5783128"/>
            <a:ext cx="1708731" cy="1085497"/>
          </a:xfrm>
          <a:custGeom>
            <a:avLst/>
            <a:gdLst/>
            <a:ahLst/>
            <a:cxnLst/>
            <a:rect l="l" t="t" r="r" b="b"/>
            <a:pathLst>
              <a:path w="45744" h="36437" extrusionOk="0">
                <a:moveTo>
                  <a:pt x="42679" y="1"/>
                </a:moveTo>
                <a:cubicBezTo>
                  <a:pt x="41783" y="1"/>
                  <a:pt x="40908" y="448"/>
                  <a:pt x="40398" y="1262"/>
                </a:cubicBezTo>
                <a:cubicBezTo>
                  <a:pt x="31820" y="14961"/>
                  <a:pt x="21970" y="22339"/>
                  <a:pt x="15218" y="26115"/>
                </a:cubicBezTo>
                <a:cubicBezTo>
                  <a:pt x="7926" y="30194"/>
                  <a:pt x="2568" y="31074"/>
                  <a:pt x="2475" y="31089"/>
                </a:cubicBezTo>
                <a:cubicBezTo>
                  <a:pt x="1010" y="31312"/>
                  <a:pt x="1" y="32679"/>
                  <a:pt x="220" y="34145"/>
                </a:cubicBezTo>
                <a:cubicBezTo>
                  <a:pt x="420" y="35479"/>
                  <a:pt x="1567" y="36437"/>
                  <a:pt x="2876" y="36437"/>
                </a:cubicBezTo>
                <a:cubicBezTo>
                  <a:pt x="3009" y="36437"/>
                  <a:pt x="3143" y="36427"/>
                  <a:pt x="3278" y="36407"/>
                </a:cubicBezTo>
                <a:cubicBezTo>
                  <a:pt x="3527" y="36370"/>
                  <a:pt x="9463" y="35443"/>
                  <a:pt x="17576" y="30958"/>
                </a:cubicBezTo>
                <a:cubicBezTo>
                  <a:pt x="22283" y="28354"/>
                  <a:pt x="26790" y="25072"/>
                  <a:pt x="30969" y="21199"/>
                </a:cubicBezTo>
                <a:cubicBezTo>
                  <a:pt x="36168" y="16383"/>
                  <a:pt x="40874" y="10636"/>
                  <a:pt x="44955" y="4117"/>
                </a:cubicBezTo>
                <a:cubicBezTo>
                  <a:pt x="45744" y="2858"/>
                  <a:pt x="45362" y="1199"/>
                  <a:pt x="44103" y="411"/>
                </a:cubicBezTo>
                <a:cubicBezTo>
                  <a:pt x="43659" y="133"/>
                  <a:pt x="43166" y="1"/>
                  <a:pt x="426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06" name="Google Shape;106;p15"/>
          <p:cNvSpPr/>
          <p:nvPr/>
        </p:nvSpPr>
        <p:spPr>
          <a:xfrm>
            <a:off x="163824" y="454988"/>
            <a:ext cx="314715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07" name="Google Shape;107;p15"/>
          <p:cNvSpPr/>
          <p:nvPr/>
        </p:nvSpPr>
        <p:spPr>
          <a:xfrm>
            <a:off x="478527" y="149685"/>
            <a:ext cx="236851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08" name="Google Shape;108;p15"/>
          <p:cNvSpPr/>
          <p:nvPr/>
        </p:nvSpPr>
        <p:spPr>
          <a:xfrm>
            <a:off x="11473468" y="6313909"/>
            <a:ext cx="314715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09" name="Google Shape;109;p15"/>
          <p:cNvSpPr/>
          <p:nvPr/>
        </p:nvSpPr>
        <p:spPr>
          <a:xfrm>
            <a:off x="11696660" y="5980030"/>
            <a:ext cx="236851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" name="Google Shape;110;p15"/>
          <p:cNvSpPr/>
          <p:nvPr/>
        </p:nvSpPr>
        <p:spPr>
          <a:xfrm>
            <a:off x="10518817" y="6481633"/>
            <a:ext cx="236851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1" name="Google Shape;111;p15"/>
          <p:cNvSpPr/>
          <p:nvPr/>
        </p:nvSpPr>
        <p:spPr>
          <a:xfrm>
            <a:off x="11657713" y="864047"/>
            <a:ext cx="314715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xfrm>
            <a:off x="582481" y="622145"/>
            <a:ext cx="6951547" cy="1387988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0351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ubTitle" idx="1"/>
          </p:nvPr>
        </p:nvSpPr>
        <p:spPr>
          <a:xfrm>
            <a:off x="582509" y="2081437"/>
            <a:ext cx="6951547" cy="131505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6"/>
          <p:cNvSpPr txBox="1"/>
          <p:nvPr/>
        </p:nvSpPr>
        <p:spPr>
          <a:xfrm>
            <a:off x="582481" y="4889528"/>
            <a:ext cx="6951547" cy="87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006" tIns="132006" rIns="132006" bIns="132006" anchor="t" anchorCtr="0">
            <a:noAutofit/>
          </a:bodyPr>
          <a:lstStyle/>
          <a:p>
            <a:pPr marL="0" lvl="0" indent="0" algn="l" rtl="0">
              <a:spcBef>
                <a:spcPts val="455"/>
              </a:spcBef>
              <a:spcAft>
                <a:spcPts val="0"/>
              </a:spcAft>
              <a:buNone/>
            </a:pPr>
            <a:r>
              <a:rPr lang="en" sz="1820" b="1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CREDITS:</a:t>
            </a:r>
            <a:r>
              <a:rPr lang="en" sz="182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This presentation template was created by </a:t>
            </a:r>
            <a:r>
              <a:rPr lang="en" sz="1820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Slidesgo </a:t>
            </a:r>
            <a:r>
              <a:rPr lang="en" sz="182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and includes icons by</a:t>
            </a:r>
            <a:r>
              <a:rPr lang="en" sz="1820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Flaticon</a:t>
            </a:r>
            <a:r>
              <a:rPr lang="en" sz="182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infographics &amp; images by </a:t>
            </a:r>
            <a:r>
              <a:rPr lang="en" sz="1820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Freepik </a:t>
            </a:r>
            <a:r>
              <a:rPr lang="en" sz="182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and content by</a:t>
            </a:r>
            <a:r>
              <a:rPr lang="en" sz="1820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Eliana Delacour </a:t>
            </a:r>
            <a:endParaRPr sz="1820" b="1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6" name="Google Shape;116;p16"/>
          <p:cNvSpPr/>
          <p:nvPr/>
        </p:nvSpPr>
        <p:spPr>
          <a:xfrm rot="-10222322" flipH="1">
            <a:off x="7792988" y="-200566"/>
            <a:ext cx="5683530" cy="823299"/>
          </a:xfrm>
          <a:custGeom>
            <a:avLst/>
            <a:gdLst/>
            <a:ahLst/>
            <a:cxnLst/>
            <a:rect l="l" t="t" r="r" b="b"/>
            <a:pathLst>
              <a:path w="152148" h="27635" extrusionOk="0">
                <a:moveTo>
                  <a:pt x="94991" y="1"/>
                </a:moveTo>
                <a:cubicBezTo>
                  <a:pt x="92519" y="1"/>
                  <a:pt x="90052" y="136"/>
                  <a:pt x="87583" y="405"/>
                </a:cubicBezTo>
                <a:cubicBezTo>
                  <a:pt x="77554" y="1500"/>
                  <a:pt x="67265" y="4773"/>
                  <a:pt x="55202" y="10704"/>
                </a:cubicBezTo>
                <a:lnTo>
                  <a:pt x="54852" y="10876"/>
                </a:lnTo>
                <a:cubicBezTo>
                  <a:pt x="43381" y="16516"/>
                  <a:pt x="31642" y="22289"/>
                  <a:pt x="20006" y="22289"/>
                </a:cubicBezTo>
                <a:cubicBezTo>
                  <a:pt x="14744" y="22289"/>
                  <a:pt x="9504" y="21108"/>
                  <a:pt x="4319" y="18201"/>
                </a:cubicBezTo>
                <a:cubicBezTo>
                  <a:pt x="3902" y="17967"/>
                  <a:pt x="3451" y="17856"/>
                  <a:pt x="3006" y="17856"/>
                </a:cubicBezTo>
                <a:cubicBezTo>
                  <a:pt x="2065" y="17856"/>
                  <a:pt x="1151" y="18352"/>
                  <a:pt x="658" y="19231"/>
                </a:cubicBezTo>
                <a:cubicBezTo>
                  <a:pt x="1" y="20403"/>
                  <a:pt x="316" y="21856"/>
                  <a:pt x="1341" y="22660"/>
                </a:cubicBezTo>
                <a:cubicBezTo>
                  <a:pt x="1449" y="22744"/>
                  <a:pt x="1565" y="22822"/>
                  <a:pt x="1689" y="22892"/>
                </a:cubicBezTo>
                <a:cubicBezTo>
                  <a:pt x="7338" y="26059"/>
                  <a:pt x="13362" y="27634"/>
                  <a:pt x="19916" y="27634"/>
                </a:cubicBezTo>
                <a:cubicBezTo>
                  <a:pt x="23331" y="27634"/>
                  <a:pt x="26891" y="27206"/>
                  <a:pt x="30616" y="26354"/>
                </a:cubicBezTo>
                <a:cubicBezTo>
                  <a:pt x="39873" y="24235"/>
                  <a:pt x="48695" y="19896"/>
                  <a:pt x="57225" y="15701"/>
                </a:cubicBezTo>
                <a:lnTo>
                  <a:pt x="57576" y="15530"/>
                </a:lnTo>
                <a:cubicBezTo>
                  <a:pt x="71448" y="8708"/>
                  <a:pt x="83406" y="5373"/>
                  <a:pt x="95141" y="5373"/>
                </a:cubicBezTo>
                <a:cubicBezTo>
                  <a:pt x="103197" y="5373"/>
                  <a:pt x="111146" y="6944"/>
                  <a:pt x="119538" y="10039"/>
                </a:cubicBezTo>
                <a:cubicBezTo>
                  <a:pt x="123192" y="11387"/>
                  <a:pt x="126894" y="13003"/>
                  <a:pt x="130539" y="14843"/>
                </a:cubicBezTo>
                <a:cubicBezTo>
                  <a:pt x="136116" y="17656"/>
                  <a:pt x="141842" y="21096"/>
                  <a:pt x="147558" y="25064"/>
                </a:cubicBezTo>
                <a:cubicBezTo>
                  <a:pt x="148026" y="25389"/>
                  <a:pt x="148560" y="25544"/>
                  <a:pt x="149089" y="25544"/>
                </a:cubicBezTo>
                <a:cubicBezTo>
                  <a:pt x="149941" y="25544"/>
                  <a:pt x="150778" y="25141"/>
                  <a:pt x="151301" y="24388"/>
                </a:cubicBezTo>
                <a:cubicBezTo>
                  <a:pt x="152148" y="23169"/>
                  <a:pt x="151843" y="21492"/>
                  <a:pt x="150625" y="20647"/>
                </a:cubicBezTo>
                <a:cubicBezTo>
                  <a:pt x="144704" y="16535"/>
                  <a:pt x="138761" y="12968"/>
                  <a:pt x="132962" y="10041"/>
                </a:cubicBezTo>
                <a:cubicBezTo>
                  <a:pt x="129134" y="8111"/>
                  <a:pt x="125244" y="6412"/>
                  <a:pt x="121399" y="4993"/>
                </a:cubicBezTo>
                <a:cubicBezTo>
                  <a:pt x="112336" y="1651"/>
                  <a:pt x="103633" y="1"/>
                  <a:pt x="949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7" name="Google Shape;117;p16"/>
          <p:cNvSpPr/>
          <p:nvPr/>
        </p:nvSpPr>
        <p:spPr>
          <a:xfrm rot="782953" flipH="1">
            <a:off x="11184347" y="-49132"/>
            <a:ext cx="1708806" cy="1085544"/>
          </a:xfrm>
          <a:custGeom>
            <a:avLst/>
            <a:gdLst/>
            <a:ahLst/>
            <a:cxnLst/>
            <a:rect l="l" t="t" r="r" b="b"/>
            <a:pathLst>
              <a:path w="45744" h="36437" extrusionOk="0">
                <a:moveTo>
                  <a:pt x="42679" y="1"/>
                </a:moveTo>
                <a:cubicBezTo>
                  <a:pt x="41783" y="1"/>
                  <a:pt x="40908" y="448"/>
                  <a:pt x="40398" y="1262"/>
                </a:cubicBezTo>
                <a:cubicBezTo>
                  <a:pt x="31820" y="14961"/>
                  <a:pt x="21970" y="22339"/>
                  <a:pt x="15218" y="26115"/>
                </a:cubicBezTo>
                <a:cubicBezTo>
                  <a:pt x="7926" y="30194"/>
                  <a:pt x="2568" y="31074"/>
                  <a:pt x="2475" y="31089"/>
                </a:cubicBezTo>
                <a:cubicBezTo>
                  <a:pt x="1010" y="31312"/>
                  <a:pt x="1" y="32679"/>
                  <a:pt x="220" y="34145"/>
                </a:cubicBezTo>
                <a:cubicBezTo>
                  <a:pt x="420" y="35479"/>
                  <a:pt x="1567" y="36437"/>
                  <a:pt x="2876" y="36437"/>
                </a:cubicBezTo>
                <a:cubicBezTo>
                  <a:pt x="3009" y="36437"/>
                  <a:pt x="3143" y="36427"/>
                  <a:pt x="3278" y="36407"/>
                </a:cubicBezTo>
                <a:cubicBezTo>
                  <a:pt x="3527" y="36370"/>
                  <a:pt x="9463" y="35443"/>
                  <a:pt x="17576" y="30958"/>
                </a:cubicBezTo>
                <a:cubicBezTo>
                  <a:pt x="22283" y="28354"/>
                  <a:pt x="26790" y="25072"/>
                  <a:pt x="30969" y="21199"/>
                </a:cubicBezTo>
                <a:cubicBezTo>
                  <a:pt x="36168" y="16383"/>
                  <a:pt x="40874" y="10636"/>
                  <a:pt x="44955" y="4117"/>
                </a:cubicBezTo>
                <a:cubicBezTo>
                  <a:pt x="45744" y="2858"/>
                  <a:pt x="45362" y="1199"/>
                  <a:pt x="44103" y="411"/>
                </a:cubicBezTo>
                <a:cubicBezTo>
                  <a:pt x="43659" y="133"/>
                  <a:pt x="43166" y="1"/>
                  <a:pt x="426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8" name="Google Shape;118;p16"/>
          <p:cNvSpPr/>
          <p:nvPr/>
        </p:nvSpPr>
        <p:spPr>
          <a:xfrm rot="10800000" flipH="1">
            <a:off x="9326457" y="227334"/>
            <a:ext cx="236851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9" name="Google Shape;119;p16"/>
          <p:cNvSpPr/>
          <p:nvPr/>
        </p:nvSpPr>
        <p:spPr>
          <a:xfrm rot="10800000" flipH="1">
            <a:off x="11566145" y="877417"/>
            <a:ext cx="314715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20" name="Google Shape;120;p16"/>
          <p:cNvSpPr/>
          <p:nvPr/>
        </p:nvSpPr>
        <p:spPr>
          <a:xfrm rot="9899934">
            <a:off x="6247973" y="5716011"/>
            <a:ext cx="6966148" cy="1044087"/>
          </a:xfrm>
          <a:custGeom>
            <a:avLst/>
            <a:gdLst/>
            <a:ahLst/>
            <a:cxnLst/>
            <a:rect l="l" t="t" r="r" b="b"/>
            <a:pathLst>
              <a:path w="186489" h="35047" extrusionOk="0">
                <a:moveTo>
                  <a:pt x="155823" y="1"/>
                </a:moveTo>
                <a:cubicBezTo>
                  <a:pt x="141897" y="1"/>
                  <a:pt x="128283" y="5467"/>
                  <a:pt x="115989" y="10404"/>
                </a:cubicBezTo>
                <a:lnTo>
                  <a:pt x="114539" y="10985"/>
                </a:lnTo>
                <a:cubicBezTo>
                  <a:pt x="96772" y="18115"/>
                  <a:pt x="79990" y="24849"/>
                  <a:pt x="61524" y="27523"/>
                </a:cubicBezTo>
                <a:cubicBezTo>
                  <a:pt x="54535" y="28535"/>
                  <a:pt x="47566" y="29038"/>
                  <a:pt x="40710" y="29038"/>
                </a:cubicBezTo>
                <a:cubicBezTo>
                  <a:pt x="27961" y="29038"/>
                  <a:pt x="15599" y="27299"/>
                  <a:pt x="4214" y="23859"/>
                </a:cubicBezTo>
                <a:cubicBezTo>
                  <a:pt x="3925" y="23771"/>
                  <a:pt x="3632" y="23730"/>
                  <a:pt x="3345" y="23730"/>
                </a:cubicBezTo>
                <a:cubicBezTo>
                  <a:pt x="2059" y="23730"/>
                  <a:pt x="872" y="24565"/>
                  <a:pt x="479" y="25859"/>
                </a:cubicBezTo>
                <a:cubicBezTo>
                  <a:pt x="1" y="27444"/>
                  <a:pt x="897" y="29115"/>
                  <a:pt x="2481" y="29594"/>
                </a:cubicBezTo>
                <a:cubicBezTo>
                  <a:pt x="11914" y="32445"/>
                  <a:pt x="21932" y="34197"/>
                  <a:pt x="32256" y="34803"/>
                </a:cubicBezTo>
                <a:cubicBezTo>
                  <a:pt x="35007" y="34965"/>
                  <a:pt x="37785" y="35046"/>
                  <a:pt x="40581" y="35046"/>
                </a:cubicBezTo>
                <a:cubicBezTo>
                  <a:pt x="42706" y="35046"/>
                  <a:pt x="44843" y="34999"/>
                  <a:pt x="46987" y="34906"/>
                </a:cubicBezTo>
                <a:cubicBezTo>
                  <a:pt x="52085" y="34684"/>
                  <a:pt x="57228" y="34199"/>
                  <a:pt x="62382" y="33453"/>
                </a:cubicBezTo>
                <a:cubicBezTo>
                  <a:pt x="81557" y="30677"/>
                  <a:pt x="99458" y="23493"/>
                  <a:pt x="116770" y="16547"/>
                </a:cubicBezTo>
                <a:lnTo>
                  <a:pt x="118221" y="15964"/>
                </a:lnTo>
                <a:cubicBezTo>
                  <a:pt x="130487" y="11039"/>
                  <a:pt x="143090" y="5979"/>
                  <a:pt x="155719" y="5979"/>
                </a:cubicBezTo>
                <a:cubicBezTo>
                  <a:pt x="158722" y="5979"/>
                  <a:pt x="161726" y="6265"/>
                  <a:pt x="164727" y="6907"/>
                </a:cubicBezTo>
                <a:cubicBezTo>
                  <a:pt x="171814" y="8423"/>
                  <a:pt x="177542" y="11401"/>
                  <a:pt x="180852" y="15293"/>
                </a:cubicBezTo>
                <a:cubicBezTo>
                  <a:pt x="181445" y="15989"/>
                  <a:pt x="182287" y="16347"/>
                  <a:pt x="183135" y="16347"/>
                </a:cubicBezTo>
                <a:cubicBezTo>
                  <a:pt x="183822" y="16347"/>
                  <a:pt x="184511" y="16113"/>
                  <a:pt x="185075" y="15634"/>
                </a:cubicBezTo>
                <a:cubicBezTo>
                  <a:pt x="186336" y="14561"/>
                  <a:pt x="186488" y="12670"/>
                  <a:pt x="185416" y="11410"/>
                </a:cubicBezTo>
                <a:cubicBezTo>
                  <a:pt x="180081" y="5141"/>
                  <a:pt x="171902" y="2315"/>
                  <a:pt x="165980" y="1048"/>
                </a:cubicBezTo>
                <a:cubicBezTo>
                  <a:pt x="162585" y="321"/>
                  <a:pt x="159195" y="1"/>
                  <a:pt x="1558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21" name="Google Shape;121;p16"/>
          <p:cNvSpPr/>
          <p:nvPr/>
        </p:nvSpPr>
        <p:spPr>
          <a:xfrm rot="10402104" flipH="1">
            <a:off x="6524242" y="6287527"/>
            <a:ext cx="5036148" cy="1098774"/>
          </a:xfrm>
          <a:custGeom>
            <a:avLst/>
            <a:gdLst/>
            <a:ahLst/>
            <a:cxnLst/>
            <a:rect l="l" t="t" r="r" b="b"/>
            <a:pathLst>
              <a:path w="134819" h="36882" extrusionOk="0">
                <a:moveTo>
                  <a:pt x="131925" y="1"/>
                </a:moveTo>
                <a:cubicBezTo>
                  <a:pt x="131775" y="1"/>
                  <a:pt x="131623" y="13"/>
                  <a:pt x="131471" y="39"/>
                </a:cubicBezTo>
                <a:cubicBezTo>
                  <a:pt x="120389" y="1915"/>
                  <a:pt x="109431" y="6028"/>
                  <a:pt x="99782" y="11935"/>
                </a:cubicBezTo>
                <a:cubicBezTo>
                  <a:pt x="97426" y="13378"/>
                  <a:pt x="95103" y="14904"/>
                  <a:pt x="92856" y="16380"/>
                </a:cubicBezTo>
                <a:cubicBezTo>
                  <a:pt x="86221" y="20739"/>
                  <a:pt x="79952" y="24856"/>
                  <a:pt x="72594" y="27214"/>
                </a:cubicBezTo>
                <a:cubicBezTo>
                  <a:pt x="64210" y="29901"/>
                  <a:pt x="54544" y="31512"/>
                  <a:pt x="44833" y="31512"/>
                </a:cubicBezTo>
                <a:cubicBezTo>
                  <a:pt x="30158" y="31512"/>
                  <a:pt x="15380" y="27833"/>
                  <a:pt x="4765" y="18629"/>
                </a:cubicBezTo>
                <a:cubicBezTo>
                  <a:pt x="4257" y="18189"/>
                  <a:pt x="3629" y="17972"/>
                  <a:pt x="3005" y="17972"/>
                </a:cubicBezTo>
                <a:cubicBezTo>
                  <a:pt x="2253" y="17972"/>
                  <a:pt x="1504" y="18286"/>
                  <a:pt x="972" y="18900"/>
                </a:cubicBezTo>
                <a:cubicBezTo>
                  <a:pt x="0" y="20022"/>
                  <a:pt x="120" y="21720"/>
                  <a:pt x="1243" y="22693"/>
                </a:cubicBezTo>
                <a:cubicBezTo>
                  <a:pt x="10150" y="30416"/>
                  <a:pt x="22397" y="35195"/>
                  <a:pt x="36662" y="36510"/>
                </a:cubicBezTo>
                <a:cubicBezTo>
                  <a:pt x="39356" y="36758"/>
                  <a:pt x="42100" y="36881"/>
                  <a:pt x="44870" y="36881"/>
                </a:cubicBezTo>
                <a:cubicBezTo>
                  <a:pt x="54734" y="36881"/>
                  <a:pt x="64913" y="35322"/>
                  <a:pt x="74236" y="32335"/>
                </a:cubicBezTo>
                <a:cubicBezTo>
                  <a:pt x="82292" y="29752"/>
                  <a:pt x="89163" y="25240"/>
                  <a:pt x="95808" y="20875"/>
                </a:cubicBezTo>
                <a:cubicBezTo>
                  <a:pt x="98020" y="19422"/>
                  <a:pt x="100307" y="17920"/>
                  <a:pt x="102591" y="16521"/>
                </a:cubicBezTo>
                <a:cubicBezTo>
                  <a:pt x="111659" y="10970"/>
                  <a:pt x="121956" y="7103"/>
                  <a:pt x="132369" y="5341"/>
                </a:cubicBezTo>
                <a:cubicBezTo>
                  <a:pt x="133833" y="5093"/>
                  <a:pt x="134819" y="3705"/>
                  <a:pt x="134571" y="2241"/>
                </a:cubicBezTo>
                <a:cubicBezTo>
                  <a:pt x="134349" y="929"/>
                  <a:pt x="133212" y="1"/>
                  <a:pt x="1319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22" name="Google Shape;122;p16"/>
          <p:cNvSpPr/>
          <p:nvPr/>
        </p:nvSpPr>
        <p:spPr>
          <a:xfrm>
            <a:off x="11566208" y="6059276"/>
            <a:ext cx="236864" cy="188906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23" name="Google Shape;123;p16"/>
          <p:cNvSpPr/>
          <p:nvPr/>
        </p:nvSpPr>
        <p:spPr>
          <a:xfrm>
            <a:off x="10893524" y="6238044"/>
            <a:ext cx="314715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/>
          <p:nvPr/>
        </p:nvSpPr>
        <p:spPr>
          <a:xfrm rot="-10222322" flipH="1">
            <a:off x="7792988" y="-200566"/>
            <a:ext cx="5683530" cy="823299"/>
          </a:xfrm>
          <a:custGeom>
            <a:avLst/>
            <a:gdLst/>
            <a:ahLst/>
            <a:cxnLst/>
            <a:rect l="l" t="t" r="r" b="b"/>
            <a:pathLst>
              <a:path w="152148" h="27635" extrusionOk="0">
                <a:moveTo>
                  <a:pt x="94991" y="1"/>
                </a:moveTo>
                <a:cubicBezTo>
                  <a:pt x="92519" y="1"/>
                  <a:pt x="90052" y="136"/>
                  <a:pt x="87583" y="405"/>
                </a:cubicBezTo>
                <a:cubicBezTo>
                  <a:pt x="77554" y="1500"/>
                  <a:pt x="67265" y="4773"/>
                  <a:pt x="55202" y="10704"/>
                </a:cubicBezTo>
                <a:lnTo>
                  <a:pt x="54852" y="10876"/>
                </a:lnTo>
                <a:cubicBezTo>
                  <a:pt x="43381" y="16516"/>
                  <a:pt x="31642" y="22289"/>
                  <a:pt x="20006" y="22289"/>
                </a:cubicBezTo>
                <a:cubicBezTo>
                  <a:pt x="14744" y="22289"/>
                  <a:pt x="9504" y="21108"/>
                  <a:pt x="4319" y="18201"/>
                </a:cubicBezTo>
                <a:cubicBezTo>
                  <a:pt x="3902" y="17967"/>
                  <a:pt x="3451" y="17856"/>
                  <a:pt x="3006" y="17856"/>
                </a:cubicBezTo>
                <a:cubicBezTo>
                  <a:pt x="2065" y="17856"/>
                  <a:pt x="1151" y="18352"/>
                  <a:pt x="658" y="19231"/>
                </a:cubicBezTo>
                <a:cubicBezTo>
                  <a:pt x="1" y="20403"/>
                  <a:pt x="316" y="21856"/>
                  <a:pt x="1341" y="22660"/>
                </a:cubicBezTo>
                <a:cubicBezTo>
                  <a:pt x="1449" y="22744"/>
                  <a:pt x="1565" y="22822"/>
                  <a:pt x="1689" y="22892"/>
                </a:cubicBezTo>
                <a:cubicBezTo>
                  <a:pt x="7338" y="26059"/>
                  <a:pt x="13362" y="27634"/>
                  <a:pt x="19916" y="27634"/>
                </a:cubicBezTo>
                <a:cubicBezTo>
                  <a:pt x="23331" y="27634"/>
                  <a:pt x="26891" y="27206"/>
                  <a:pt x="30616" y="26354"/>
                </a:cubicBezTo>
                <a:cubicBezTo>
                  <a:pt x="39873" y="24235"/>
                  <a:pt x="48695" y="19896"/>
                  <a:pt x="57225" y="15701"/>
                </a:cubicBezTo>
                <a:lnTo>
                  <a:pt x="57576" y="15530"/>
                </a:lnTo>
                <a:cubicBezTo>
                  <a:pt x="71448" y="8708"/>
                  <a:pt x="83406" y="5373"/>
                  <a:pt x="95141" y="5373"/>
                </a:cubicBezTo>
                <a:cubicBezTo>
                  <a:pt x="103197" y="5373"/>
                  <a:pt x="111146" y="6944"/>
                  <a:pt x="119538" y="10039"/>
                </a:cubicBezTo>
                <a:cubicBezTo>
                  <a:pt x="123192" y="11387"/>
                  <a:pt x="126894" y="13003"/>
                  <a:pt x="130539" y="14843"/>
                </a:cubicBezTo>
                <a:cubicBezTo>
                  <a:pt x="136116" y="17656"/>
                  <a:pt x="141842" y="21096"/>
                  <a:pt x="147558" y="25064"/>
                </a:cubicBezTo>
                <a:cubicBezTo>
                  <a:pt x="148026" y="25389"/>
                  <a:pt x="148560" y="25544"/>
                  <a:pt x="149089" y="25544"/>
                </a:cubicBezTo>
                <a:cubicBezTo>
                  <a:pt x="149941" y="25544"/>
                  <a:pt x="150778" y="25141"/>
                  <a:pt x="151301" y="24388"/>
                </a:cubicBezTo>
                <a:cubicBezTo>
                  <a:pt x="152148" y="23169"/>
                  <a:pt x="151843" y="21492"/>
                  <a:pt x="150625" y="20647"/>
                </a:cubicBezTo>
                <a:cubicBezTo>
                  <a:pt x="144704" y="16535"/>
                  <a:pt x="138761" y="12968"/>
                  <a:pt x="132962" y="10041"/>
                </a:cubicBezTo>
                <a:cubicBezTo>
                  <a:pt x="129134" y="8111"/>
                  <a:pt x="125244" y="6412"/>
                  <a:pt x="121399" y="4993"/>
                </a:cubicBezTo>
                <a:cubicBezTo>
                  <a:pt x="112336" y="1651"/>
                  <a:pt x="103633" y="1"/>
                  <a:pt x="949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26" name="Google Shape;126;p17"/>
          <p:cNvSpPr/>
          <p:nvPr/>
        </p:nvSpPr>
        <p:spPr>
          <a:xfrm rot="782953" flipH="1">
            <a:off x="11184347" y="-49132"/>
            <a:ext cx="1708806" cy="1085544"/>
          </a:xfrm>
          <a:custGeom>
            <a:avLst/>
            <a:gdLst/>
            <a:ahLst/>
            <a:cxnLst/>
            <a:rect l="l" t="t" r="r" b="b"/>
            <a:pathLst>
              <a:path w="45744" h="36437" extrusionOk="0">
                <a:moveTo>
                  <a:pt x="42679" y="1"/>
                </a:moveTo>
                <a:cubicBezTo>
                  <a:pt x="41783" y="1"/>
                  <a:pt x="40908" y="448"/>
                  <a:pt x="40398" y="1262"/>
                </a:cubicBezTo>
                <a:cubicBezTo>
                  <a:pt x="31820" y="14961"/>
                  <a:pt x="21970" y="22339"/>
                  <a:pt x="15218" y="26115"/>
                </a:cubicBezTo>
                <a:cubicBezTo>
                  <a:pt x="7926" y="30194"/>
                  <a:pt x="2568" y="31074"/>
                  <a:pt x="2475" y="31089"/>
                </a:cubicBezTo>
                <a:cubicBezTo>
                  <a:pt x="1010" y="31312"/>
                  <a:pt x="1" y="32679"/>
                  <a:pt x="220" y="34145"/>
                </a:cubicBezTo>
                <a:cubicBezTo>
                  <a:pt x="420" y="35479"/>
                  <a:pt x="1567" y="36437"/>
                  <a:pt x="2876" y="36437"/>
                </a:cubicBezTo>
                <a:cubicBezTo>
                  <a:pt x="3009" y="36437"/>
                  <a:pt x="3143" y="36427"/>
                  <a:pt x="3278" y="36407"/>
                </a:cubicBezTo>
                <a:cubicBezTo>
                  <a:pt x="3527" y="36370"/>
                  <a:pt x="9463" y="35443"/>
                  <a:pt x="17576" y="30958"/>
                </a:cubicBezTo>
                <a:cubicBezTo>
                  <a:pt x="22283" y="28354"/>
                  <a:pt x="26790" y="25072"/>
                  <a:pt x="30969" y="21199"/>
                </a:cubicBezTo>
                <a:cubicBezTo>
                  <a:pt x="36168" y="16383"/>
                  <a:pt x="40874" y="10636"/>
                  <a:pt x="44955" y="4117"/>
                </a:cubicBezTo>
                <a:cubicBezTo>
                  <a:pt x="45744" y="2858"/>
                  <a:pt x="45362" y="1199"/>
                  <a:pt x="44103" y="411"/>
                </a:cubicBezTo>
                <a:cubicBezTo>
                  <a:pt x="43659" y="133"/>
                  <a:pt x="43166" y="1"/>
                  <a:pt x="426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27" name="Google Shape;127;p17"/>
          <p:cNvSpPr/>
          <p:nvPr/>
        </p:nvSpPr>
        <p:spPr>
          <a:xfrm rot="10800000" flipH="1">
            <a:off x="9326457" y="227334"/>
            <a:ext cx="236851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28" name="Google Shape;128;p17"/>
          <p:cNvSpPr/>
          <p:nvPr/>
        </p:nvSpPr>
        <p:spPr>
          <a:xfrm rot="10800000" flipH="1">
            <a:off x="11566145" y="877417"/>
            <a:ext cx="314715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29" name="Google Shape;129;p17"/>
          <p:cNvSpPr/>
          <p:nvPr/>
        </p:nvSpPr>
        <p:spPr>
          <a:xfrm rot="9899934">
            <a:off x="6247973" y="5716011"/>
            <a:ext cx="6966148" cy="1044087"/>
          </a:xfrm>
          <a:custGeom>
            <a:avLst/>
            <a:gdLst/>
            <a:ahLst/>
            <a:cxnLst/>
            <a:rect l="l" t="t" r="r" b="b"/>
            <a:pathLst>
              <a:path w="186489" h="35047" extrusionOk="0">
                <a:moveTo>
                  <a:pt x="155823" y="1"/>
                </a:moveTo>
                <a:cubicBezTo>
                  <a:pt x="141897" y="1"/>
                  <a:pt x="128283" y="5467"/>
                  <a:pt x="115989" y="10404"/>
                </a:cubicBezTo>
                <a:lnTo>
                  <a:pt x="114539" y="10985"/>
                </a:lnTo>
                <a:cubicBezTo>
                  <a:pt x="96772" y="18115"/>
                  <a:pt x="79990" y="24849"/>
                  <a:pt x="61524" y="27523"/>
                </a:cubicBezTo>
                <a:cubicBezTo>
                  <a:pt x="54535" y="28535"/>
                  <a:pt x="47566" y="29038"/>
                  <a:pt x="40710" y="29038"/>
                </a:cubicBezTo>
                <a:cubicBezTo>
                  <a:pt x="27961" y="29038"/>
                  <a:pt x="15599" y="27299"/>
                  <a:pt x="4214" y="23859"/>
                </a:cubicBezTo>
                <a:cubicBezTo>
                  <a:pt x="3925" y="23771"/>
                  <a:pt x="3632" y="23730"/>
                  <a:pt x="3345" y="23730"/>
                </a:cubicBezTo>
                <a:cubicBezTo>
                  <a:pt x="2059" y="23730"/>
                  <a:pt x="872" y="24565"/>
                  <a:pt x="479" y="25859"/>
                </a:cubicBezTo>
                <a:cubicBezTo>
                  <a:pt x="1" y="27444"/>
                  <a:pt x="897" y="29115"/>
                  <a:pt x="2481" y="29594"/>
                </a:cubicBezTo>
                <a:cubicBezTo>
                  <a:pt x="11914" y="32445"/>
                  <a:pt x="21932" y="34197"/>
                  <a:pt x="32256" y="34803"/>
                </a:cubicBezTo>
                <a:cubicBezTo>
                  <a:pt x="35007" y="34965"/>
                  <a:pt x="37785" y="35046"/>
                  <a:pt x="40581" y="35046"/>
                </a:cubicBezTo>
                <a:cubicBezTo>
                  <a:pt x="42706" y="35046"/>
                  <a:pt x="44843" y="34999"/>
                  <a:pt x="46987" y="34906"/>
                </a:cubicBezTo>
                <a:cubicBezTo>
                  <a:pt x="52085" y="34684"/>
                  <a:pt x="57228" y="34199"/>
                  <a:pt x="62382" y="33453"/>
                </a:cubicBezTo>
                <a:cubicBezTo>
                  <a:pt x="81557" y="30677"/>
                  <a:pt x="99458" y="23493"/>
                  <a:pt x="116770" y="16547"/>
                </a:cubicBezTo>
                <a:lnTo>
                  <a:pt x="118221" y="15964"/>
                </a:lnTo>
                <a:cubicBezTo>
                  <a:pt x="130487" y="11039"/>
                  <a:pt x="143090" y="5979"/>
                  <a:pt x="155719" y="5979"/>
                </a:cubicBezTo>
                <a:cubicBezTo>
                  <a:pt x="158722" y="5979"/>
                  <a:pt x="161726" y="6265"/>
                  <a:pt x="164727" y="6907"/>
                </a:cubicBezTo>
                <a:cubicBezTo>
                  <a:pt x="171814" y="8423"/>
                  <a:pt x="177542" y="11401"/>
                  <a:pt x="180852" y="15293"/>
                </a:cubicBezTo>
                <a:cubicBezTo>
                  <a:pt x="181445" y="15989"/>
                  <a:pt x="182287" y="16347"/>
                  <a:pt x="183135" y="16347"/>
                </a:cubicBezTo>
                <a:cubicBezTo>
                  <a:pt x="183822" y="16347"/>
                  <a:pt x="184511" y="16113"/>
                  <a:pt x="185075" y="15634"/>
                </a:cubicBezTo>
                <a:cubicBezTo>
                  <a:pt x="186336" y="14561"/>
                  <a:pt x="186488" y="12670"/>
                  <a:pt x="185416" y="11410"/>
                </a:cubicBezTo>
                <a:cubicBezTo>
                  <a:pt x="180081" y="5141"/>
                  <a:pt x="171902" y="2315"/>
                  <a:pt x="165980" y="1048"/>
                </a:cubicBezTo>
                <a:cubicBezTo>
                  <a:pt x="162585" y="321"/>
                  <a:pt x="159195" y="1"/>
                  <a:pt x="1558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30" name="Google Shape;130;p17"/>
          <p:cNvSpPr/>
          <p:nvPr/>
        </p:nvSpPr>
        <p:spPr>
          <a:xfrm rot="10402104" flipH="1">
            <a:off x="6524242" y="6287527"/>
            <a:ext cx="5036148" cy="1098774"/>
          </a:xfrm>
          <a:custGeom>
            <a:avLst/>
            <a:gdLst/>
            <a:ahLst/>
            <a:cxnLst/>
            <a:rect l="l" t="t" r="r" b="b"/>
            <a:pathLst>
              <a:path w="134819" h="36882" extrusionOk="0">
                <a:moveTo>
                  <a:pt x="131925" y="1"/>
                </a:moveTo>
                <a:cubicBezTo>
                  <a:pt x="131775" y="1"/>
                  <a:pt x="131623" y="13"/>
                  <a:pt x="131471" y="39"/>
                </a:cubicBezTo>
                <a:cubicBezTo>
                  <a:pt x="120389" y="1915"/>
                  <a:pt x="109431" y="6028"/>
                  <a:pt x="99782" y="11935"/>
                </a:cubicBezTo>
                <a:cubicBezTo>
                  <a:pt x="97426" y="13378"/>
                  <a:pt x="95103" y="14904"/>
                  <a:pt x="92856" y="16380"/>
                </a:cubicBezTo>
                <a:cubicBezTo>
                  <a:pt x="86221" y="20739"/>
                  <a:pt x="79952" y="24856"/>
                  <a:pt x="72594" y="27214"/>
                </a:cubicBezTo>
                <a:cubicBezTo>
                  <a:pt x="64210" y="29901"/>
                  <a:pt x="54544" y="31512"/>
                  <a:pt x="44833" y="31512"/>
                </a:cubicBezTo>
                <a:cubicBezTo>
                  <a:pt x="30158" y="31512"/>
                  <a:pt x="15380" y="27833"/>
                  <a:pt x="4765" y="18629"/>
                </a:cubicBezTo>
                <a:cubicBezTo>
                  <a:pt x="4257" y="18189"/>
                  <a:pt x="3629" y="17972"/>
                  <a:pt x="3005" y="17972"/>
                </a:cubicBezTo>
                <a:cubicBezTo>
                  <a:pt x="2253" y="17972"/>
                  <a:pt x="1504" y="18286"/>
                  <a:pt x="972" y="18900"/>
                </a:cubicBezTo>
                <a:cubicBezTo>
                  <a:pt x="0" y="20022"/>
                  <a:pt x="120" y="21720"/>
                  <a:pt x="1243" y="22693"/>
                </a:cubicBezTo>
                <a:cubicBezTo>
                  <a:pt x="10150" y="30416"/>
                  <a:pt x="22397" y="35195"/>
                  <a:pt x="36662" y="36510"/>
                </a:cubicBezTo>
                <a:cubicBezTo>
                  <a:pt x="39356" y="36758"/>
                  <a:pt x="42100" y="36881"/>
                  <a:pt x="44870" y="36881"/>
                </a:cubicBezTo>
                <a:cubicBezTo>
                  <a:pt x="54734" y="36881"/>
                  <a:pt x="64913" y="35322"/>
                  <a:pt x="74236" y="32335"/>
                </a:cubicBezTo>
                <a:cubicBezTo>
                  <a:pt x="82292" y="29752"/>
                  <a:pt x="89163" y="25240"/>
                  <a:pt x="95808" y="20875"/>
                </a:cubicBezTo>
                <a:cubicBezTo>
                  <a:pt x="98020" y="19422"/>
                  <a:pt x="100307" y="17920"/>
                  <a:pt x="102591" y="16521"/>
                </a:cubicBezTo>
                <a:cubicBezTo>
                  <a:pt x="111659" y="10970"/>
                  <a:pt x="121956" y="7103"/>
                  <a:pt x="132369" y="5341"/>
                </a:cubicBezTo>
                <a:cubicBezTo>
                  <a:pt x="133833" y="5093"/>
                  <a:pt x="134819" y="3705"/>
                  <a:pt x="134571" y="2241"/>
                </a:cubicBezTo>
                <a:cubicBezTo>
                  <a:pt x="134349" y="929"/>
                  <a:pt x="133212" y="1"/>
                  <a:pt x="1319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31" name="Google Shape;131;p17"/>
          <p:cNvSpPr/>
          <p:nvPr/>
        </p:nvSpPr>
        <p:spPr>
          <a:xfrm>
            <a:off x="11566208" y="6059276"/>
            <a:ext cx="236864" cy="188906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32" name="Google Shape;132;p17"/>
          <p:cNvSpPr/>
          <p:nvPr/>
        </p:nvSpPr>
        <p:spPr>
          <a:xfrm>
            <a:off x="10893524" y="6238044"/>
            <a:ext cx="314715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/>
          <p:nvPr/>
        </p:nvSpPr>
        <p:spPr>
          <a:xfrm rot="506385" flipH="1">
            <a:off x="-677942" y="6241050"/>
            <a:ext cx="6966469" cy="1044135"/>
          </a:xfrm>
          <a:custGeom>
            <a:avLst/>
            <a:gdLst/>
            <a:ahLst/>
            <a:cxnLst/>
            <a:rect l="l" t="t" r="r" b="b"/>
            <a:pathLst>
              <a:path w="186489" h="35047" extrusionOk="0">
                <a:moveTo>
                  <a:pt x="155823" y="1"/>
                </a:moveTo>
                <a:cubicBezTo>
                  <a:pt x="141897" y="1"/>
                  <a:pt x="128283" y="5467"/>
                  <a:pt x="115989" y="10404"/>
                </a:cubicBezTo>
                <a:lnTo>
                  <a:pt x="114539" y="10985"/>
                </a:lnTo>
                <a:cubicBezTo>
                  <a:pt x="96772" y="18115"/>
                  <a:pt x="79990" y="24849"/>
                  <a:pt x="61524" y="27523"/>
                </a:cubicBezTo>
                <a:cubicBezTo>
                  <a:pt x="54535" y="28535"/>
                  <a:pt x="47566" y="29038"/>
                  <a:pt x="40710" y="29038"/>
                </a:cubicBezTo>
                <a:cubicBezTo>
                  <a:pt x="27961" y="29038"/>
                  <a:pt x="15599" y="27299"/>
                  <a:pt x="4214" y="23859"/>
                </a:cubicBezTo>
                <a:cubicBezTo>
                  <a:pt x="3925" y="23771"/>
                  <a:pt x="3632" y="23730"/>
                  <a:pt x="3345" y="23730"/>
                </a:cubicBezTo>
                <a:cubicBezTo>
                  <a:pt x="2059" y="23730"/>
                  <a:pt x="872" y="24565"/>
                  <a:pt x="479" y="25859"/>
                </a:cubicBezTo>
                <a:cubicBezTo>
                  <a:pt x="1" y="27444"/>
                  <a:pt x="897" y="29115"/>
                  <a:pt x="2481" y="29594"/>
                </a:cubicBezTo>
                <a:cubicBezTo>
                  <a:pt x="11914" y="32445"/>
                  <a:pt x="21932" y="34197"/>
                  <a:pt x="32256" y="34803"/>
                </a:cubicBezTo>
                <a:cubicBezTo>
                  <a:pt x="35007" y="34965"/>
                  <a:pt x="37785" y="35046"/>
                  <a:pt x="40581" y="35046"/>
                </a:cubicBezTo>
                <a:cubicBezTo>
                  <a:pt x="42706" y="35046"/>
                  <a:pt x="44843" y="34999"/>
                  <a:pt x="46987" y="34906"/>
                </a:cubicBezTo>
                <a:cubicBezTo>
                  <a:pt x="52085" y="34684"/>
                  <a:pt x="57228" y="34199"/>
                  <a:pt x="62382" y="33453"/>
                </a:cubicBezTo>
                <a:cubicBezTo>
                  <a:pt x="81557" y="30677"/>
                  <a:pt x="99458" y="23493"/>
                  <a:pt x="116770" y="16547"/>
                </a:cubicBezTo>
                <a:lnTo>
                  <a:pt x="118221" y="15964"/>
                </a:lnTo>
                <a:cubicBezTo>
                  <a:pt x="130487" y="11039"/>
                  <a:pt x="143090" y="5979"/>
                  <a:pt x="155719" y="5979"/>
                </a:cubicBezTo>
                <a:cubicBezTo>
                  <a:pt x="158722" y="5979"/>
                  <a:pt x="161726" y="6265"/>
                  <a:pt x="164727" y="6907"/>
                </a:cubicBezTo>
                <a:cubicBezTo>
                  <a:pt x="171814" y="8423"/>
                  <a:pt x="177542" y="11401"/>
                  <a:pt x="180852" y="15293"/>
                </a:cubicBezTo>
                <a:cubicBezTo>
                  <a:pt x="181445" y="15989"/>
                  <a:pt x="182287" y="16347"/>
                  <a:pt x="183135" y="16347"/>
                </a:cubicBezTo>
                <a:cubicBezTo>
                  <a:pt x="183822" y="16347"/>
                  <a:pt x="184511" y="16113"/>
                  <a:pt x="185075" y="15634"/>
                </a:cubicBezTo>
                <a:cubicBezTo>
                  <a:pt x="186336" y="14561"/>
                  <a:pt x="186488" y="12670"/>
                  <a:pt x="185416" y="11410"/>
                </a:cubicBezTo>
                <a:cubicBezTo>
                  <a:pt x="180081" y="5141"/>
                  <a:pt x="171902" y="2315"/>
                  <a:pt x="165980" y="1048"/>
                </a:cubicBezTo>
                <a:cubicBezTo>
                  <a:pt x="162585" y="321"/>
                  <a:pt x="159195" y="1"/>
                  <a:pt x="1558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35" name="Google Shape;135;p18"/>
          <p:cNvSpPr/>
          <p:nvPr/>
        </p:nvSpPr>
        <p:spPr>
          <a:xfrm rot="-9899934">
            <a:off x="7623356" y="-287135"/>
            <a:ext cx="5683368" cy="823276"/>
          </a:xfrm>
          <a:custGeom>
            <a:avLst/>
            <a:gdLst/>
            <a:ahLst/>
            <a:cxnLst/>
            <a:rect l="l" t="t" r="r" b="b"/>
            <a:pathLst>
              <a:path w="152148" h="27635" extrusionOk="0">
                <a:moveTo>
                  <a:pt x="94991" y="1"/>
                </a:moveTo>
                <a:cubicBezTo>
                  <a:pt x="92519" y="1"/>
                  <a:pt x="90052" y="136"/>
                  <a:pt x="87583" y="405"/>
                </a:cubicBezTo>
                <a:cubicBezTo>
                  <a:pt x="77554" y="1500"/>
                  <a:pt x="67265" y="4773"/>
                  <a:pt x="55202" y="10704"/>
                </a:cubicBezTo>
                <a:lnTo>
                  <a:pt x="54852" y="10876"/>
                </a:lnTo>
                <a:cubicBezTo>
                  <a:pt x="43381" y="16516"/>
                  <a:pt x="31642" y="22289"/>
                  <a:pt x="20006" y="22289"/>
                </a:cubicBezTo>
                <a:cubicBezTo>
                  <a:pt x="14744" y="22289"/>
                  <a:pt x="9504" y="21108"/>
                  <a:pt x="4319" y="18201"/>
                </a:cubicBezTo>
                <a:cubicBezTo>
                  <a:pt x="3902" y="17967"/>
                  <a:pt x="3451" y="17856"/>
                  <a:pt x="3006" y="17856"/>
                </a:cubicBezTo>
                <a:cubicBezTo>
                  <a:pt x="2065" y="17856"/>
                  <a:pt x="1151" y="18352"/>
                  <a:pt x="658" y="19231"/>
                </a:cubicBezTo>
                <a:cubicBezTo>
                  <a:pt x="1" y="20403"/>
                  <a:pt x="316" y="21856"/>
                  <a:pt x="1341" y="22660"/>
                </a:cubicBezTo>
                <a:cubicBezTo>
                  <a:pt x="1449" y="22744"/>
                  <a:pt x="1565" y="22822"/>
                  <a:pt x="1689" y="22892"/>
                </a:cubicBezTo>
                <a:cubicBezTo>
                  <a:pt x="7338" y="26059"/>
                  <a:pt x="13362" y="27634"/>
                  <a:pt x="19916" y="27634"/>
                </a:cubicBezTo>
                <a:cubicBezTo>
                  <a:pt x="23331" y="27634"/>
                  <a:pt x="26891" y="27206"/>
                  <a:pt x="30616" y="26354"/>
                </a:cubicBezTo>
                <a:cubicBezTo>
                  <a:pt x="39873" y="24235"/>
                  <a:pt x="48695" y="19896"/>
                  <a:pt x="57225" y="15701"/>
                </a:cubicBezTo>
                <a:lnTo>
                  <a:pt x="57576" y="15530"/>
                </a:lnTo>
                <a:cubicBezTo>
                  <a:pt x="71448" y="8708"/>
                  <a:pt x="83406" y="5373"/>
                  <a:pt x="95141" y="5373"/>
                </a:cubicBezTo>
                <a:cubicBezTo>
                  <a:pt x="103197" y="5373"/>
                  <a:pt x="111146" y="6944"/>
                  <a:pt x="119538" y="10039"/>
                </a:cubicBezTo>
                <a:cubicBezTo>
                  <a:pt x="123192" y="11387"/>
                  <a:pt x="126894" y="13003"/>
                  <a:pt x="130539" y="14843"/>
                </a:cubicBezTo>
                <a:cubicBezTo>
                  <a:pt x="136116" y="17656"/>
                  <a:pt x="141842" y="21096"/>
                  <a:pt x="147558" y="25064"/>
                </a:cubicBezTo>
                <a:cubicBezTo>
                  <a:pt x="148026" y="25389"/>
                  <a:pt x="148560" y="25544"/>
                  <a:pt x="149089" y="25544"/>
                </a:cubicBezTo>
                <a:cubicBezTo>
                  <a:pt x="149941" y="25544"/>
                  <a:pt x="150778" y="25141"/>
                  <a:pt x="151301" y="24388"/>
                </a:cubicBezTo>
                <a:cubicBezTo>
                  <a:pt x="152148" y="23169"/>
                  <a:pt x="151843" y="21492"/>
                  <a:pt x="150625" y="20647"/>
                </a:cubicBezTo>
                <a:cubicBezTo>
                  <a:pt x="144704" y="16535"/>
                  <a:pt x="138761" y="12968"/>
                  <a:pt x="132962" y="10041"/>
                </a:cubicBezTo>
                <a:cubicBezTo>
                  <a:pt x="129134" y="8111"/>
                  <a:pt x="125244" y="6412"/>
                  <a:pt x="121399" y="4993"/>
                </a:cubicBezTo>
                <a:cubicBezTo>
                  <a:pt x="112336" y="1651"/>
                  <a:pt x="103633" y="1"/>
                  <a:pt x="949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36" name="Google Shape;136;p18"/>
          <p:cNvSpPr/>
          <p:nvPr/>
        </p:nvSpPr>
        <p:spPr>
          <a:xfrm rot="1714476">
            <a:off x="9697733" y="-293955"/>
            <a:ext cx="5036203" cy="1098786"/>
          </a:xfrm>
          <a:custGeom>
            <a:avLst/>
            <a:gdLst/>
            <a:ahLst/>
            <a:cxnLst/>
            <a:rect l="l" t="t" r="r" b="b"/>
            <a:pathLst>
              <a:path w="134819" h="36882" extrusionOk="0">
                <a:moveTo>
                  <a:pt x="131925" y="1"/>
                </a:moveTo>
                <a:cubicBezTo>
                  <a:pt x="131775" y="1"/>
                  <a:pt x="131623" y="13"/>
                  <a:pt x="131471" y="39"/>
                </a:cubicBezTo>
                <a:cubicBezTo>
                  <a:pt x="120389" y="1915"/>
                  <a:pt x="109431" y="6028"/>
                  <a:pt x="99782" y="11935"/>
                </a:cubicBezTo>
                <a:cubicBezTo>
                  <a:pt x="97426" y="13378"/>
                  <a:pt x="95103" y="14904"/>
                  <a:pt x="92856" y="16380"/>
                </a:cubicBezTo>
                <a:cubicBezTo>
                  <a:pt x="86221" y="20739"/>
                  <a:pt x="79952" y="24856"/>
                  <a:pt x="72594" y="27214"/>
                </a:cubicBezTo>
                <a:cubicBezTo>
                  <a:pt x="64210" y="29901"/>
                  <a:pt x="54544" y="31512"/>
                  <a:pt x="44833" y="31512"/>
                </a:cubicBezTo>
                <a:cubicBezTo>
                  <a:pt x="30158" y="31512"/>
                  <a:pt x="15380" y="27833"/>
                  <a:pt x="4765" y="18629"/>
                </a:cubicBezTo>
                <a:cubicBezTo>
                  <a:pt x="4257" y="18189"/>
                  <a:pt x="3629" y="17972"/>
                  <a:pt x="3005" y="17972"/>
                </a:cubicBezTo>
                <a:cubicBezTo>
                  <a:pt x="2253" y="17972"/>
                  <a:pt x="1504" y="18286"/>
                  <a:pt x="972" y="18900"/>
                </a:cubicBezTo>
                <a:cubicBezTo>
                  <a:pt x="0" y="20022"/>
                  <a:pt x="120" y="21720"/>
                  <a:pt x="1243" y="22693"/>
                </a:cubicBezTo>
                <a:cubicBezTo>
                  <a:pt x="10150" y="30416"/>
                  <a:pt x="22397" y="35195"/>
                  <a:pt x="36662" y="36510"/>
                </a:cubicBezTo>
                <a:cubicBezTo>
                  <a:pt x="39356" y="36758"/>
                  <a:pt x="42100" y="36881"/>
                  <a:pt x="44870" y="36881"/>
                </a:cubicBezTo>
                <a:cubicBezTo>
                  <a:pt x="54734" y="36881"/>
                  <a:pt x="64913" y="35322"/>
                  <a:pt x="74236" y="32335"/>
                </a:cubicBezTo>
                <a:cubicBezTo>
                  <a:pt x="82292" y="29752"/>
                  <a:pt x="89163" y="25240"/>
                  <a:pt x="95808" y="20875"/>
                </a:cubicBezTo>
                <a:cubicBezTo>
                  <a:pt x="98020" y="19422"/>
                  <a:pt x="100307" y="17920"/>
                  <a:pt x="102591" y="16521"/>
                </a:cubicBezTo>
                <a:cubicBezTo>
                  <a:pt x="111659" y="10970"/>
                  <a:pt x="121956" y="7103"/>
                  <a:pt x="132369" y="5341"/>
                </a:cubicBezTo>
                <a:cubicBezTo>
                  <a:pt x="133833" y="5093"/>
                  <a:pt x="134819" y="3705"/>
                  <a:pt x="134571" y="2241"/>
                </a:cubicBezTo>
                <a:cubicBezTo>
                  <a:pt x="134349" y="929"/>
                  <a:pt x="133212" y="1"/>
                  <a:pt x="1319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37" name="Google Shape;137;p18"/>
          <p:cNvSpPr/>
          <p:nvPr/>
        </p:nvSpPr>
        <p:spPr>
          <a:xfrm rot="-9899934" flipH="1">
            <a:off x="-414770" y="5783128"/>
            <a:ext cx="1708731" cy="1085497"/>
          </a:xfrm>
          <a:custGeom>
            <a:avLst/>
            <a:gdLst/>
            <a:ahLst/>
            <a:cxnLst/>
            <a:rect l="l" t="t" r="r" b="b"/>
            <a:pathLst>
              <a:path w="45744" h="36437" extrusionOk="0">
                <a:moveTo>
                  <a:pt x="42679" y="1"/>
                </a:moveTo>
                <a:cubicBezTo>
                  <a:pt x="41783" y="1"/>
                  <a:pt x="40908" y="448"/>
                  <a:pt x="40398" y="1262"/>
                </a:cubicBezTo>
                <a:cubicBezTo>
                  <a:pt x="31820" y="14961"/>
                  <a:pt x="21970" y="22339"/>
                  <a:pt x="15218" y="26115"/>
                </a:cubicBezTo>
                <a:cubicBezTo>
                  <a:pt x="7926" y="30194"/>
                  <a:pt x="2568" y="31074"/>
                  <a:pt x="2475" y="31089"/>
                </a:cubicBezTo>
                <a:cubicBezTo>
                  <a:pt x="1010" y="31312"/>
                  <a:pt x="1" y="32679"/>
                  <a:pt x="220" y="34145"/>
                </a:cubicBezTo>
                <a:cubicBezTo>
                  <a:pt x="420" y="35479"/>
                  <a:pt x="1567" y="36437"/>
                  <a:pt x="2876" y="36437"/>
                </a:cubicBezTo>
                <a:cubicBezTo>
                  <a:pt x="3009" y="36437"/>
                  <a:pt x="3143" y="36427"/>
                  <a:pt x="3278" y="36407"/>
                </a:cubicBezTo>
                <a:cubicBezTo>
                  <a:pt x="3527" y="36370"/>
                  <a:pt x="9463" y="35443"/>
                  <a:pt x="17576" y="30958"/>
                </a:cubicBezTo>
                <a:cubicBezTo>
                  <a:pt x="22283" y="28354"/>
                  <a:pt x="26790" y="25072"/>
                  <a:pt x="30969" y="21199"/>
                </a:cubicBezTo>
                <a:cubicBezTo>
                  <a:pt x="36168" y="16383"/>
                  <a:pt x="40874" y="10636"/>
                  <a:pt x="44955" y="4117"/>
                </a:cubicBezTo>
                <a:cubicBezTo>
                  <a:pt x="45744" y="2858"/>
                  <a:pt x="45362" y="1199"/>
                  <a:pt x="44103" y="411"/>
                </a:cubicBezTo>
                <a:cubicBezTo>
                  <a:pt x="43659" y="133"/>
                  <a:pt x="43166" y="1"/>
                  <a:pt x="426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38" name="Google Shape;138;p18"/>
          <p:cNvSpPr/>
          <p:nvPr/>
        </p:nvSpPr>
        <p:spPr>
          <a:xfrm>
            <a:off x="163824" y="454988"/>
            <a:ext cx="314715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39" name="Google Shape;139;p18"/>
          <p:cNvSpPr/>
          <p:nvPr/>
        </p:nvSpPr>
        <p:spPr>
          <a:xfrm>
            <a:off x="478527" y="149685"/>
            <a:ext cx="236851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0" name="Google Shape;140;p18"/>
          <p:cNvSpPr/>
          <p:nvPr/>
        </p:nvSpPr>
        <p:spPr>
          <a:xfrm>
            <a:off x="11473468" y="6313909"/>
            <a:ext cx="314715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1" name="Google Shape;141;p18"/>
          <p:cNvSpPr/>
          <p:nvPr/>
        </p:nvSpPr>
        <p:spPr>
          <a:xfrm>
            <a:off x="11696660" y="5980030"/>
            <a:ext cx="236851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2" name="Google Shape;142;p18"/>
          <p:cNvSpPr/>
          <p:nvPr/>
        </p:nvSpPr>
        <p:spPr>
          <a:xfrm>
            <a:off x="10518817" y="6481633"/>
            <a:ext cx="236851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3" name="Google Shape;143;p18"/>
          <p:cNvSpPr/>
          <p:nvPr/>
        </p:nvSpPr>
        <p:spPr>
          <a:xfrm>
            <a:off x="11657713" y="864047"/>
            <a:ext cx="314715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"/>
          <p:cNvSpPr/>
          <p:nvPr/>
        </p:nvSpPr>
        <p:spPr>
          <a:xfrm>
            <a:off x="-1568410" y="-1100533"/>
            <a:ext cx="2526033" cy="2532297"/>
          </a:xfrm>
          <a:custGeom>
            <a:avLst/>
            <a:gdLst/>
            <a:ahLst/>
            <a:cxnLst/>
            <a:rect l="l" t="t" r="r" b="b"/>
            <a:pathLst>
              <a:path w="53503" h="53503" extrusionOk="0">
                <a:moveTo>
                  <a:pt x="26752" y="0"/>
                </a:moveTo>
                <a:cubicBezTo>
                  <a:pt x="11961" y="0"/>
                  <a:pt x="0" y="11961"/>
                  <a:pt x="0" y="26752"/>
                </a:cubicBezTo>
                <a:cubicBezTo>
                  <a:pt x="0" y="41520"/>
                  <a:pt x="11961" y="53503"/>
                  <a:pt x="26752" y="53503"/>
                </a:cubicBezTo>
                <a:cubicBezTo>
                  <a:pt x="41520" y="53503"/>
                  <a:pt x="53503" y="41520"/>
                  <a:pt x="53503" y="26752"/>
                </a:cubicBezTo>
                <a:cubicBezTo>
                  <a:pt x="53503" y="11961"/>
                  <a:pt x="41520" y="0"/>
                  <a:pt x="267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5" name="Google Shape;265;p18"/>
          <p:cNvSpPr txBox="1">
            <a:spLocks noGrp="1"/>
          </p:cNvSpPr>
          <p:nvPr>
            <p:ph type="title"/>
          </p:nvPr>
        </p:nvSpPr>
        <p:spPr>
          <a:xfrm>
            <a:off x="2042368" y="4464092"/>
            <a:ext cx="4042774" cy="43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26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26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26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26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26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26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26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26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26"/>
            </a:lvl9pPr>
          </a:lstStyle>
          <a:p>
            <a:endParaRPr/>
          </a:p>
        </p:txBody>
      </p:sp>
      <p:sp>
        <p:nvSpPr>
          <p:cNvPr id="266" name="Google Shape;266;p18"/>
          <p:cNvSpPr txBox="1">
            <a:spLocks noGrp="1"/>
          </p:cNvSpPr>
          <p:nvPr>
            <p:ph type="subTitle" idx="1"/>
          </p:nvPr>
        </p:nvSpPr>
        <p:spPr>
          <a:xfrm>
            <a:off x="957625" y="2253467"/>
            <a:ext cx="5127284" cy="12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grpSp>
        <p:nvGrpSpPr>
          <p:cNvPr id="267" name="Google Shape;267;p18"/>
          <p:cNvGrpSpPr/>
          <p:nvPr/>
        </p:nvGrpSpPr>
        <p:grpSpPr>
          <a:xfrm>
            <a:off x="594592" y="6400801"/>
            <a:ext cx="4576583" cy="254900"/>
            <a:chOff x="2084100" y="3288600"/>
            <a:chExt cx="3440950" cy="191175"/>
          </a:xfrm>
        </p:grpSpPr>
        <p:sp>
          <p:nvSpPr>
            <p:cNvPr id="268" name="Google Shape;268;p18"/>
            <p:cNvSpPr/>
            <p:nvPr/>
          </p:nvSpPr>
          <p:spPr>
            <a:xfrm>
              <a:off x="2084100" y="3288600"/>
              <a:ext cx="3182450" cy="191175"/>
            </a:xfrm>
            <a:custGeom>
              <a:avLst/>
              <a:gdLst/>
              <a:ahLst/>
              <a:cxnLst/>
              <a:rect l="l" t="t" r="r" b="b"/>
              <a:pathLst>
                <a:path w="127298" h="7647" extrusionOk="0">
                  <a:moveTo>
                    <a:pt x="1713" y="0"/>
                  </a:moveTo>
                  <a:lnTo>
                    <a:pt x="1" y="3835"/>
                  </a:lnTo>
                  <a:lnTo>
                    <a:pt x="1713" y="7647"/>
                  </a:lnTo>
                  <a:lnTo>
                    <a:pt x="127298" y="7647"/>
                  </a:lnTo>
                  <a:lnTo>
                    <a:pt x="127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" name="Google Shape;269;p18"/>
            <p:cNvSpPr/>
            <p:nvPr/>
          </p:nvSpPr>
          <p:spPr>
            <a:xfrm>
              <a:off x="2084675" y="3384475"/>
              <a:ext cx="3182450" cy="95300"/>
            </a:xfrm>
            <a:custGeom>
              <a:avLst/>
              <a:gdLst/>
              <a:ahLst/>
              <a:cxnLst/>
              <a:rect l="l" t="t" r="r" b="b"/>
              <a:pathLst>
                <a:path w="127298" h="3812" extrusionOk="0">
                  <a:moveTo>
                    <a:pt x="1" y="0"/>
                  </a:moveTo>
                  <a:lnTo>
                    <a:pt x="1690" y="3812"/>
                  </a:lnTo>
                  <a:lnTo>
                    <a:pt x="127297" y="3812"/>
                  </a:lnTo>
                  <a:lnTo>
                    <a:pt x="1272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" name="Google Shape;270;p18"/>
            <p:cNvSpPr/>
            <p:nvPr/>
          </p:nvSpPr>
          <p:spPr>
            <a:xfrm>
              <a:off x="5211175" y="3288600"/>
              <a:ext cx="313875" cy="191175"/>
            </a:xfrm>
            <a:custGeom>
              <a:avLst/>
              <a:gdLst/>
              <a:ahLst/>
              <a:cxnLst/>
              <a:rect l="l" t="t" r="r" b="b"/>
              <a:pathLst>
                <a:path w="12555" h="7647" extrusionOk="0">
                  <a:moveTo>
                    <a:pt x="2100" y="0"/>
                  </a:moveTo>
                  <a:lnTo>
                    <a:pt x="2100" y="229"/>
                  </a:lnTo>
                  <a:lnTo>
                    <a:pt x="754" y="1073"/>
                  </a:lnTo>
                  <a:cubicBezTo>
                    <a:pt x="1" y="1530"/>
                    <a:pt x="1" y="2283"/>
                    <a:pt x="754" y="2762"/>
                  </a:cubicBezTo>
                  <a:lnTo>
                    <a:pt x="1439" y="3196"/>
                  </a:lnTo>
                  <a:cubicBezTo>
                    <a:pt x="1986" y="3538"/>
                    <a:pt x="1986" y="4109"/>
                    <a:pt x="1439" y="4451"/>
                  </a:cubicBezTo>
                  <a:lnTo>
                    <a:pt x="731" y="4885"/>
                  </a:lnTo>
                  <a:cubicBezTo>
                    <a:pt x="1" y="5364"/>
                    <a:pt x="1" y="6118"/>
                    <a:pt x="731" y="6574"/>
                  </a:cubicBezTo>
                  <a:lnTo>
                    <a:pt x="2100" y="7419"/>
                  </a:lnTo>
                  <a:lnTo>
                    <a:pt x="2100" y="7647"/>
                  </a:lnTo>
                  <a:lnTo>
                    <a:pt x="2443" y="7647"/>
                  </a:lnTo>
                  <a:lnTo>
                    <a:pt x="12554" y="3835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FFE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" name="Google Shape;271;p18"/>
            <p:cNvSpPr/>
            <p:nvPr/>
          </p:nvSpPr>
          <p:spPr>
            <a:xfrm>
              <a:off x="5440575" y="3356500"/>
              <a:ext cx="84475" cy="55375"/>
            </a:xfrm>
            <a:custGeom>
              <a:avLst/>
              <a:gdLst/>
              <a:ahLst/>
              <a:cxnLst/>
              <a:rect l="l" t="t" r="r" b="b"/>
              <a:pathLst>
                <a:path w="3379" h="2215" extrusionOk="0">
                  <a:moveTo>
                    <a:pt x="457" y="1"/>
                  </a:moveTo>
                  <a:cubicBezTo>
                    <a:pt x="160" y="343"/>
                    <a:pt x="0" y="708"/>
                    <a:pt x="0" y="1119"/>
                  </a:cubicBezTo>
                  <a:cubicBezTo>
                    <a:pt x="0" y="1530"/>
                    <a:pt x="160" y="1895"/>
                    <a:pt x="434" y="2215"/>
                  </a:cubicBezTo>
                  <a:lnTo>
                    <a:pt x="3378" y="111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2" name="Google Shape;272;p18"/>
          <p:cNvGrpSpPr/>
          <p:nvPr/>
        </p:nvGrpSpPr>
        <p:grpSpPr>
          <a:xfrm rot="5400000">
            <a:off x="6462697" y="5989643"/>
            <a:ext cx="1055921" cy="351104"/>
            <a:chOff x="3301550" y="3927125"/>
            <a:chExt cx="729900" cy="243300"/>
          </a:xfrm>
        </p:grpSpPr>
        <p:sp>
          <p:nvSpPr>
            <p:cNvPr id="273" name="Google Shape;273;p18"/>
            <p:cNvSpPr/>
            <p:nvPr/>
          </p:nvSpPr>
          <p:spPr>
            <a:xfrm>
              <a:off x="3544850" y="3927125"/>
              <a:ext cx="243300" cy="2433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3788150" y="3927125"/>
              <a:ext cx="243300" cy="2433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3301550" y="3927125"/>
              <a:ext cx="243300" cy="2433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6" name="Google Shape;276;p18"/>
          <p:cNvGrpSpPr/>
          <p:nvPr/>
        </p:nvGrpSpPr>
        <p:grpSpPr>
          <a:xfrm rot="10800000" flipH="1">
            <a:off x="-944591" y="540384"/>
            <a:ext cx="3672692" cy="179600"/>
            <a:chOff x="-91900" y="4819025"/>
            <a:chExt cx="2761350" cy="134700"/>
          </a:xfrm>
        </p:grpSpPr>
        <p:sp>
          <p:nvSpPr>
            <p:cNvPr id="277" name="Google Shape;277;p18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  <p:sp>
          <p:nvSpPr>
            <p:cNvPr id="279" name="Google Shape;279;p18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7441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37A53-29E3-F942-9E4D-39B6A6862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1222CF-8E87-D842-96F0-420E233C1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FBE02-0D57-0145-8DB0-9EAA53AC9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80E0-38E0-774A-8FB0-343BFA6FFA10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6F13F-A409-EE46-9CD8-A20A3AE51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D724D-E12D-3744-82F6-84BDC63D0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84BA-C453-F24F-B3FF-862B6CA57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582481" y="622145"/>
            <a:ext cx="10983724" cy="73481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582481" y="1306410"/>
            <a:ext cx="10983724" cy="4555323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520065" lvl="0" indent="-37560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040130" lvl="1" indent="-375603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560195" lvl="2" indent="-375603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080260" lvl="3" indent="-37560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600325" lvl="4" indent="-375603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120390" lvl="5" indent="-375603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640455" lvl="6" indent="-37560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160520" lvl="7" indent="-375603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680585" lvl="8" indent="-375603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582481" y="622145"/>
            <a:ext cx="10983724" cy="73481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582481" y="1931016"/>
            <a:ext cx="5160340" cy="1678105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520065" lvl="0" indent="-390049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  <a:defRPr/>
            </a:lvl1pPr>
            <a:lvl2pPr marL="1040130" lvl="1" indent="-368379">
              <a:spcBef>
                <a:spcPts val="0"/>
              </a:spcBef>
              <a:spcAft>
                <a:spcPts val="0"/>
              </a:spcAft>
              <a:buSzPts val="1500"/>
              <a:buChar char="◆"/>
              <a:defRPr sz="1706"/>
            </a:lvl2pPr>
            <a:lvl3pPr marL="1560195" lvl="2" indent="-368379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06"/>
            </a:lvl3pPr>
            <a:lvl4pPr marL="2080260" lvl="3" indent="-368379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706"/>
            </a:lvl4pPr>
            <a:lvl5pPr marL="2600325" lvl="4" indent="-368379">
              <a:spcBef>
                <a:spcPts val="0"/>
              </a:spcBef>
              <a:spcAft>
                <a:spcPts val="0"/>
              </a:spcAft>
              <a:buSzPts val="1500"/>
              <a:buChar char="◆"/>
              <a:defRPr sz="1706"/>
            </a:lvl5pPr>
            <a:lvl6pPr marL="3120390" lvl="5" indent="-368379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06"/>
            </a:lvl6pPr>
            <a:lvl7pPr marL="3640455" lvl="6" indent="-368379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706"/>
            </a:lvl7pPr>
            <a:lvl8pPr marL="4160520" lvl="7" indent="-368379">
              <a:spcBef>
                <a:spcPts val="0"/>
              </a:spcBef>
              <a:spcAft>
                <a:spcPts val="0"/>
              </a:spcAft>
              <a:buSzPts val="1500"/>
              <a:buChar char="◆"/>
              <a:defRPr sz="1706"/>
            </a:lvl8pPr>
            <a:lvl9pPr marL="4680585" lvl="8" indent="-368379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06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582481" y="3815891"/>
            <a:ext cx="5160340" cy="1678105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520065" lvl="0" indent="-368379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  <a:defRPr/>
            </a:lvl1pPr>
            <a:lvl2pPr marL="1040130" lvl="1" indent="-368379">
              <a:spcBef>
                <a:spcPts val="0"/>
              </a:spcBef>
              <a:spcAft>
                <a:spcPts val="0"/>
              </a:spcAft>
              <a:buSzPts val="1500"/>
              <a:buChar char="◆"/>
              <a:defRPr sz="1706"/>
            </a:lvl2pPr>
            <a:lvl3pPr marL="1560195" lvl="2" indent="-368379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06"/>
            </a:lvl3pPr>
            <a:lvl4pPr marL="2080260" lvl="3" indent="-368379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706"/>
            </a:lvl4pPr>
            <a:lvl5pPr marL="2600325" lvl="4" indent="-368379">
              <a:spcBef>
                <a:spcPts val="0"/>
              </a:spcBef>
              <a:spcAft>
                <a:spcPts val="0"/>
              </a:spcAft>
              <a:buSzPts val="1500"/>
              <a:buChar char="◆"/>
              <a:defRPr sz="1706"/>
            </a:lvl5pPr>
            <a:lvl6pPr marL="3120390" lvl="5" indent="-368379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06"/>
            </a:lvl6pPr>
            <a:lvl7pPr marL="3640455" lvl="6" indent="-368379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706"/>
            </a:lvl7pPr>
            <a:lvl8pPr marL="4160520" lvl="7" indent="-368379">
              <a:spcBef>
                <a:spcPts val="0"/>
              </a:spcBef>
              <a:spcAft>
                <a:spcPts val="0"/>
              </a:spcAft>
              <a:buSzPts val="1500"/>
              <a:buChar char="◆"/>
              <a:defRPr sz="1706"/>
            </a:lvl8pPr>
            <a:lvl9pPr marL="4680585" lvl="8" indent="-368379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06"/>
            </a:lvl9pPr>
          </a:lstStyle>
          <a:p>
            <a:endParaRPr/>
          </a:p>
        </p:txBody>
      </p:sp>
      <p:sp>
        <p:nvSpPr>
          <p:cNvPr id="29" name="Google Shape;29;p5"/>
          <p:cNvSpPr>
            <a:spLocks noGrp="1"/>
          </p:cNvSpPr>
          <p:nvPr>
            <p:ph type="pic" idx="3"/>
          </p:nvPr>
        </p:nvSpPr>
        <p:spPr>
          <a:xfrm>
            <a:off x="7034242" y="1765784"/>
            <a:ext cx="3760886" cy="389344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30" name="Google Shape;30;p5"/>
          <p:cNvSpPr/>
          <p:nvPr/>
        </p:nvSpPr>
        <p:spPr>
          <a:xfrm rot="-546657">
            <a:off x="7737532" y="6315834"/>
            <a:ext cx="5683400" cy="823280"/>
          </a:xfrm>
          <a:custGeom>
            <a:avLst/>
            <a:gdLst/>
            <a:ahLst/>
            <a:cxnLst/>
            <a:rect l="l" t="t" r="r" b="b"/>
            <a:pathLst>
              <a:path w="152148" h="27635" extrusionOk="0">
                <a:moveTo>
                  <a:pt x="94991" y="1"/>
                </a:moveTo>
                <a:cubicBezTo>
                  <a:pt x="92519" y="1"/>
                  <a:pt x="90052" y="136"/>
                  <a:pt x="87583" y="405"/>
                </a:cubicBezTo>
                <a:cubicBezTo>
                  <a:pt x="77554" y="1500"/>
                  <a:pt x="67265" y="4773"/>
                  <a:pt x="55202" y="10704"/>
                </a:cubicBezTo>
                <a:lnTo>
                  <a:pt x="54852" y="10876"/>
                </a:lnTo>
                <a:cubicBezTo>
                  <a:pt x="43381" y="16516"/>
                  <a:pt x="31642" y="22289"/>
                  <a:pt x="20006" y="22289"/>
                </a:cubicBezTo>
                <a:cubicBezTo>
                  <a:pt x="14744" y="22289"/>
                  <a:pt x="9504" y="21108"/>
                  <a:pt x="4319" y="18201"/>
                </a:cubicBezTo>
                <a:cubicBezTo>
                  <a:pt x="3902" y="17967"/>
                  <a:pt x="3451" y="17856"/>
                  <a:pt x="3006" y="17856"/>
                </a:cubicBezTo>
                <a:cubicBezTo>
                  <a:pt x="2065" y="17856"/>
                  <a:pt x="1151" y="18352"/>
                  <a:pt x="658" y="19231"/>
                </a:cubicBezTo>
                <a:cubicBezTo>
                  <a:pt x="1" y="20403"/>
                  <a:pt x="316" y="21856"/>
                  <a:pt x="1341" y="22660"/>
                </a:cubicBezTo>
                <a:cubicBezTo>
                  <a:pt x="1449" y="22744"/>
                  <a:pt x="1565" y="22822"/>
                  <a:pt x="1689" y="22892"/>
                </a:cubicBezTo>
                <a:cubicBezTo>
                  <a:pt x="7338" y="26059"/>
                  <a:pt x="13362" y="27634"/>
                  <a:pt x="19916" y="27634"/>
                </a:cubicBezTo>
                <a:cubicBezTo>
                  <a:pt x="23331" y="27634"/>
                  <a:pt x="26891" y="27206"/>
                  <a:pt x="30616" y="26354"/>
                </a:cubicBezTo>
                <a:cubicBezTo>
                  <a:pt x="39873" y="24235"/>
                  <a:pt x="48695" y="19896"/>
                  <a:pt x="57225" y="15701"/>
                </a:cubicBezTo>
                <a:lnTo>
                  <a:pt x="57576" y="15530"/>
                </a:lnTo>
                <a:cubicBezTo>
                  <a:pt x="71448" y="8708"/>
                  <a:pt x="83406" y="5373"/>
                  <a:pt x="95141" y="5373"/>
                </a:cubicBezTo>
                <a:cubicBezTo>
                  <a:pt x="103197" y="5373"/>
                  <a:pt x="111146" y="6944"/>
                  <a:pt x="119538" y="10039"/>
                </a:cubicBezTo>
                <a:cubicBezTo>
                  <a:pt x="123192" y="11387"/>
                  <a:pt x="126894" y="13003"/>
                  <a:pt x="130539" y="14843"/>
                </a:cubicBezTo>
                <a:cubicBezTo>
                  <a:pt x="136116" y="17656"/>
                  <a:pt x="141842" y="21096"/>
                  <a:pt x="147558" y="25064"/>
                </a:cubicBezTo>
                <a:cubicBezTo>
                  <a:pt x="148026" y="25389"/>
                  <a:pt x="148560" y="25544"/>
                  <a:pt x="149089" y="25544"/>
                </a:cubicBezTo>
                <a:cubicBezTo>
                  <a:pt x="149941" y="25544"/>
                  <a:pt x="150778" y="25141"/>
                  <a:pt x="151301" y="24388"/>
                </a:cubicBezTo>
                <a:cubicBezTo>
                  <a:pt x="152148" y="23169"/>
                  <a:pt x="151843" y="21492"/>
                  <a:pt x="150625" y="20647"/>
                </a:cubicBezTo>
                <a:cubicBezTo>
                  <a:pt x="144704" y="16535"/>
                  <a:pt x="138761" y="12968"/>
                  <a:pt x="132962" y="10041"/>
                </a:cubicBezTo>
                <a:cubicBezTo>
                  <a:pt x="129134" y="8111"/>
                  <a:pt x="125244" y="6412"/>
                  <a:pt x="121399" y="4993"/>
                </a:cubicBezTo>
                <a:cubicBezTo>
                  <a:pt x="112336" y="1651"/>
                  <a:pt x="103633" y="1"/>
                  <a:pt x="949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31" name="Google Shape;31;p5"/>
          <p:cNvSpPr/>
          <p:nvPr/>
        </p:nvSpPr>
        <p:spPr>
          <a:xfrm rot="2039767">
            <a:off x="9440312" y="-177011"/>
            <a:ext cx="5036313" cy="1098810"/>
          </a:xfrm>
          <a:custGeom>
            <a:avLst/>
            <a:gdLst/>
            <a:ahLst/>
            <a:cxnLst/>
            <a:rect l="l" t="t" r="r" b="b"/>
            <a:pathLst>
              <a:path w="134819" h="36882" extrusionOk="0">
                <a:moveTo>
                  <a:pt x="131925" y="1"/>
                </a:moveTo>
                <a:cubicBezTo>
                  <a:pt x="131775" y="1"/>
                  <a:pt x="131623" y="13"/>
                  <a:pt x="131471" y="39"/>
                </a:cubicBezTo>
                <a:cubicBezTo>
                  <a:pt x="120389" y="1915"/>
                  <a:pt x="109431" y="6028"/>
                  <a:pt x="99782" y="11935"/>
                </a:cubicBezTo>
                <a:cubicBezTo>
                  <a:pt x="97426" y="13378"/>
                  <a:pt x="95103" y="14904"/>
                  <a:pt x="92856" y="16380"/>
                </a:cubicBezTo>
                <a:cubicBezTo>
                  <a:pt x="86221" y="20739"/>
                  <a:pt x="79952" y="24856"/>
                  <a:pt x="72594" y="27214"/>
                </a:cubicBezTo>
                <a:cubicBezTo>
                  <a:pt x="64210" y="29901"/>
                  <a:pt x="54544" y="31512"/>
                  <a:pt x="44833" y="31512"/>
                </a:cubicBezTo>
                <a:cubicBezTo>
                  <a:pt x="30158" y="31512"/>
                  <a:pt x="15380" y="27833"/>
                  <a:pt x="4765" y="18629"/>
                </a:cubicBezTo>
                <a:cubicBezTo>
                  <a:pt x="4257" y="18189"/>
                  <a:pt x="3629" y="17972"/>
                  <a:pt x="3005" y="17972"/>
                </a:cubicBezTo>
                <a:cubicBezTo>
                  <a:pt x="2253" y="17972"/>
                  <a:pt x="1504" y="18286"/>
                  <a:pt x="972" y="18900"/>
                </a:cubicBezTo>
                <a:cubicBezTo>
                  <a:pt x="0" y="20022"/>
                  <a:pt x="120" y="21720"/>
                  <a:pt x="1243" y="22693"/>
                </a:cubicBezTo>
                <a:cubicBezTo>
                  <a:pt x="10150" y="30416"/>
                  <a:pt x="22397" y="35195"/>
                  <a:pt x="36662" y="36510"/>
                </a:cubicBezTo>
                <a:cubicBezTo>
                  <a:pt x="39356" y="36758"/>
                  <a:pt x="42100" y="36881"/>
                  <a:pt x="44870" y="36881"/>
                </a:cubicBezTo>
                <a:cubicBezTo>
                  <a:pt x="54734" y="36881"/>
                  <a:pt x="64913" y="35322"/>
                  <a:pt x="74236" y="32335"/>
                </a:cubicBezTo>
                <a:cubicBezTo>
                  <a:pt x="82292" y="29752"/>
                  <a:pt x="89163" y="25240"/>
                  <a:pt x="95808" y="20875"/>
                </a:cubicBezTo>
                <a:cubicBezTo>
                  <a:pt x="98020" y="19422"/>
                  <a:pt x="100307" y="17920"/>
                  <a:pt x="102591" y="16521"/>
                </a:cubicBezTo>
                <a:cubicBezTo>
                  <a:pt x="111659" y="10970"/>
                  <a:pt x="121956" y="7103"/>
                  <a:pt x="132369" y="5341"/>
                </a:cubicBezTo>
                <a:cubicBezTo>
                  <a:pt x="133833" y="5093"/>
                  <a:pt x="134819" y="3705"/>
                  <a:pt x="134571" y="2241"/>
                </a:cubicBezTo>
                <a:cubicBezTo>
                  <a:pt x="134349" y="929"/>
                  <a:pt x="133212" y="1"/>
                  <a:pt x="1319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32" name="Google Shape;32;p5"/>
          <p:cNvSpPr/>
          <p:nvPr/>
        </p:nvSpPr>
        <p:spPr>
          <a:xfrm rot="-8408516">
            <a:off x="-2258212" y="6033760"/>
            <a:ext cx="5036366" cy="1098821"/>
          </a:xfrm>
          <a:custGeom>
            <a:avLst/>
            <a:gdLst/>
            <a:ahLst/>
            <a:cxnLst/>
            <a:rect l="l" t="t" r="r" b="b"/>
            <a:pathLst>
              <a:path w="134819" h="36882" extrusionOk="0">
                <a:moveTo>
                  <a:pt x="131925" y="1"/>
                </a:moveTo>
                <a:cubicBezTo>
                  <a:pt x="131775" y="1"/>
                  <a:pt x="131623" y="13"/>
                  <a:pt x="131471" y="39"/>
                </a:cubicBezTo>
                <a:cubicBezTo>
                  <a:pt x="120389" y="1915"/>
                  <a:pt x="109431" y="6028"/>
                  <a:pt x="99782" y="11935"/>
                </a:cubicBezTo>
                <a:cubicBezTo>
                  <a:pt x="97426" y="13378"/>
                  <a:pt x="95103" y="14904"/>
                  <a:pt x="92856" y="16380"/>
                </a:cubicBezTo>
                <a:cubicBezTo>
                  <a:pt x="86221" y="20739"/>
                  <a:pt x="79952" y="24856"/>
                  <a:pt x="72594" y="27214"/>
                </a:cubicBezTo>
                <a:cubicBezTo>
                  <a:pt x="64210" y="29901"/>
                  <a:pt x="54544" y="31512"/>
                  <a:pt x="44833" y="31512"/>
                </a:cubicBezTo>
                <a:cubicBezTo>
                  <a:pt x="30158" y="31512"/>
                  <a:pt x="15380" y="27833"/>
                  <a:pt x="4765" y="18629"/>
                </a:cubicBezTo>
                <a:cubicBezTo>
                  <a:pt x="4257" y="18189"/>
                  <a:pt x="3629" y="17972"/>
                  <a:pt x="3005" y="17972"/>
                </a:cubicBezTo>
                <a:cubicBezTo>
                  <a:pt x="2253" y="17972"/>
                  <a:pt x="1504" y="18286"/>
                  <a:pt x="972" y="18900"/>
                </a:cubicBezTo>
                <a:cubicBezTo>
                  <a:pt x="0" y="20022"/>
                  <a:pt x="120" y="21720"/>
                  <a:pt x="1243" y="22693"/>
                </a:cubicBezTo>
                <a:cubicBezTo>
                  <a:pt x="10150" y="30416"/>
                  <a:pt x="22397" y="35195"/>
                  <a:pt x="36662" y="36510"/>
                </a:cubicBezTo>
                <a:cubicBezTo>
                  <a:pt x="39356" y="36758"/>
                  <a:pt x="42100" y="36881"/>
                  <a:pt x="44870" y="36881"/>
                </a:cubicBezTo>
                <a:cubicBezTo>
                  <a:pt x="54734" y="36881"/>
                  <a:pt x="64913" y="35322"/>
                  <a:pt x="74236" y="32335"/>
                </a:cubicBezTo>
                <a:cubicBezTo>
                  <a:pt x="82292" y="29752"/>
                  <a:pt x="89163" y="25240"/>
                  <a:pt x="95808" y="20875"/>
                </a:cubicBezTo>
                <a:cubicBezTo>
                  <a:pt x="98020" y="19422"/>
                  <a:pt x="100307" y="17920"/>
                  <a:pt x="102591" y="16521"/>
                </a:cubicBezTo>
                <a:cubicBezTo>
                  <a:pt x="111659" y="10970"/>
                  <a:pt x="121956" y="7103"/>
                  <a:pt x="132369" y="5341"/>
                </a:cubicBezTo>
                <a:cubicBezTo>
                  <a:pt x="133833" y="5093"/>
                  <a:pt x="134819" y="3705"/>
                  <a:pt x="134571" y="2241"/>
                </a:cubicBezTo>
                <a:cubicBezTo>
                  <a:pt x="134349" y="929"/>
                  <a:pt x="133212" y="1"/>
                  <a:pt x="1319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33" name="Google Shape;33;p5"/>
          <p:cNvSpPr/>
          <p:nvPr/>
        </p:nvSpPr>
        <p:spPr>
          <a:xfrm rot="-3960523">
            <a:off x="-501121" y="5557514"/>
            <a:ext cx="1362782" cy="1361094"/>
          </a:xfrm>
          <a:custGeom>
            <a:avLst/>
            <a:gdLst/>
            <a:ahLst/>
            <a:cxnLst/>
            <a:rect l="l" t="t" r="r" b="b"/>
            <a:pathLst>
              <a:path w="45744" h="36437" extrusionOk="0">
                <a:moveTo>
                  <a:pt x="42679" y="1"/>
                </a:moveTo>
                <a:cubicBezTo>
                  <a:pt x="41783" y="1"/>
                  <a:pt x="40908" y="448"/>
                  <a:pt x="40398" y="1262"/>
                </a:cubicBezTo>
                <a:cubicBezTo>
                  <a:pt x="31820" y="14961"/>
                  <a:pt x="21970" y="22339"/>
                  <a:pt x="15218" y="26115"/>
                </a:cubicBezTo>
                <a:cubicBezTo>
                  <a:pt x="7926" y="30194"/>
                  <a:pt x="2568" y="31074"/>
                  <a:pt x="2475" y="31089"/>
                </a:cubicBezTo>
                <a:cubicBezTo>
                  <a:pt x="1010" y="31312"/>
                  <a:pt x="1" y="32679"/>
                  <a:pt x="220" y="34145"/>
                </a:cubicBezTo>
                <a:cubicBezTo>
                  <a:pt x="420" y="35479"/>
                  <a:pt x="1567" y="36437"/>
                  <a:pt x="2876" y="36437"/>
                </a:cubicBezTo>
                <a:cubicBezTo>
                  <a:pt x="3009" y="36437"/>
                  <a:pt x="3143" y="36427"/>
                  <a:pt x="3278" y="36407"/>
                </a:cubicBezTo>
                <a:cubicBezTo>
                  <a:pt x="3527" y="36370"/>
                  <a:pt x="9463" y="35443"/>
                  <a:pt x="17576" y="30958"/>
                </a:cubicBezTo>
                <a:cubicBezTo>
                  <a:pt x="22283" y="28354"/>
                  <a:pt x="26790" y="25072"/>
                  <a:pt x="30969" y="21199"/>
                </a:cubicBezTo>
                <a:cubicBezTo>
                  <a:pt x="36168" y="16383"/>
                  <a:pt x="40874" y="10636"/>
                  <a:pt x="44955" y="4117"/>
                </a:cubicBezTo>
                <a:cubicBezTo>
                  <a:pt x="45744" y="2858"/>
                  <a:pt x="45362" y="1199"/>
                  <a:pt x="44103" y="411"/>
                </a:cubicBezTo>
                <a:cubicBezTo>
                  <a:pt x="43659" y="133"/>
                  <a:pt x="43166" y="1"/>
                  <a:pt x="426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34" name="Google Shape;34;p5"/>
          <p:cNvSpPr/>
          <p:nvPr/>
        </p:nvSpPr>
        <p:spPr>
          <a:xfrm>
            <a:off x="11692356" y="5774895"/>
            <a:ext cx="314715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35" name="Google Shape;35;p5"/>
          <p:cNvSpPr/>
          <p:nvPr/>
        </p:nvSpPr>
        <p:spPr>
          <a:xfrm>
            <a:off x="235904" y="389685"/>
            <a:ext cx="236864" cy="188906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36" name="Google Shape;36;p5"/>
          <p:cNvSpPr/>
          <p:nvPr/>
        </p:nvSpPr>
        <p:spPr>
          <a:xfrm>
            <a:off x="9186947" y="6488714"/>
            <a:ext cx="236864" cy="188906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37" name="Google Shape;37;p5"/>
          <p:cNvSpPr/>
          <p:nvPr/>
        </p:nvSpPr>
        <p:spPr>
          <a:xfrm>
            <a:off x="614320" y="138687"/>
            <a:ext cx="314715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582481" y="622145"/>
            <a:ext cx="10983724" cy="73481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/>
          <p:nvPr/>
        </p:nvSpPr>
        <p:spPr>
          <a:xfrm rot="-577678">
            <a:off x="7792988" y="6270276"/>
            <a:ext cx="5683530" cy="823299"/>
          </a:xfrm>
          <a:custGeom>
            <a:avLst/>
            <a:gdLst/>
            <a:ahLst/>
            <a:cxnLst/>
            <a:rect l="l" t="t" r="r" b="b"/>
            <a:pathLst>
              <a:path w="152148" h="27635" extrusionOk="0">
                <a:moveTo>
                  <a:pt x="94991" y="1"/>
                </a:moveTo>
                <a:cubicBezTo>
                  <a:pt x="92519" y="1"/>
                  <a:pt x="90052" y="136"/>
                  <a:pt x="87583" y="405"/>
                </a:cubicBezTo>
                <a:cubicBezTo>
                  <a:pt x="77554" y="1500"/>
                  <a:pt x="67265" y="4773"/>
                  <a:pt x="55202" y="10704"/>
                </a:cubicBezTo>
                <a:lnTo>
                  <a:pt x="54852" y="10876"/>
                </a:lnTo>
                <a:cubicBezTo>
                  <a:pt x="43381" y="16516"/>
                  <a:pt x="31642" y="22289"/>
                  <a:pt x="20006" y="22289"/>
                </a:cubicBezTo>
                <a:cubicBezTo>
                  <a:pt x="14744" y="22289"/>
                  <a:pt x="9504" y="21108"/>
                  <a:pt x="4319" y="18201"/>
                </a:cubicBezTo>
                <a:cubicBezTo>
                  <a:pt x="3902" y="17967"/>
                  <a:pt x="3451" y="17856"/>
                  <a:pt x="3006" y="17856"/>
                </a:cubicBezTo>
                <a:cubicBezTo>
                  <a:pt x="2065" y="17856"/>
                  <a:pt x="1151" y="18352"/>
                  <a:pt x="658" y="19231"/>
                </a:cubicBezTo>
                <a:cubicBezTo>
                  <a:pt x="1" y="20403"/>
                  <a:pt x="316" y="21856"/>
                  <a:pt x="1341" y="22660"/>
                </a:cubicBezTo>
                <a:cubicBezTo>
                  <a:pt x="1449" y="22744"/>
                  <a:pt x="1565" y="22822"/>
                  <a:pt x="1689" y="22892"/>
                </a:cubicBezTo>
                <a:cubicBezTo>
                  <a:pt x="7338" y="26059"/>
                  <a:pt x="13362" y="27634"/>
                  <a:pt x="19916" y="27634"/>
                </a:cubicBezTo>
                <a:cubicBezTo>
                  <a:pt x="23331" y="27634"/>
                  <a:pt x="26891" y="27206"/>
                  <a:pt x="30616" y="26354"/>
                </a:cubicBezTo>
                <a:cubicBezTo>
                  <a:pt x="39873" y="24235"/>
                  <a:pt x="48695" y="19896"/>
                  <a:pt x="57225" y="15701"/>
                </a:cubicBezTo>
                <a:lnTo>
                  <a:pt x="57576" y="15530"/>
                </a:lnTo>
                <a:cubicBezTo>
                  <a:pt x="71448" y="8708"/>
                  <a:pt x="83406" y="5373"/>
                  <a:pt x="95141" y="5373"/>
                </a:cubicBezTo>
                <a:cubicBezTo>
                  <a:pt x="103197" y="5373"/>
                  <a:pt x="111146" y="6944"/>
                  <a:pt x="119538" y="10039"/>
                </a:cubicBezTo>
                <a:cubicBezTo>
                  <a:pt x="123192" y="11387"/>
                  <a:pt x="126894" y="13003"/>
                  <a:pt x="130539" y="14843"/>
                </a:cubicBezTo>
                <a:cubicBezTo>
                  <a:pt x="136116" y="17656"/>
                  <a:pt x="141842" y="21096"/>
                  <a:pt x="147558" y="25064"/>
                </a:cubicBezTo>
                <a:cubicBezTo>
                  <a:pt x="148026" y="25389"/>
                  <a:pt x="148560" y="25544"/>
                  <a:pt x="149089" y="25544"/>
                </a:cubicBezTo>
                <a:cubicBezTo>
                  <a:pt x="149941" y="25544"/>
                  <a:pt x="150778" y="25141"/>
                  <a:pt x="151301" y="24388"/>
                </a:cubicBezTo>
                <a:cubicBezTo>
                  <a:pt x="152148" y="23169"/>
                  <a:pt x="151843" y="21492"/>
                  <a:pt x="150625" y="20647"/>
                </a:cubicBezTo>
                <a:cubicBezTo>
                  <a:pt x="144704" y="16535"/>
                  <a:pt x="138761" y="12968"/>
                  <a:pt x="132962" y="10041"/>
                </a:cubicBezTo>
                <a:cubicBezTo>
                  <a:pt x="129134" y="8111"/>
                  <a:pt x="125244" y="6412"/>
                  <a:pt x="121399" y="4993"/>
                </a:cubicBezTo>
                <a:cubicBezTo>
                  <a:pt x="112336" y="1651"/>
                  <a:pt x="103633" y="1"/>
                  <a:pt x="949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1" name="Google Shape;41;p6"/>
          <p:cNvSpPr/>
          <p:nvPr/>
        </p:nvSpPr>
        <p:spPr>
          <a:xfrm>
            <a:off x="-748680" y="-725834"/>
            <a:ext cx="5036190" cy="1098783"/>
          </a:xfrm>
          <a:custGeom>
            <a:avLst/>
            <a:gdLst/>
            <a:ahLst/>
            <a:cxnLst/>
            <a:rect l="l" t="t" r="r" b="b"/>
            <a:pathLst>
              <a:path w="134819" h="36882" extrusionOk="0">
                <a:moveTo>
                  <a:pt x="131925" y="1"/>
                </a:moveTo>
                <a:cubicBezTo>
                  <a:pt x="131775" y="1"/>
                  <a:pt x="131623" y="13"/>
                  <a:pt x="131471" y="39"/>
                </a:cubicBezTo>
                <a:cubicBezTo>
                  <a:pt x="120389" y="1915"/>
                  <a:pt x="109431" y="6028"/>
                  <a:pt x="99782" y="11935"/>
                </a:cubicBezTo>
                <a:cubicBezTo>
                  <a:pt x="97426" y="13378"/>
                  <a:pt x="95103" y="14904"/>
                  <a:pt x="92856" y="16380"/>
                </a:cubicBezTo>
                <a:cubicBezTo>
                  <a:pt x="86221" y="20739"/>
                  <a:pt x="79952" y="24856"/>
                  <a:pt x="72594" y="27214"/>
                </a:cubicBezTo>
                <a:cubicBezTo>
                  <a:pt x="64210" y="29901"/>
                  <a:pt x="54544" y="31512"/>
                  <a:pt x="44833" y="31512"/>
                </a:cubicBezTo>
                <a:cubicBezTo>
                  <a:pt x="30158" y="31512"/>
                  <a:pt x="15380" y="27833"/>
                  <a:pt x="4765" y="18629"/>
                </a:cubicBezTo>
                <a:cubicBezTo>
                  <a:pt x="4257" y="18189"/>
                  <a:pt x="3629" y="17972"/>
                  <a:pt x="3005" y="17972"/>
                </a:cubicBezTo>
                <a:cubicBezTo>
                  <a:pt x="2253" y="17972"/>
                  <a:pt x="1504" y="18286"/>
                  <a:pt x="972" y="18900"/>
                </a:cubicBezTo>
                <a:cubicBezTo>
                  <a:pt x="0" y="20022"/>
                  <a:pt x="120" y="21720"/>
                  <a:pt x="1243" y="22693"/>
                </a:cubicBezTo>
                <a:cubicBezTo>
                  <a:pt x="10150" y="30416"/>
                  <a:pt x="22397" y="35195"/>
                  <a:pt x="36662" y="36510"/>
                </a:cubicBezTo>
                <a:cubicBezTo>
                  <a:pt x="39356" y="36758"/>
                  <a:pt x="42100" y="36881"/>
                  <a:pt x="44870" y="36881"/>
                </a:cubicBezTo>
                <a:cubicBezTo>
                  <a:pt x="54734" y="36881"/>
                  <a:pt x="64913" y="35322"/>
                  <a:pt x="74236" y="32335"/>
                </a:cubicBezTo>
                <a:cubicBezTo>
                  <a:pt x="82292" y="29752"/>
                  <a:pt x="89163" y="25240"/>
                  <a:pt x="95808" y="20875"/>
                </a:cubicBezTo>
                <a:cubicBezTo>
                  <a:pt x="98020" y="19422"/>
                  <a:pt x="100307" y="17920"/>
                  <a:pt x="102591" y="16521"/>
                </a:cubicBezTo>
                <a:cubicBezTo>
                  <a:pt x="111659" y="10970"/>
                  <a:pt x="121956" y="7103"/>
                  <a:pt x="132369" y="5341"/>
                </a:cubicBezTo>
                <a:cubicBezTo>
                  <a:pt x="133833" y="5093"/>
                  <a:pt x="134819" y="3705"/>
                  <a:pt x="134571" y="2241"/>
                </a:cubicBezTo>
                <a:cubicBezTo>
                  <a:pt x="134349" y="929"/>
                  <a:pt x="133212" y="1"/>
                  <a:pt x="1319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2" name="Google Shape;42;p6"/>
          <p:cNvSpPr/>
          <p:nvPr/>
        </p:nvSpPr>
        <p:spPr>
          <a:xfrm rot="10017047">
            <a:off x="11184347" y="5856598"/>
            <a:ext cx="1708806" cy="1085544"/>
          </a:xfrm>
          <a:custGeom>
            <a:avLst/>
            <a:gdLst/>
            <a:ahLst/>
            <a:cxnLst/>
            <a:rect l="l" t="t" r="r" b="b"/>
            <a:pathLst>
              <a:path w="45744" h="36437" extrusionOk="0">
                <a:moveTo>
                  <a:pt x="42679" y="1"/>
                </a:moveTo>
                <a:cubicBezTo>
                  <a:pt x="41783" y="1"/>
                  <a:pt x="40908" y="448"/>
                  <a:pt x="40398" y="1262"/>
                </a:cubicBezTo>
                <a:cubicBezTo>
                  <a:pt x="31820" y="14961"/>
                  <a:pt x="21970" y="22339"/>
                  <a:pt x="15218" y="26115"/>
                </a:cubicBezTo>
                <a:cubicBezTo>
                  <a:pt x="7926" y="30194"/>
                  <a:pt x="2568" y="31074"/>
                  <a:pt x="2475" y="31089"/>
                </a:cubicBezTo>
                <a:cubicBezTo>
                  <a:pt x="1010" y="31312"/>
                  <a:pt x="1" y="32679"/>
                  <a:pt x="220" y="34145"/>
                </a:cubicBezTo>
                <a:cubicBezTo>
                  <a:pt x="420" y="35479"/>
                  <a:pt x="1567" y="36437"/>
                  <a:pt x="2876" y="36437"/>
                </a:cubicBezTo>
                <a:cubicBezTo>
                  <a:pt x="3009" y="36437"/>
                  <a:pt x="3143" y="36427"/>
                  <a:pt x="3278" y="36407"/>
                </a:cubicBezTo>
                <a:cubicBezTo>
                  <a:pt x="3527" y="36370"/>
                  <a:pt x="9463" y="35443"/>
                  <a:pt x="17576" y="30958"/>
                </a:cubicBezTo>
                <a:cubicBezTo>
                  <a:pt x="22283" y="28354"/>
                  <a:pt x="26790" y="25072"/>
                  <a:pt x="30969" y="21199"/>
                </a:cubicBezTo>
                <a:cubicBezTo>
                  <a:pt x="36168" y="16383"/>
                  <a:pt x="40874" y="10636"/>
                  <a:pt x="44955" y="4117"/>
                </a:cubicBezTo>
                <a:cubicBezTo>
                  <a:pt x="45744" y="2858"/>
                  <a:pt x="45362" y="1199"/>
                  <a:pt x="44103" y="411"/>
                </a:cubicBezTo>
                <a:cubicBezTo>
                  <a:pt x="43659" y="133"/>
                  <a:pt x="43166" y="1"/>
                  <a:pt x="426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3" name="Google Shape;43;p6"/>
          <p:cNvSpPr/>
          <p:nvPr/>
        </p:nvSpPr>
        <p:spPr>
          <a:xfrm>
            <a:off x="9326457" y="6476780"/>
            <a:ext cx="236851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4" name="Google Shape;44;p6"/>
          <p:cNvSpPr/>
          <p:nvPr/>
        </p:nvSpPr>
        <p:spPr>
          <a:xfrm>
            <a:off x="2649854" y="213134"/>
            <a:ext cx="314715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5" name="Google Shape;45;p6"/>
          <p:cNvSpPr/>
          <p:nvPr/>
        </p:nvSpPr>
        <p:spPr>
          <a:xfrm>
            <a:off x="143864" y="622145"/>
            <a:ext cx="236851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6" name="Google Shape;46;p6"/>
          <p:cNvSpPr/>
          <p:nvPr/>
        </p:nvSpPr>
        <p:spPr>
          <a:xfrm>
            <a:off x="11566145" y="5764598"/>
            <a:ext cx="314715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" name="Google Shape;47;p6"/>
          <p:cNvSpPr/>
          <p:nvPr/>
        </p:nvSpPr>
        <p:spPr>
          <a:xfrm>
            <a:off x="3219980" y="106821"/>
            <a:ext cx="236851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3995" tIns="103995" rIns="103995" bIns="103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414579" y="1852880"/>
            <a:ext cx="3734951" cy="4239352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520065" lvl="0" indent="-368379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06"/>
            </a:lvl1pPr>
            <a:lvl2pPr marL="1040130" lvl="1" indent="-368379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706"/>
            </a:lvl2pPr>
            <a:lvl3pPr marL="1560195" lvl="2" indent="-368379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706"/>
            </a:lvl3pPr>
            <a:lvl4pPr marL="2080260" lvl="3" indent="-368379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06"/>
            </a:lvl4pPr>
            <a:lvl5pPr marL="2600325" lvl="4" indent="-368379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706"/>
            </a:lvl5pPr>
            <a:lvl6pPr marL="3120390" lvl="5" indent="-368379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706"/>
            </a:lvl6pPr>
            <a:lvl7pPr marL="3640455" lvl="6" indent="-368379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06"/>
            </a:lvl7pPr>
            <a:lvl8pPr marL="4160520" lvl="7" indent="-368379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706"/>
            </a:lvl8pPr>
            <a:lvl9pPr marL="4680585" lvl="8" indent="-368379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706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582481" y="622145"/>
            <a:ext cx="10983724" cy="73481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652061" y="600226"/>
            <a:ext cx="8469415" cy="545452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100"/>
              <a:buNone/>
              <a:defRPr sz="6939"/>
            </a:lvl1pPr>
            <a:lvl2pPr lvl="1">
              <a:spcBef>
                <a:spcPts val="0"/>
              </a:spcBef>
              <a:spcAft>
                <a:spcPts val="0"/>
              </a:spcAft>
              <a:buSzPts val="6100"/>
              <a:buNone/>
              <a:defRPr sz="6939"/>
            </a:lvl2pPr>
            <a:lvl3pPr lvl="2">
              <a:spcBef>
                <a:spcPts val="0"/>
              </a:spcBef>
              <a:spcAft>
                <a:spcPts val="0"/>
              </a:spcAft>
              <a:buSzPts val="6100"/>
              <a:buNone/>
              <a:defRPr sz="6939"/>
            </a:lvl3pPr>
            <a:lvl4pPr lvl="3">
              <a:spcBef>
                <a:spcPts val="0"/>
              </a:spcBef>
              <a:spcAft>
                <a:spcPts val="0"/>
              </a:spcAft>
              <a:buSzPts val="6100"/>
              <a:buNone/>
              <a:defRPr sz="6939"/>
            </a:lvl4pPr>
            <a:lvl5pPr lvl="4">
              <a:spcBef>
                <a:spcPts val="0"/>
              </a:spcBef>
              <a:spcAft>
                <a:spcPts val="0"/>
              </a:spcAft>
              <a:buSzPts val="6100"/>
              <a:buNone/>
              <a:defRPr sz="6939"/>
            </a:lvl5pPr>
            <a:lvl6pPr lvl="5">
              <a:spcBef>
                <a:spcPts val="0"/>
              </a:spcBef>
              <a:spcAft>
                <a:spcPts val="0"/>
              </a:spcAft>
              <a:buSzPts val="6100"/>
              <a:buNone/>
              <a:defRPr sz="6939"/>
            </a:lvl6pPr>
            <a:lvl7pPr lvl="6">
              <a:spcBef>
                <a:spcPts val="0"/>
              </a:spcBef>
              <a:spcAft>
                <a:spcPts val="0"/>
              </a:spcAft>
              <a:buSzPts val="6100"/>
              <a:buNone/>
              <a:defRPr sz="6939"/>
            </a:lvl7pPr>
            <a:lvl8pPr lvl="7">
              <a:spcBef>
                <a:spcPts val="0"/>
              </a:spcBef>
              <a:spcAft>
                <a:spcPts val="0"/>
              </a:spcAft>
              <a:buSzPts val="6100"/>
              <a:buNone/>
              <a:defRPr sz="6939"/>
            </a:lvl8pPr>
            <a:lvl9pPr lvl="8">
              <a:spcBef>
                <a:spcPts val="0"/>
              </a:spcBef>
              <a:spcAft>
                <a:spcPts val="0"/>
              </a:spcAft>
              <a:buSzPts val="6100"/>
              <a:buNone/>
              <a:defRPr sz="6939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353130" y="1644305"/>
            <a:ext cx="5380445" cy="1976386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6029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6029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6029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6029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6029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6029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6029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6029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6029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353130" y="3737594"/>
            <a:ext cx="5380445" cy="164680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07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07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07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07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07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07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07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07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071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69822" y="965475"/>
            <a:ext cx="5103352" cy="4927086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marL="520065" lvl="0" indent="-37560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040130" lvl="1" indent="-375603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560195" lvl="2" indent="-375603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080260" lvl="3" indent="-37560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600325" lvl="4" indent="-375603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120390" lvl="5" indent="-375603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640455" lvl="6" indent="-37560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160520" lvl="7" indent="-375603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680585" lvl="8" indent="-375603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414579" y="5641009"/>
            <a:ext cx="7978701" cy="806938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marL="520065" lvl="0" indent="-26003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414579" y="1474897"/>
            <a:ext cx="11332820" cy="2618127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7290"/>
            </a:lvl1pPr>
            <a:lvl2pPr lvl="1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7290"/>
            </a:lvl2pPr>
            <a:lvl3pPr lvl="2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7290"/>
            </a:lvl3pPr>
            <a:lvl4pPr lvl="3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7290"/>
            </a:lvl4pPr>
            <a:lvl5pPr lvl="4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7290"/>
            </a:lvl5pPr>
            <a:lvl6pPr lvl="5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7290"/>
            </a:lvl6pPr>
            <a:lvl7pPr lvl="6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7290"/>
            </a:lvl7pPr>
            <a:lvl8pPr lvl="7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7290"/>
            </a:lvl8pPr>
            <a:lvl9pPr lvl="8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729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1"/>
          </p:nvPr>
        </p:nvSpPr>
        <p:spPr>
          <a:xfrm>
            <a:off x="414579" y="4203148"/>
            <a:ext cx="11332820" cy="173444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520065" lvl="0" indent="-375603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040130" lvl="1" indent="-375603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560195" lvl="2" indent="-375603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080260" lvl="3" indent="-375603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600325" lvl="4" indent="-375603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120390" lvl="5" indent="-375603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640455" lvl="6" indent="-375603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160520" lvl="7" indent="-375603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680585" lvl="8" indent="-375603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82481" y="622145"/>
            <a:ext cx="10983724" cy="734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icksand"/>
              <a:buNone/>
              <a:defRPr sz="36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icksand"/>
              <a:buNone/>
              <a:defRPr sz="36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icksand"/>
              <a:buNone/>
              <a:defRPr sz="36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icksand"/>
              <a:buNone/>
              <a:defRPr sz="36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icksand"/>
              <a:buNone/>
              <a:defRPr sz="36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icksand"/>
              <a:buNone/>
              <a:defRPr sz="36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icksand"/>
              <a:buNone/>
              <a:defRPr sz="36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icksand"/>
              <a:buNone/>
              <a:defRPr sz="36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icksand"/>
              <a:buNone/>
              <a:defRPr sz="36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82481" y="1306410"/>
            <a:ext cx="10983724" cy="455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●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○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■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●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○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■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●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○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■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70" r:id="rId16"/>
    <p:sldLayoutId id="2147483671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gif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9.wdp"/><Relationship Id="rId18" Type="http://schemas.microsoft.com/office/2007/relationships/hdphoto" Target="../media/hdphoto11.wdp"/><Relationship Id="rId26" Type="http://schemas.microsoft.com/office/2007/relationships/hdphoto" Target="../media/hdphoto16.wdp"/><Relationship Id="rId39" Type="http://schemas.openxmlformats.org/officeDocument/2006/relationships/image" Target="../media/image33.png"/><Relationship Id="rId3" Type="http://schemas.microsoft.com/office/2007/relationships/media" Target="../media/media4.mp3"/><Relationship Id="rId21" Type="http://schemas.openxmlformats.org/officeDocument/2006/relationships/image" Target="../media/image31.tiff"/><Relationship Id="rId34" Type="http://schemas.openxmlformats.org/officeDocument/2006/relationships/slide" Target="slide24.xml"/><Relationship Id="rId42" Type="http://schemas.openxmlformats.org/officeDocument/2006/relationships/image" Target="../media/image34.tiff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5" Type="http://schemas.microsoft.com/office/2007/relationships/hdphoto" Target="../media/hdphoto15.wdp"/><Relationship Id="rId33" Type="http://schemas.openxmlformats.org/officeDocument/2006/relationships/slide" Target="slide23.xml"/><Relationship Id="rId38" Type="http://schemas.openxmlformats.org/officeDocument/2006/relationships/image" Target="../media/image32.png"/><Relationship Id="rId2" Type="http://schemas.openxmlformats.org/officeDocument/2006/relationships/audio" Target="../media/media3.mp3"/><Relationship Id="rId16" Type="http://schemas.microsoft.com/office/2007/relationships/hdphoto" Target="../media/hdphoto10.wdp"/><Relationship Id="rId20" Type="http://schemas.openxmlformats.org/officeDocument/2006/relationships/image" Target="../media/image30.tiff"/><Relationship Id="rId29" Type="http://schemas.microsoft.com/office/2007/relationships/hdphoto" Target="../media/hdphoto19.wdp"/><Relationship Id="rId41" Type="http://schemas.openxmlformats.org/officeDocument/2006/relationships/audio" Target="../media/audio4.wav"/><Relationship Id="rId1" Type="http://schemas.microsoft.com/office/2007/relationships/media" Target="../media/media3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24.tiff"/><Relationship Id="rId24" Type="http://schemas.microsoft.com/office/2007/relationships/hdphoto" Target="../media/hdphoto14.wdp"/><Relationship Id="rId32" Type="http://schemas.microsoft.com/office/2007/relationships/hdphoto" Target="../media/hdphoto22.wdp"/><Relationship Id="rId37" Type="http://schemas.openxmlformats.org/officeDocument/2006/relationships/slide" Target="slide27.xml"/><Relationship Id="rId40" Type="http://schemas.openxmlformats.org/officeDocument/2006/relationships/slide" Target="slide2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7.png"/><Relationship Id="rId23" Type="http://schemas.microsoft.com/office/2007/relationships/hdphoto" Target="../media/hdphoto13.wdp"/><Relationship Id="rId28" Type="http://schemas.microsoft.com/office/2007/relationships/hdphoto" Target="../media/hdphoto18.wdp"/><Relationship Id="rId36" Type="http://schemas.openxmlformats.org/officeDocument/2006/relationships/slide" Target="slide26.xml"/><Relationship Id="rId10" Type="http://schemas.openxmlformats.org/officeDocument/2006/relationships/image" Target="../media/image23.tiff"/><Relationship Id="rId19" Type="http://schemas.openxmlformats.org/officeDocument/2006/relationships/image" Target="../media/image29.tiff"/><Relationship Id="rId31" Type="http://schemas.microsoft.com/office/2007/relationships/hdphoto" Target="../media/hdphoto21.wdp"/><Relationship Id="rId4" Type="http://schemas.openxmlformats.org/officeDocument/2006/relationships/audio" Target="../media/media4.mp3"/><Relationship Id="rId9" Type="http://schemas.openxmlformats.org/officeDocument/2006/relationships/image" Target="../media/image22.png"/><Relationship Id="rId14" Type="http://schemas.openxmlformats.org/officeDocument/2006/relationships/image" Target="../media/image26.tiff"/><Relationship Id="rId22" Type="http://schemas.microsoft.com/office/2007/relationships/hdphoto" Target="../media/hdphoto12.wdp"/><Relationship Id="rId27" Type="http://schemas.microsoft.com/office/2007/relationships/hdphoto" Target="../media/hdphoto17.wdp"/><Relationship Id="rId30" Type="http://schemas.microsoft.com/office/2007/relationships/hdphoto" Target="../media/hdphoto20.wdp"/><Relationship Id="rId35" Type="http://schemas.openxmlformats.org/officeDocument/2006/relationships/slide" Target="slide2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tiff"/><Relationship Id="rId5" Type="http://schemas.openxmlformats.org/officeDocument/2006/relationships/audio" Target="../media/audio4.wav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tiff"/><Relationship Id="rId5" Type="http://schemas.openxmlformats.org/officeDocument/2006/relationships/audio" Target="../media/audio4.wav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tiff"/><Relationship Id="rId5" Type="http://schemas.openxmlformats.org/officeDocument/2006/relationships/audio" Target="../media/audio4.wav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2.xml"/><Relationship Id="rId5" Type="http://schemas.openxmlformats.org/officeDocument/2006/relationships/image" Target="../media/image34.tiff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tiff"/><Relationship Id="rId5" Type="http://schemas.openxmlformats.org/officeDocument/2006/relationships/audio" Target="../media/audio4.wav"/><Relationship Id="rId4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EBECB4-F454-E527-B58F-F82FD3757294}"/>
              </a:ext>
            </a:extLst>
          </p:cNvPr>
          <p:cNvSpPr txBox="1"/>
          <p:nvPr/>
        </p:nvSpPr>
        <p:spPr>
          <a:xfrm>
            <a:off x="2636613" y="283609"/>
            <a:ext cx="6351159" cy="1395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469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CHUẨN BỊ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DE125D-56AF-9178-AA7E-7A9A4F6BE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8400" y="2318523"/>
            <a:ext cx="2814408" cy="3858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5BB79D5-FB70-8EEB-5232-CF6C74411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0820" y="1055933"/>
            <a:ext cx="8580197" cy="56004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B986EC-E57A-B25B-79DC-C95483614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39" b="89157" l="4828" r="94483">
                        <a14:foregroundMark x1="15172" y1="25301" x2="15172" y2="25301"/>
                        <a14:foregroundMark x1="25517" y1="26506" x2="25517" y2="26506"/>
                        <a14:foregroundMark x1="26207" y1="14458" x2="26207" y2="14458"/>
                        <a14:foregroundMark x1="16552" y1="10843" x2="16552" y2="10843"/>
                        <a14:foregroundMark x1="9655" y1="77108" x2="9655" y2="77108"/>
                        <a14:foregroundMark x1="4828" y1="83133" x2="4828" y2="83133"/>
                        <a14:foregroundMark x1="18621" y1="54217" x2="18621" y2="54217"/>
                        <a14:foregroundMark x1="17241" y1="51807" x2="28966" y2="56627"/>
                        <a14:foregroundMark x1="94483" y1="33735" x2="94483" y2="33735"/>
                        <a14:foregroundMark x1="94483" y1="22892" x2="94483" y2="22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852" y="242767"/>
            <a:ext cx="1064854" cy="6095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C3AC32-B2AB-6B77-6E4D-21C92F294563}"/>
              </a:ext>
            </a:extLst>
          </p:cNvPr>
          <p:cNvSpPr txBox="1"/>
          <p:nvPr/>
        </p:nvSpPr>
        <p:spPr>
          <a:xfrm>
            <a:off x="1080445" y="348047"/>
            <a:ext cx="9448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Kể</a:t>
            </a:r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chuyện</a:t>
            </a:r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endParaRPr lang="en-US" sz="4000" dirty="0">
              <a:ln w="0"/>
              <a:solidFill>
                <a:schemeClr val="bg1">
                  <a:lumMod val="1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C8D7BC-F284-0934-B1AA-73C4D7D8B7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597" y="4101366"/>
            <a:ext cx="5687219" cy="20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08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27"/>
          <p:cNvGrpSpPr/>
          <p:nvPr/>
        </p:nvGrpSpPr>
        <p:grpSpPr>
          <a:xfrm>
            <a:off x="141717" y="5249839"/>
            <a:ext cx="1876691" cy="1471252"/>
            <a:chOff x="1743721" y="733100"/>
            <a:chExt cx="1649852" cy="1293419"/>
          </a:xfrm>
        </p:grpSpPr>
        <p:sp>
          <p:nvSpPr>
            <p:cNvPr id="232" name="Google Shape;232;p27"/>
            <p:cNvSpPr/>
            <p:nvPr/>
          </p:nvSpPr>
          <p:spPr>
            <a:xfrm>
              <a:off x="2783792" y="1689890"/>
              <a:ext cx="571679" cy="153954"/>
            </a:xfrm>
            <a:custGeom>
              <a:avLst/>
              <a:gdLst/>
              <a:ahLst/>
              <a:cxnLst/>
              <a:rect l="l" t="t" r="r" b="b"/>
              <a:pathLst>
                <a:path w="17408" h="4688" extrusionOk="0">
                  <a:moveTo>
                    <a:pt x="5470" y="1"/>
                  </a:moveTo>
                  <a:cubicBezTo>
                    <a:pt x="3164" y="1"/>
                    <a:pt x="1108" y="113"/>
                    <a:pt x="1" y="438"/>
                  </a:cubicBezTo>
                  <a:cubicBezTo>
                    <a:pt x="1" y="438"/>
                    <a:pt x="14145" y="4048"/>
                    <a:pt x="16242" y="4513"/>
                  </a:cubicBezTo>
                  <a:cubicBezTo>
                    <a:pt x="16242" y="4513"/>
                    <a:pt x="16534" y="4688"/>
                    <a:pt x="16825" y="4688"/>
                  </a:cubicBezTo>
                  <a:cubicBezTo>
                    <a:pt x="17117" y="4688"/>
                    <a:pt x="17408" y="4513"/>
                    <a:pt x="17408" y="3815"/>
                  </a:cubicBezTo>
                  <a:lnTo>
                    <a:pt x="16942" y="552"/>
                  </a:lnTo>
                  <a:cubicBezTo>
                    <a:pt x="16942" y="552"/>
                    <a:pt x="10587" y="1"/>
                    <a:pt x="54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2725930" y="1674588"/>
              <a:ext cx="644846" cy="184561"/>
            </a:xfrm>
            <a:custGeom>
              <a:avLst/>
              <a:gdLst/>
              <a:ahLst/>
              <a:cxnLst/>
              <a:rect l="l" t="t" r="r" b="b"/>
              <a:pathLst>
                <a:path w="19636" h="5620" extrusionOk="0">
                  <a:moveTo>
                    <a:pt x="7189" y="932"/>
                  </a:moveTo>
                  <a:cubicBezTo>
                    <a:pt x="11540" y="932"/>
                    <a:pt x="16862" y="1337"/>
                    <a:pt x="18294" y="1452"/>
                  </a:cubicBezTo>
                  <a:lnTo>
                    <a:pt x="18704" y="4312"/>
                  </a:lnTo>
                  <a:cubicBezTo>
                    <a:pt x="18699" y="4609"/>
                    <a:pt x="18628" y="4684"/>
                    <a:pt x="18628" y="4684"/>
                  </a:cubicBezTo>
                  <a:cubicBezTo>
                    <a:pt x="18619" y="4688"/>
                    <a:pt x="18607" y="4689"/>
                    <a:pt x="18591" y="4689"/>
                  </a:cubicBezTo>
                  <a:cubicBezTo>
                    <a:pt x="18513" y="4689"/>
                    <a:pt x="18359" y="4646"/>
                    <a:pt x="18245" y="4580"/>
                  </a:cubicBezTo>
                  <a:lnTo>
                    <a:pt x="18179" y="4541"/>
                  </a:lnTo>
                  <a:lnTo>
                    <a:pt x="18106" y="4525"/>
                  </a:lnTo>
                  <a:cubicBezTo>
                    <a:pt x="16548" y="4178"/>
                    <a:pt x="8196" y="2060"/>
                    <a:pt x="4120" y="1023"/>
                  </a:cubicBezTo>
                  <a:cubicBezTo>
                    <a:pt x="5025" y="958"/>
                    <a:pt x="6075" y="932"/>
                    <a:pt x="7189" y="932"/>
                  </a:cubicBezTo>
                  <a:close/>
                  <a:moveTo>
                    <a:pt x="7275" y="1"/>
                  </a:moveTo>
                  <a:cubicBezTo>
                    <a:pt x="4910" y="1"/>
                    <a:pt x="2789" y="117"/>
                    <a:pt x="1631" y="456"/>
                  </a:cubicBezTo>
                  <a:lnTo>
                    <a:pt x="0" y="935"/>
                  </a:lnTo>
                  <a:lnTo>
                    <a:pt x="1647" y="1355"/>
                  </a:lnTo>
                  <a:cubicBezTo>
                    <a:pt x="2220" y="1502"/>
                    <a:pt x="15555" y="4903"/>
                    <a:pt x="17838" y="5420"/>
                  </a:cubicBezTo>
                  <a:cubicBezTo>
                    <a:pt x="17974" y="5491"/>
                    <a:pt x="18268" y="5620"/>
                    <a:pt x="18591" y="5620"/>
                  </a:cubicBezTo>
                  <a:cubicBezTo>
                    <a:pt x="18754" y="5620"/>
                    <a:pt x="18925" y="5586"/>
                    <a:pt x="19087" y="5495"/>
                  </a:cubicBezTo>
                  <a:cubicBezTo>
                    <a:pt x="19451" y="5289"/>
                    <a:pt x="19636" y="4880"/>
                    <a:pt x="19636" y="4281"/>
                  </a:cubicBezTo>
                  <a:lnTo>
                    <a:pt x="19113" y="585"/>
                  </a:lnTo>
                  <a:lnTo>
                    <a:pt x="18743" y="554"/>
                  </a:lnTo>
                  <a:cubicBezTo>
                    <a:pt x="18370" y="522"/>
                    <a:pt x="12277" y="1"/>
                    <a:pt x="7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2628497" y="1300751"/>
              <a:ext cx="735550" cy="475195"/>
            </a:xfrm>
            <a:custGeom>
              <a:avLst/>
              <a:gdLst/>
              <a:ahLst/>
              <a:cxnLst/>
              <a:rect l="l" t="t" r="r" b="b"/>
              <a:pathLst>
                <a:path w="22398" h="14470" extrusionOk="0">
                  <a:moveTo>
                    <a:pt x="16787" y="1"/>
                  </a:moveTo>
                  <a:cubicBezTo>
                    <a:pt x="16002" y="1"/>
                    <a:pt x="15197" y="87"/>
                    <a:pt x="14754" y="103"/>
                  </a:cubicBezTo>
                  <a:cubicBezTo>
                    <a:pt x="13268" y="155"/>
                    <a:pt x="11789" y="333"/>
                    <a:pt x="10332" y="617"/>
                  </a:cubicBezTo>
                  <a:cubicBezTo>
                    <a:pt x="6635" y="1336"/>
                    <a:pt x="3098" y="2801"/>
                    <a:pt x="0" y="4946"/>
                  </a:cubicBezTo>
                  <a:cubicBezTo>
                    <a:pt x="686" y="6043"/>
                    <a:pt x="1372" y="7141"/>
                    <a:pt x="2057" y="8237"/>
                  </a:cubicBezTo>
                  <a:cubicBezTo>
                    <a:pt x="2566" y="9050"/>
                    <a:pt x="3074" y="9864"/>
                    <a:pt x="3581" y="10676"/>
                  </a:cubicBezTo>
                  <a:cubicBezTo>
                    <a:pt x="3922" y="11220"/>
                    <a:pt x="4200" y="11942"/>
                    <a:pt x="4730" y="12288"/>
                  </a:cubicBezTo>
                  <a:cubicBezTo>
                    <a:pt x="4880" y="12386"/>
                    <a:pt x="5051" y="12454"/>
                    <a:pt x="5248" y="12479"/>
                  </a:cubicBezTo>
                  <a:cubicBezTo>
                    <a:pt x="8539" y="12896"/>
                    <a:pt x="11831" y="13311"/>
                    <a:pt x="15122" y="13728"/>
                  </a:cubicBezTo>
                  <a:cubicBezTo>
                    <a:pt x="16743" y="13932"/>
                    <a:pt x="18363" y="14137"/>
                    <a:pt x="19985" y="14343"/>
                  </a:cubicBezTo>
                  <a:cubicBezTo>
                    <a:pt x="20396" y="14395"/>
                    <a:pt x="20828" y="14470"/>
                    <a:pt x="21210" y="14470"/>
                  </a:cubicBezTo>
                  <a:cubicBezTo>
                    <a:pt x="21881" y="14470"/>
                    <a:pt x="22398" y="14238"/>
                    <a:pt x="22371" y="13239"/>
                  </a:cubicBezTo>
                  <a:cubicBezTo>
                    <a:pt x="22318" y="11193"/>
                    <a:pt x="21653" y="9253"/>
                    <a:pt x="21121" y="7298"/>
                  </a:cubicBezTo>
                  <a:cubicBezTo>
                    <a:pt x="20786" y="6071"/>
                    <a:pt x="20413" y="4854"/>
                    <a:pt x="20001" y="3650"/>
                  </a:cubicBezTo>
                  <a:cubicBezTo>
                    <a:pt x="19691" y="2744"/>
                    <a:pt x="19412" y="1118"/>
                    <a:pt x="18717" y="435"/>
                  </a:cubicBezTo>
                  <a:cubicBezTo>
                    <a:pt x="18362" y="90"/>
                    <a:pt x="17585" y="1"/>
                    <a:pt x="16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2607743" y="1285481"/>
              <a:ext cx="771280" cy="505736"/>
            </a:xfrm>
            <a:custGeom>
              <a:avLst/>
              <a:gdLst/>
              <a:ahLst/>
              <a:cxnLst/>
              <a:rect l="l" t="t" r="r" b="b"/>
              <a:pathLst>
                <a:path w="23486" h="15400" extrusionOk="0">
                  <a:moveTo>
                    <a:pt x="17432" y="933"/>
                  </a:moveTo>
                  <a:cubicBezTo>
                    <a:pt x="18116" y="933"/>
                    <a:pt x="18780" y="996"/>
                    <a:pt x="19023" y="1232"/>
                  </a:cubicBezTo>
                  <a:cubicBezTo>
                    <a:pt x="19452" y="1655"/>
                    <a:pt x="19726" y="2642"/>
                    <a:pt x="19946" y="3437"/>
                  </a:cubicBezTo>
                  <a:cubicBezTo>
                    <a:pt x="20030" y="3738"/>
                    <a:pt x="20109" y="4022"/>
                    <a:pt x="20192" y="4266"/>
                  </a:cubicBezTo>
                  <a:cubicBezTo>
                    <a:pt x="20599" y="5456"/>
                    <a:pt x="20973" y="6673"/>
                    <a:pt x="21303" y="7886"/>
                  </a:cubicBezTo>
                  <a:cubicBezTo>
                    <a:pt x="21397" y="8230"/>
                    <a:pt x="21495" y="8573"/>
                    <a:pt x="21593" y="8918"/>
                  </a:cubicBezTo>
                  <a:cubicBezTo>
                    <a:pt x="22036" y="10476"/>
                    <a:pt x="22495" y="12087"/>
                    <a:pt x="22538" y="13717"/>
                  </a:cubicBezTo>
                  <a:cubicBezTo>
                    <a:pt x="22543" y="13931"/>
                    <a:pt x="22521" y="14215"/>
                    <a:pt x="22381" y="14340"/>
                  </a:cubicBezTo>
                  <a:cubicBezTo>
                    <a:pt x="22274" y="14436"/>
                    <a:pt x="22081" y="14469"/>
                    <a:pt x="21850" y="14469"/>
                  </a:cubicBezTo>
                  <a:cubicBezTo>
                    <a:pt x="21583" y="14469"/>
                    <a:pt x="21263" y="14425"/>
                    <a:pt x="20966" y="14384"/>
                  </a:cubicBezTo>
                  <a:cubicBezTo>
                    <a:pt x="20868" y="14370"/>
                    <a:pt x="20771" y="14358"/>
                    <a:pt x="20676" y="14345"/>
                  </a:cubicBezTo>
                  <a:lnTo>
                    <a:pt x="5938" y="12482"/>
                  </a:lnTo>
                  <a:cubicBezTo>
                    <a:pt x="5822" y="12467"/>
                    <a:pt x="5716" y="12428"/>
                    <a:pt x="5617" y="12363"/>
                  </a:cubicBezTo>
                  <a:cubicBezTo>
                    <a:pt x="5321" y="12170"/>
                    <a:pt x="5096" y="11761"/>
                    <a:pt x="4879" y="11364"/>
                  </a:cubicBezTo>
                  <a:cubicBezTo>
                    <a:pt x="4790" y="11202"/>
                    <a:pt x="4701" y="11042"/>
                    <a:pt x="4609" y="10894"/>
                  </a:cubicBezTo>
                  <a:lnTo>
                    <a:pt x="1265" y="5544"/>
                  </a:lnTo>
                  <a:cubicBezTo>
                    <a:pt x="4179" y="3602"/>
                    <a:pt x="7553" y="2220"/>
                    <a:pt x="11052" y="1540"/>
                  </a:cubicBezTo>
                  <a:cubicBezTo>
                    <a:pt x="12528" y="1253"/>
                    <a:pt x="13991" y="1082"/>
                    <a:pt x="15402" y="1034"/>
                  </a:cubicBezTo>
                  <a:cubicBezTo>
                    <a:pt x="15561" y="1028"/>
                    <a:pt x="15765" y="1014"/>
                    <a:pt x="15998" y="997"/>
                  </a:cubicBezTo>
                  <a:cubicBezTo>
                    <a:pt x="16365" y="971"/>
                    <a:pt x="16905" y="933"/>
                    <a:pt x="17432" y="933"/>
                  </a:cubicBezTo>
                  <a:close/>
                  <a:moveTo>
                    <a:pt x="17438" y="1"/>
                  </a:moveTo>
                  <a:cubicBezTo>
                    <a:pt x="16964" y="1"/>
                    <a:pt x="16454" y="31"/>
                    <a:pt x="15933" y="68"/>
                  </a:cubicBezTo>
                  <a:cubicBezTo>
                    <a:pt x="15712" y="83"/>
                    <a:pt x="15520" y="96"/>
                    <a:pt x="15370" y="101"/>
                  </a:cubicBezTo>
                  <a:cubicBezTo>
                    <a:pt x="13910" y="152"/>
                    <a:pt x="12399" y="328"/>
                    <a:pt x="10875" y="625"/>
                  </a:cubicBezTo>
                  <a:cubicBezTo>
                    <a:pt x="7101" y="1359"/>
                    <a:pt x="3467" y="2881"/>
                    <a:pt x="367" y="5028"/>
                  </a:cubicBezTo>
                  <a:lnTo>
                    <a:pt x="1" y="5281"/>
                  </a:lnTo>
                  <a:lnTo>
                    <a:pt x="3819" y="11388"/>
                  </a:lnTo>
                  <a:cubicBezTo>
                    <a:pt x="3902" y="11522"/>
                    <a:pt x="3981" y="11667"/>
                    <a:pt x="4062" y="11813"/>
                  </a:cubicBezTo>
                  <a:cubicBezTo>
                    <a:pt x="4321" y="12287"/>
                    <a:pt x="4616" y="12823"/>
                    <a:pt x="5107" y="13144"/>
                  </a:cubicBezTo>
                  <a:cubicBezTo>
                    <a:pt x="5324" y="13285"/>
                    <a:pt x="5565" y="13374"/>
                    <a:pt x="5822" y="13407"/>
                  </a:cubicBezTo>
                  <a:lnTo>
                    <a:pt x="20558" y="15270"/>
                  </a:lnTo>
                  <a:cubicBezTo>
                    <a:pt x="20651" y="15282"/>
                    <a:pt x="20744" y="15294"/>
                    <a:pt x="20838" y="15308"/>
                  </a:cubicBezTo>
                  <a:cubicBezTo>
                    <a:pt x="21163" y="15352"/>
                    <a:pt x="21506" y="15399"/>
                    <a:pt x="21836" y="15399"/>
                  </a:cubicBezTo>
                  <a:cubicBezTo>
                    <a:pt x="22274" y="15399"/>
                    <a:pt x="22688" y="15316"/>
                    <a:pt x="23003" y="15035"/>
                  </a:cubicBezTo>
                  <a:cubicBezTo>
                    <a:pt x="23328" y="14743"/>
                    <a:pt x="23485" y="14291"/>
                    <a:pt x="23469" y="13692"/>
                  </a:cubicBezTo>
                  <a:cubicBezTo>
                    <a:pt x="23423" y="11946"/>
                    <a:pt x="22949" y="10277"/>
                    <a:pt x="22489" y="8662"/>
                  </a:cubicBezTo>
                  <a:cubicBezTo>
                    <a:pt x="22392" y="8321"/>
                    <a:pt x="22295" y="7982"/>
                    <a:pt x="22202" y="7641"/>
                  </a:cubicBezTo>
                  <a:cubicBezTo>
                    <a:pt x="21867" y="6409"/>
                    <a:pt x="21487" y="5173"/>
                    <a:pt x="21074" y="3964"/>
                  </a:cubicBezTo>
                  <a:cubicBezTo>
                    <a:pt x="20999" y="3747"/>
                    <a:pt x="20925" y="3475"/>
                    <a:pt x="20844" y="3188"/>
                  </a:cubicBezTo>
                  <a:cubicBezTo>
                    <a:pt x="20581" y="2239"/>
                    <a:pt x="20284" y="1165"/>
                    <a:pt x="19674" y="566"/>
                  </a:cubicBezTo>
                  <a:cubicBezTo>
                    <a:pt x="19221" y="125"/>
                    <a:pt x="18405" y="1"/>
                    <a:pt x="17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36" name="Google Shape;236;p27"/>
            <p:cNvSpPr/>
            <p:nvPr/>
          </p:nvSpPr>
          <p:spPr>
            <a:xfrm>
              <a:off x="1763819" y="1213892"/>
              <a:ext cx="1020043" cy="797322"/>
            </a:xfrm>
            <a:custGeom>
              <a:avLst/>
              <a:gdLst/>
              <a:ahLst/>
              <a:cxnLst/>
              <a:rect l="l" t="t" r="r" b="b"/>
              <a:pathLst>
                <a:path w="31061" h="24279" extrusionOk="0">
                  <a:moveTo>
                    <a:pt x="15960" y="0"/>
                  </a:moveTo>
                  <a:cubicBezTo>
                    <a:pt x="6327" y="0"/>
                    <a:pt x="1" y="4562"/>
                    <a:pt x="1" y="4562"/>
                  </a:cubicBezTo>
                  <a:lnTo>
                    <a:pt x="10719" y="23436"/>
                  </a:lnTo>
                  <a:cubicBezTo>
                    <a:pt x="11028" y="24053"/>
                    <a:pt x="11447" y="24278"/>
                    <a:pt x="11918" y="24278"/>
                  </a:cubicBezTo>
                  <a:cubicBezTo>
                    <a:pt x="12894" y="24278"/>
                    <a:pt x="14092" y="23311"/>
                    <a:pt x="14989" y="22863"/>
                  </a:cubicBezTo>
                  <a:cubicBezTo>
                    <a:pt x="16810" y="21954"/>
                    <a:pt x="18633" y="21050"/>
                    <a:pt x="20457" y="20149"/>
                  </a:cubicBezTo>
                  <a:cubicBezTo>
                    <a:pt x="23989" y="18405"/>
                    <a:pt x="27526" y="16670"/>
                    <a:pt x="31061" y="14933"/>
                  </a:cubicBezTo>
                  <a:lnTo>
                    <a:pt x="22615" y="726"/>
                  </a:lnTo>
                  <a:cubicBezTo>
                    <a:pt x="20263" y="212"/>
                    <a:pt x="18035" y="0"/>
                    <a:pt x="159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37" name="Google Shape;237;p27"/>
            <p:cNvSpPr/>
            <p:nvPr/>
          </p:nvSpPr>
          <p:spPr>
            <a:xfrm>
              <a:off x="1743721" y="1198852"/>
              <a:ext cx="1061750" cy="827667"/>
            </a:xfrm>
            <a:custGeom>
              <a:avLst/>
              <a:gdLst/>
              <a:ahLst/>
              <a:cxnLst/>
              <a:rect l="l" t="t" r="r" b="b"/>
              <a:pathLst>
                <a:path w="32331" h="25203" extrusionOk="0">
                  <a:moveTo>
                    <a:pt x="16624" y="932"/>
                  </a:moveTo>
                  <a:cubicBezTo>
                    <a:pt x="18598" y="932"/>
                    <a:pt x="20709" y="1127"/>
                    <a:pt x="22930" y="1597"/>
                  </a:cubicBezTo>
                  <a:lnTo>
                    <a:pt x="31014" y="15195"/>
                  </a:lnTo>
                  <a:lnTo>
                    <a:pt x="28581" y="16391"/>
                  </a:lnTo>
                  <a:cubicBezTo>
                    <a:pt x="26007" y="17655"/>
                    <a:pt x="23434" y="18919"/>
                    <a:pt x="20863" y="20189"/>
                  </a:cubicBezTo>
                  <a:cubicBezTo>
                    <a:pt x="19038" y="21090"/>
                    <a:pt x="17214" y="21994"/>
                    <a:pt x="15392" y="22903"/>
                  </a:cubicBezTo>
                  <a:cubicBezTo>
                    <a:pt x="15117" y="23041"/>
                    <a:pt x="14828" y="23217"/>
                    <a:pt x="14521" y="23403"/>
                  </a:cubicBezTo>
                  <a:cubicBezTo>
                    <a:pt x="13876" y="23795"/>
                    <a:pt x="13093" y="24270"/>
                    <a:pt x="12528" y="24270"/>
                  </a:cubicBezTo>
                  <a:cubicBezTo>
                    <a:pt x="12449" y="24270"/>
                    <a:pt x="12375" y="24261"/>
                    <a:pt x="12306" y="24241"/>
                  </a:cubicBezTo>
                  <a:cubicBezTo>
                    <a:pt x="12085" y="24177"/>
                    <a:pt x="11903" y="23996"/>
                    <a:pt x="11748" y="23686"/>
                  </a:cubicBezTo>
                  <a:lnTo>
                    <a:pt x="1233" y="5167"/>
                  </a:lnTo>
                  <a:cubicBezTo>
                    <a:pt x="2673" y="4253"/>
                    <a:pt x="8472" y="932"/>
                    <a:pt x="16624" y="932"/>
                  </a:cubicBezTo>
                  <a:close/>
                  <a:moveTo>
                    <a:pt x="16632" y="0"/>
                  </a:moveTo>
                  <a:cubicBezTo>
                    <a:pt x="6913" y="0"/>
                    <a:pt x="418" y="4585"/>
                    <a:pt x="340" y="4641"/>
                  </a:cubicBezTo>
                  <a:lnTo>
                    <a:pt x="0" y="4886"/>
                  </a:lnTo>
                  <a:lnTo>
                    <a:pt x="10920" y="24113"/>
                  </a:lnTo>
                  <a:cubicBezTo>
                    <a:pt x="11194" y="24655"/>
                    <a:pt x="11573" y="25000"/>
                    <a:pt x="12048" y="25136"/>
                  </a:cubicBezTo>
                  <a:cubicBezTo>
                    <a:pt x="12207" y="25182"/>
                    <a:pt x="12367" y="25202"/>
                    <a:pt x="12530" y="25202"/>
                  </a:cubicBezTo>
                  <a:cubicBezTo>
                    <a:pt x="13354" y="25202"/>
                    <a:pt x="14223" y="24675"/>
                    <a:pt x="15004" y="24200"/>
                  </a:cubicBezTo>
                  <a:cubicBezTo>
                    <a:pt x="15294" y="24024"/>
                    <a:pt x="15568" y="23858"/>
                    <a:pt x="15809" y="23738"/>
                  </a:cubicBezTo>
                  <a:cubicBezTo>
                    <a:pt x="17629" y="22830"/>
                    <a:pt x="19452" y="21926"/>
                    <a:pt x="21276" y="21025"/>
                  </a:cubicBezTo>
                  <a:cubicBezTo>
                    <a:pt x="23846" y="19755"/>
                    <a:pt x="26419" y="18491"/>
                    <a:pt x="28992" y="17228"/>
                  </a:cubicBezTo>
                  <a:lnTo>
                    <a:pt x="32331" y="15587"/>
                  </a:lnTo>
                  <a:lnTo>
                    <a:pt x="23524" y="773"/>
                  </a:lnTo>
                  <a:lnTo>
                    <a:pt x="23327" y="729"/>
                  </a:lnTo>
                  <a:cubicBezTo>
                    <a:pt x="20967" y="213"/>
                    <a:pt x="18725" y="0"/>
                    <a:pt x="1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2570307" y="1155571"/>
              <a:ext cx="807503" cy="552500"/>
            </a:xfrm>
            <a:custGeom>
              <a:avLst/>
              <a:gdLst/>
              <a:ahLst/>
              <a:cxnLst/>
              <a:rect l="l" t="t" r="r" b="b"/>
              <a:pathLst>
                <a:path w="24589" h="16824" extrusionOk="0">
                  <a:moveTo>
                    <a:pt x="19205" y="1"/>
                  </a:moveTo>
                  <a:cubicBezTo>
                    <a:pt x="18850" y="1"/>
                    <a:pt x="18459" y="47"/>
                    <a:pt x="18042" y="74"/>
                  </a:cubicBezTo>
                  <a:cubicBezTo>
                    <a:pt x="16516" y="175"/>
                    <a:pt x="15005" y="444"/>
                    <a:pt x="13521" y="808"/>
                  </a:cubicBezTo>
                  <a:cubicBezTo>
                    <a:pt x="8825" y="1959"/>
                    <a:pt x="4169" y="3933"/>
                    <a:pt x="0" y="6390"/>
                  </a:cubicBezTo>
                  <a:lnTo>
                    <a:pt x="6432" y="16823"/>
                  </a:lnTo>
                  <a:cubicBezTo>
                    <a:pt x="11791" y="15658"/>
                    <a:pt x="23676" y="15658"/>
                    <a:pt x="23676" y="15658"/>
                  </a:cubicBezTo>
                  <a:cubicBezTo>
                    <a:pt x="23994" y="15658"/>
                    <a:pt x="24386" y="15635"/>
                    <a:pt x="24515" y="15283"/>
                  </a:cubicBezTo>
                  <a:cubicBezTo>
                    <a:pt x="24588" y="15085"/>
                    <a:pt x="24562" y="14865"/>
                    <a:pt x="24534" y="14656"/>
                  </a:cubicBezTo>
                  <a:cubicBezTo>
                    <a:pt x="23900" y="10029"/>
                    <a:pt x="22417" y="5548"/>
                    <a:pt x="20862" y="1162"/>
                  </a:cubicBezTo>
                  <a:cubicBezTo>
                    <a:pt x="20520" y="198"/>
                    <a:pt x="19939" y="1"/>
                    <a:pt x="19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2549027" y="1140334"/>
              <a:ext cx="844546" cy="584979"/>
            </a:xfrm>
            <a:custGeom>
              <a:avLst/>
              <a:gdLst/>
              <a:ahLst/>
              <a:cxnLst/>
              <a:rect l="l" t="t" r="r" b="b"/>
              <a:pathLst>
                <a:path w="25717" h="17813" extrusionOk="0">
                  <a:moveTo>
                    <a:pt x="19856" y="932"/>
                  </a:moveTo>
                  <a:cubicBezTo>
                    <a:pt x="20497" y="932"/>
                    <a:pt x="20829" y="1098"/>
                    <a:pt x="21071" y="1781"/>
                  </a:cubicBezTo>
                  <a:cubicBezTo>
                    <a:pt x="22567" y="6001"/>
                    <a:pt x="24081" y="10512"/>
                    <a:pt x="24719" y="15183"/>
                  </a:cubicBezTo>
                  <a:cubicBezTo>
                    <a:pt x="24738" y="15319"/>
                    <a:pt x="24761" y="15489"/>
                    <a:pt x="24725" y="15587"/>
                  </a:cubicBezTo>
                  <a:cubicBezTo>
                    <a:pt x="24717" y="15613"/>
                    <a:pt x="24651" y="15657"/>
                    <a:pt x="24324" y="15657"/>
                  </a:cubicBezTo>
                  <a:cubicBezTo>
                    <a:pt x="23846" y="15657"/>
                    <a:pt x="12779" y="15669"/>
                    <a:pt x="7306" y="16764"/>
                  </a:cubicBezTo>
                  <a:lnTo>
                    <a:pt x="1295" y="7016"/>
                  </a:lnTo>
                  <a:cubicBezTo>
                    <a:pt x="5453" y="4617"/>
                    <a:pt x="9933" y="2790"/>
                    <a:pt x="14281" y="1725"/>
                  </a:cubicBezTo>
                  <a:cubicBezTo>
                    <a:pt x="15889" y="1331"/>
                    <a:pt x="17341" y="1094"/>
                    <a:pt x="18720" y="1003"/>
                  </a:cubicBezTo>
                  <a:cubicBezTo>
                    <a:pt x="18858" y="995"/>
                    <a:pt x="18993" y="984"/>
                    <a:pt x="19124" y="972"/>
                  </a:cubicBezTo>
                  <a:cubicBezTo>
                    <a:pt x="19406" y="949"/>
                    <a:pt x="19647" y="932"/>
                    <a:pt x="19856" y="932"/>
                  </a:cubicBezTo>
                  <a:close/>
                  <a:moveTo>
                    <a:pt x="19830" y="1"/>
                  </a:moveTo>
                  <a:cubicBezTo>
                    <a:pt x="19568" y="1"/>
                    <a:pt x="19304" y="22"/>
                    <a:pt x="19047" y="44"/>
                  </a:cubicBezTo>
                  <a:cubicBezTo>
                    <a:pt x="18921" y="53"/>
                    <a:pt x="18791" y="65"/>
                    <a:pt x="18659" y="73"/>
                  </a:cubicBezTo>
                  <a:cubicBezTo>
                    <a:pt x="17225" y="168"/>
                    <a:pt x="15720" y="412"/>
                    <a:pt x="14059" y="820"/>
                  </a:cubicBezTo>
                  <a:cubicBezTo>
                    <a:pt x="9481" y="1942"/>
                    <a:pt x="4761" y="3890"/>
                    <a:pt x="411" y="6452"/>
                  </a:cubicBezTo>
                  <a:lnTo>
                    <a:pt x="1" y="6694"/>
                  </a:lnTo>
                  <a:lnTo>
                    <a:pt x="6857" y="17813"/>
                  </a:lnTo>
                  <a:lnTo>
                    <a:pt x="7179" y="17742"/>
                  </a:lnTo>
                  <a:cubicBezTo>
                    <a:pt x="12429" y="16601"/>
                    <a:pt x="24205" y="16588"/>
                    <a:pt x="24324" y="16588"/>
                  </a:cubicBezTo>
                  <a:cubicBezTo>
                    <a:pt x="24605" y="16588"/>
                    <a:pt x="25352" y="16588"/>
                    <a:pt x="25601" y="15907"/>
                  </a:cubicBezTo>
                  <a:cubicBezTo>
                    <a:pt x="25716" y="15592"/>
                    <a:pt x="25673" y="15270"/>
                    <a:pt x="25643" y="15058"/>
                  </a:cubicBezTo>
                  <a:cubicBezTo>
                    <a:pt x="24992" y="10298"/>
                    <a:pt x="23462" y="5735"/>
                    <a:pt x="21949" y="1470"/>
                  </a:cubicBezTo>
                  <a:cubicBezTo>
                    <a:pt x="21511" y="232"/>
                    <a:pt x="20683" y="1"/>
                    <a:pt x="19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0" name="Google Shape;240;p27"/>
            <p:cNvSpPr/>
            <p:nvPr/>
          </p:nvSpPr>
          <p:spPr>
            <a:xfrm>
              <a:off x="2551983" y="1046907"/>
              <a:ext cx="780541" cy="661168"/>
            </a:xfrm>
            <a:custGeom>
              <a:avLst/>
              <a:gdLst/>
              <a:ahLst/>
              <a:cxnLst/>
              <a:rect l="l" t="t" r="r" b="b"/>
              <a:pathLst>
                <a:path w="23768" h="20133" extrusionOk="0">
                  <a:moveTo>
                    <a:pt x="16740" y="1"/>
                  </a:moveTo>
                  <a:cubicBezTo>
                    <a:pt x="16495" y="1"/>
                    <a:pt x="16311" y="92"/>
                    <a:pt x="16311" y="92"/>
                  </a:cubicBezTo>
                  <a:cubicBezTo>
                    <a:pt x="7456" y="1258"/>
                    <a:pt x="0" y="8015"/>
                    <a:pt x="0" y="8015"/>
                  </a:cubicBezTo>
                  <a:lnTo>
                    <a:pt x="6990" y="20132"/>
                  </a:lnTo>
                  <a:cubicBezTo>
                    <a:pt x="10253" y="18502"/>
                    <a:pt x="21904" y="16403"/>
                    <a:pt x="21904" y="16403"/>
                  </a:cubicBezTo>
                  <a:cubicBezTo>
                    <a:pt x="23767" y="16170"/>
                    <a:pt x="22835" y="14074"/>
                    <a:pt x="22835" y="14074"/>
                  </a:cubicBezTo>
                  <a:lnTo>
                    <a:pt x="17709" y="792"/>
                  </a:lnTo>
                  <a:cubicBezTo>
                    <a:pt x="17450" y="144"/>
                    <a:pt x="17047" y="1"/>
                    <a:pt x="16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1" name="Google Shape;241;p27"/>
            <p:cNvSpPr/>
            <p:nvPr/>
          </p:nvSpPr>
          <p:spPr>
            <a:xfrm>
              <a:off x="2532542" y="1031604"/>
              <a:ext cx="801460" cy="696569"/>
            </a:xfrm>
            <a:custGeom>
              <a:avLst/>
              <a:gdLst/>
              <a:ahLst/>
              <a:cxnLst/>
              <a:rect l="l" t="t" r="r" b="b"/>
              <a:pathLst>
                <a:path w="24405" h="21211" extrusionOk="0">
                  <a:moveTo>
                    <a:pt x="17331" y="933"/>
                  </a:moveTo>
                  <a:cubicBezTo>
                    <a:pt x="17383" y="933"/>
                    <a:pt x="17439" y="941"/>
                    <a:pt x="17493" y="963"/>
                  </a:cubicBezTo>
                  <a:cubicBezTo>
                    <a:pt x="17641" y="1021"/>
                    <a:pt x="17768" y="1180"/>
                    <a:pt x="17867" y="1425"/>
                  </a:cubicBezTo>
                  <a:lnTo>
                    <a:pt x="23002" y="14728"/>
                  </a:lnTo>
                  <a:cubicBezTo>
                    <a:pt x="23097" y="14949"/>
                    <a:pt x="23323" y="15667"/>
                    <a:pt x="23097" y="16065"/>
                  </a:cubicBezTo>
                  <a:cubicBezTo>
                    <a:pt x="23057" y="16134"/>
                    <a:pt x="22937" y="16345"/>
                    <a:pt x="22437" y="16407"/>
                  </a:cubicBezTo>
                  <a:lnTo>
                    <a:pt x="22413" y="16411"/>
                  </a:lnTo>
                  <a:cubicBezTo>
                    <a:pt x="21953" y="16494"/>
                    <a:pt x="11483" y="18390"/>
                    <a:pt x="7773" y="19997"/>
                  </a:cubicBezTo>
                  <a:lnTo>
                    <a:pt x="1189" y="8582"/>
                  </a:lnTo>
                  <a:cubicBezTo>
                    <a:pt x="2623" y="7368"/>
                    <a:pt x="9311" y="2028"/>
                    <a:pt x="16964" y="1021"/>
                  </a:cubicBezTo>
                  <a:lnTo>
                    <a:pt x="17041" y="1008"/>
                  </a:lnTo>
                  <a:lnTo>
                    <a:pt x="17105" y="979"/>
                  </a:lnTo>
                  <a:cubicBezTo>
                    <a:pt x="17106" y="978"/>
                    <a:pt x="17207" y="933"/>
                    <a:pt x="17331" y="933"/>
                  </a:cubicBezTo>
                  <a:close/>
                  <a:moveTo>
                    <a:pt x="17334" y="0"/>
                  </a:moveTo>
                  <a:cubicBezTo>
                    <a:pt x="17090" y="0"/>
                    <a:pt x="16889" y="63"/>
                    <a:pt x="16779" y="106"/>
                  </a:cubicBezTo>
                  <a:cubicBezTo>
                    <a:pt x="7911" y="1299"/>
                    <a:pt x="587" y="7857"/>
                    <a:pt x="278" y="8136"/>
                  </a:cubicBezTo>
                  <a:lnTo>
                    <a:pt x="1" y="8389"/>
                  </a:lnTo>
                  <a:lnTo>
                    <a:pt x="7399" y="21211"/>
                  </a:lnTo>
                  <a:lnTo>
                    <a:pt x="7790" y="21015"/>
                  </a:lnTo>
                  <a:cubicBezTo>
                    <a:pt x="10911" y="19455"/>
                    <a:pt x="22140" y="17408"/>
                    <a:pt x="22566" y="17331"/>
                  </a:cubicBezTo>
                  <a:cubicBezTo>
                    <a:pt x="23356" y="17228"/>
                    <a:pt x="23732" y="16835"/>
                    <a:pt x="23909" y="16521"/>
                  </a:cubicBezTo>
                  <a:cubicBezTo>
                    <a:pt x="24404" y="15646"/>
                    <a:pt x="23911" y="14480"/>
                    <a:pt x="23862" y="14372"/>
                  </a:cubicBezTo>
                  <a:lnTo>
                    <a:pt x="18733" y="1085"/>
                  </a:lnTo>
                  <a:cubicBezTo>
                    <a:pt x="18531" y="577"/>
                    <a:pt x="18223" y="242"/>
                    <a:pt x="17818" y="88"/>
                  </a:cubicBezTo>
                  <a:cubicBezTo>
                    <a:pt x="17648" y="24"/>
                    <a:pt x="17483" y="0"/>
                    <a:pt x="17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2" name="Google Shape;242;p27"/>
            <p:cNvSpPr/>
            <p:nvPr/>
          </p:nvSpPr>
          <p:spPr>
            <a:xfrm>
              <a:off x="2435372" y="748370"/>
              <a:ext cx="753678" cy="959716"/>
            </a:xfrm>
            <a:custGeom>
              <a:avLst/>
              <a:gdLst/>
              <a:ahLst/>
              <a:cxnLst/>
              <a:rect l="l" t="t" r="r" b="b"/>
              <a:pathLst>
                <a:path w="22950" h="29224" extrusionOk="0">
                  <a:moveTo>
                    <a:pt x="13522" y="1"/>
                  </a:moveTo>
                  <a:cubicBezTo>
                    <a:pt x="13218" y="1"/>
                    <a:pt x="12918" y="89"/>
                    <a:pt x="12608" y="217"/>
                  </a:cubicBezTo>
                  <a:cubicBezTo>
                    <a:pt x="11545" y="656"/>
                    <a:pt x="10467" y="1070"/>
                    <a:pt x="9460" y="1630"/>
                  </a:cubicBezTo>
                  <a:cubicBezTo>
                    <a:pt x="6812" y="3107"/>
                    <a:pt x="4553" y="5238"/>
                    <a:pt x="2616" y="7550"/>
                  </a:cubicBezTo>
                  <a:cubicBezTo>
                    <a:pt x="1944" y="8353"/>
                    <a:pt x="1307" y="9186"/>
                    <a:pt x="712" y="10048"/>
                  </a:cubicBezTo>
                  <a:cubicBezTo>
                    <a:pt x="648" y="10141"/>
                    <a:pt x="1" y="10937"/>
                    <a:pt x="56" y="11048"/>
                  </a:cubicBezTo>
                  <a:cubicBezTo>
                    <a:pt x="5065" y="21184"/>
                    <a:pt x="10541" y="29223"/>
                    <a:pt x="10541" y="29223"/>
                  </a:cubicBezTo>
                  <a:cubicBezTo>
                    <a:pt x="14037" y="23165"/>
                    <a:pt x="21493" y="19902"/>
                    <a:pt x="21493" y="19902"/>
                  </a:cubicBezTo>
                  <a:cubicBezTo>
                    <a:pt x="22950" y="18931"/>
                    <a:pt x="21731" y="16659"/>
                    <a:pt x="21270" y="15462"/>
                  </a:cubicBezTo>
                  <a:cubicBezTo>
                    <a:pt x="20642" y="13832"/>
                    <a:pt x="19906" y="12249"/>
                    <a:pt x="19230" y="10640"/>
                  </a:cubicBezTo>
                  <a:cubicBezTo>
                    <a:pt x="18074" y="7892"/>
                    <a:pt x="16909" y="5147"/>
                    <a:pt x="15697" y="2424"/>
                  </a:cubicBezTo>
                  <a:cubicBezTo>
                    <a:pt x="15325" y="1589"/>
                    <a:pt x="15083" y="606"/>
                    <a:pt x="14209" y="167"/>
                  </a:cubicBezTo>
                  <a:cubicBezTo>
                    <a:pt x="13974" y="49"/>
                    <a:pt x="13747" y="1"/>
                    <a:pt x="135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3" name="Google Shape;243;p27"/>
            <p:cNvSpPr/>
            <p:nvPr/>
          </p:nvSpPr>
          <p:spPr>
            <a:xfrm>
              <a:off x="2418198" y="733100"/>
              <a:ext cx="783825" cy="1003722"/>
            </a:xfrm>
            <a:custGeom>
              <a:avLst/>
              <a:gdLst/>
              <a:ahLst/>
              <a:cxnLst/>
              <a:rect l="l" t="t" r="r" b="b"/>
              <a:pathLst>
                <a:path w="23868" h="30564" extrusionOk="0">
                  <a:moveTo>
                    <a:pt x="14046" y="931"/>
                  </a:moveTo>
                  <a:cubicBezTo>
                    <a:pt x="14215" y="931"/>
                    <a:pt x="14367" y="970"/>
                    <a:pt x="14524" y="1049"/>
                  </a:cubicBezTo>
                  <a:cubicBezTo>
                    <a:pt x="15080" y="1329"/>
                    <a:pt x="15330" y="1945"/>
                    <a:pt x="15594" y="2598"/>
                  </a:cubicBezTo>
                  <a:cubicBezTo>
                    <a:pt x="15658" y="2760"/>
                    <a:pt x="15724" y="2921"/>
                    <a:pt x="15793" y="3078"/>
                  </a:cubicBezTo>
                  <a:cubicBezTo>
                    <a:pt x="17045" y="5891"/>
                    <a:pt x="18230" y="8685"/>
                    <a:pt x="19323" y="11286"/>
                  </a:cubicBezTo>
                  <a:cubicBezTo>
                    <a:pt x="19564" y="11861"/>
                    <a:pt x="19814" y="12431"/>
                    <a:pt x="20063" y="13003"/>
                  </a:cubicBezTo>
                  <a:cubicBezTo>
                    <a:pt x="20503" y="14011"/>
                    <a:pt x="20958" y="15054"/>
                    <a:pt x="21357" y="16094"/>
                  </a:cubicBezTo>
                  <a:cubicBezTo>
                    <a:pt x="21418" y="16249"/>
                    <a:pt x="21490" y="16423"/>
                    <a:pt x="21568" y="16609"/>
                  </a:cubicBezTo>
                  <a:cubicBezTo>
                    <a:pt x="22163" y="18033"/>
                    <a:pt x="22627" y="19361"/>
                    <a:pt x="21788" y="19959"/>
                  </a:cubicBezTo>
                  <a:cubicBezTo>
                    <a:pt x="21142" y="20247"/>
                    <a:pt x="14593" y="23272"/>
                    <a:pt x="11047" y="28821"/>
                  </a:cubicBezTo>
                  <a:cubicBezTo>
                    <a:pt x="9701" y="26783"/>
                    <a:pt x="5225" y="19830"/>
                    <a:pt x="1089" y="11495"/>
                  </a:cubicBezTo>
                  <a:cubicBezTo>
                    <a:pt x="1169" y="11372"/>
                    <a:pt x="1311" y="11179"/>
                    <a:pt x="1514" y="10916"/>
                  </a:cubicBezTo>
                  <a:cubicBezTo>
                    <a:pt x="1567" y="10847"/>
                    <a:pt x="1604" y="10798"/>
                    <a:pt x="1618" y="10778"/>
                  </a:cubicBezTo>
                  <a:cubicBezTo>
                    <a:pt x="2191" y="9948"/>
                    <a:pt x="2822" y="9120"/>
                    <a:pt x="3496" y="8314"/>
                  </a:cubicBezTo>
                  <a:cubicBezTo>
                    <a:pt x="5684" y="5703"/>
                    <a:pt x="7880" y="3802"/>
                    <a:pt x="10210" y="2503"/>
                  </a:cubicBezTo>
                  <a:cubicBezTo>
                    <a:pt x="11038" y="2041"/>
                    <a:pt x="11943" y="1671"/>
                    <a:pt x="12819" y="1314"/>
                  </a:cubicBezTo>
                  <a:lnTo>
                    <a:pt x="13310" y="1113"/>
                  </a:lnTo>
                  <a:cubicBezTo>
                    <a:pt x="13605" y="991"/>
                    <a:pt x="13838" y="931"/>
                    <a:pt x="14046" y="931"/>
                  </a:cubicBezTo>
                  <a:close/>
                  <a:moveTo>
                    <a:pt x="14046" y="1"/>
                  </a:moveTo>
                  <a:cubicBezTo>
                    <a:pt x="13636" y="1"/>
                    <a:pt x="13265" y="123"/>
                    <a:pt x="12954" y="252"/>
                  </a:cubicBezTo>
                  <a:lnTo>
                    <a:pt x="12465" y="451"/>
                  </a:lnTo>
                  <a:cubicBezTo>
                    <a:pt x="11565" y="819"/>
                    <a:pt x="10634" y="1200"/>
                    <a:pt x="9756" y="1689"/>
                  </a:cubicBezTo>
                  <a:cubicBezTo>
                    <a:pt x="7324" y="3044"/>
                    <a:pt x="5044" y="5016"/>
                    <a:pt x="2782" y="7716"/>
                  </a:cubicBezTo>
                  <a:cubicBezTo>
                    <a:pt x="2089" y="8543"/>
                    <a:pt x="1439" y="9395"/>
                    <a:pt x="853" y="10246"/>
                  </a:cubicBezTo>
                  <a:cubicBezTo>
                    <a:pt x="840" y="10263"/>
                    <a:pt x="813" y="10299"/>
                    <a:pt x="776" y="10346"/>
                  </a:cubicBezTo>
                  <a:cubicBezTo>
                    <a:pt x="180" y="11118"/>
                    <a:pt x="1" y="11396"/>
                    <a:pt x="161" y="11719"/>
                  </a:cubicBezTo>
                  <a:cubicBezTo>
                    <a:pt x="5128" y="21768"/>
                    <a:pt x="10624" y="29869"/>
                    <a:pt x="10680" y="29951"/>
                  </a:cubicBezTo>
                  <a:lnTo>
                    <a:pt x="11098" y="30564"/>
                  </a:lnTo>
                  <a:lnTo>
                    <a:pt x="11468" y="29921"/>
                  </a:lnTo>
                  <a:cubicBezTo>
                    <a:pt x="14844" y="24070"/>
                    <a:pt x="22130" y="20826"/>
                    <a:pt x="22203" y="20795"/>
                  </a:cubicBezTo>
                  <a:lnTo>
                    <a:pt x="22275" y="20755"/>
                  </a:lnTo>
                  <a:cubicBezTo>
                    <a:pt x="23867" y="19694"/>
                    <a:pt x="22966" y="17537"/>
                    <a:pt x="22428" y="16249"/>
                  </a:cubicBezTo>
                  <a:cubicBezTo>
                    <a:pt x="22354" y="16072"/>
                    <a:pt x="22285" y="15907"/>
                    <a:pt x="22228" y="15759"/>
                  </a:cubicBezTo>
                  <a:cubicBezTo>
                    <a:pt x="21820" y="14700"/>
                    <a:pt x="21361" y="13647"/>
                    <a:pt x="20917" y="12629"/>
                  </a:cubicBezTo>
                  <a:cubicBezTo>
                    <a:pt x="20669" y="12063"/>
                    <a:pt x="20421" y="11495"/>
                    <a:pt x="20182" y="10924"/>
                  </a:cubicBezTo>
                  <a:cubicBezTo>
                    <a:pt x="19087" y="8319"/>
                    <a:pt x="17900" y="5519"/>
                    <a:pt x="16645" y="2699"/>
                  </a:cubicBezTo>
                  <a:cubicBezTo>
                    <a:pt x="16580" y="2553"/>
                    <a:pt x="16519" y="2402"/>
                    <a:pt x="16458" y="2249"/>
                  </a:cubicBezTo>
                  <a:cubicBezTo>
                    <a:pt x="16156" y="1501"/>
                    <a:pt x="15813" y="655"/>
                    <a:pt x="14942" y="216"/>
                  </a:cubicBezTo>
                  <a:cubicBezTo>
                    <a:pt x="14630" y="59"/>
                    <a:pt x="14329" y="1"/>
                    <a:pt x="140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1771470" y="1135047"/>
              <a:ext cx="1012392" cy="817059"/>
            </a:xfrm>
            <a:custGeom>
              <a:avLst/>
              <a:gdLst/>
              <a:ahLst/>
              <a:cxnLst/>
              <a:rect l="l" t="t" r="r" b="b"/>
              <a:pathLst>
                <a:path w="30828" h="24880" extrusionOk="0">
                  <a:moveTo>
                    <a:pt x="10502" y="1"/>
                  </a:moveTo>
                  <a:cubicBezTo>
                    <a:pt x="2855" y="1"/>
                    <a:pt x="1" y="3234"/>
                    <a:pt x="1" y="3234"/>
                  </a:cubicBezTo>
                  <a:lnTo>
                    <a:pt x="10720" y="24205"/>
                  </a:lnTo>
                  <a:cubicBezTo>
                    <a:pt x="11143" y="24735"/>
                    <a:pt x="11663" y="24879"/>
                    <a:pt x="12104" y="24879"/>
                  </a:cubicBezTo>
                  <a:cubicBezTo>
                    <a:pt x="12633" y="24879"/>
                    <a:pt x="13049" y="24671"/>
                    <a:pt x="13049" y="24671"/>
                  </a:cubicBezTo>
                  <a:cubicBezTo>
                    <a:pt x="17243" y="21875"/>
                    <a:pt x="30828" y="17334"/>
                    <a:pt x="30828" y="17334"/>
                  </a:cubicBezTo>
                  <a:lnTo>
                    <a:pt x="21748" y="1859"/>
                  </a:lnTo>
                  <a:cubicBezTo>
                    <a:pt x="17194" y="492"/>
                    <a:pt x="13483" y="1"/>
                    <a:pt x="10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1753081" y="1119350"/>
              <a:ext cx="1053540" cy="848027"/>
            </a:xfrm>
            <a:custGeom>
              <a:avLst/>
              <a:gdLst/>
              <a:ahLst/>
              <a:cxnLst/>
              <a:rect l="l" t="t" r="r" b="b"/>
              <a:pathLst>
                <a:path w="32081" h="25823" extrusionOk="0">
                  <a:moveTo>
                    <a:pt x="11079" y="949"/>
                  </a:moveTo>
                  <a:cubicBezTo>
                    <a:pt x="13974" y="949"/>
                    <a:pt x="17577" y="1420"/>
                    <a:pt x="21998" y="2731"/>
                  </a:cubicBezTo>
                  <a:lnTo>
                    <a:pt x="30696" y="17554"/>
                  </a:lnTo>
                  <a:cubicBezTo>
                    <a:pt x="28093" y="18440"/>
                    <a:pt x="17175" y="22230"/>
                    <a:pt x="13380" y="24743"/>
                  </a:cubicBezTo>
                  <a:cubicBezTo>
                    <a:pt x="13287" y="24785"/>
                    <a:pt x="13009" y="24896"/>
                    <a:pt x="12675" y="24896"/>
                  </a:cubicBezTo>
                  <a:cubicBezTo>
                    <a:pt x="12354" y="24896"/>
                    <a:pt x="11982" y="24793"/>
                    <a:pt x="11671" y="24426"/>
                  </a:cubicBezTo>
                  <a:lnTo>
                    <a:pt x="1133" y="3807"/>
                  </a:lnTo>
                  <a:cubicBezTo>
                    <a:pt x="1922" y="3111"/>
                    <a:pt x="4876" y="949"/>
                    <a:pt x="11079" y="949"/>
                  </a:cubicBezTo>
                  <a:close/>
                  <a:moveTo>
                    <a:pt x="11014" y="1"/>
                  </a:moveTo>
                  <a:cubicBezTo>
                    <a:pt x="3337" y="1"/>
                    <a:pt x="378" y="3214"/>
                    <a:pt x="211" y="3404"/>
                  </a:cubicBezTo>
                  <a:lnTo>
                    <a:pt x="0" y="3641"/>
                  </a:lnTo>
                  <a:lnTo>
                    <a:pt x="10864" y="24896"/>
                  </a:lnTo>
                  <a:lnTo>
                    <a:pt x="10915" y="24974"/>
                  </a:lnTo>
                  <a:cubicBezTo>
                    <a:pt x="11432" y="25622"/>
                    <a:pt x="12092" y="25823"/>
                    <a:pt x="12678" y="25823"/>
                  </a:cubicBezTo>
                  <a:cubicBezTo>
                    <a:pt x="13138" y="25823"/>
                    <a:pt x="13554" y="25699"/>
                    <a:pt x="13818" y="25566"/>
                  </a:cubicBezTo>
                  <a:lnTo>
                    <a:pt x="13867" y="25537"/>
                  </a:lnTo>
                  <a:cubicBezTo>
                    <a:pt x="17962" y="22808"/>
                    <a:pt x="31400" y="18299"/>
                    <a:pt x="31535" y="18254"/>
                  </a:cubicBezTo>
                  <a:lnTo>
                    <a:pt x="32081" y="18071"/>
                  </a:lnTo>
                  <a:lnTo>
                    <a:pt x="22617" y="1942"/>
                  </a:lnTo>
                  <a:lnTo>
                    <a:pt x="22442" y="1890"/>
                  </a:lnTo>
                  <a:cubicBezTo>
                    <a:pt x="17817" y="502"/>
                    <a:pt x="14047" y="1"/>
                    <a:pt x="110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1810943" y="1094195"/>
              <a:ext cx="972918" cy="783070"/>
            </a:xfrm>
            <a:custGeom>
              <a:avLst/>
              <a:gdLst/>
              <a:ahLst/>
              <a:cxnLst/>
              <a:rect l="l" t="t" r="r" b="b"/>
              <a:pathLst>
                <a:path w="29626" h="23845" extrusionOk="0">
                  <a:moveTo>
                    <a:pt x="8774" y="1"/>
                  </a:moveTo>
                  <a:cubicBezTo>
                    <a:pt x="7546" y="1"/>
                    <a:pt x="6321" y="86"/>
                    <a:pt x="5109" y="274"/>
                  </a:cubicBezTo>
                  <a:cubicBezTo>
                    <a:pt x="3945" y="455"/>
                    <a:pt x="2784" y="737"/>
                    <a:pt x="1693" y="1189"/>
                  </a:cubicBezTo>
                  <a:cubicBezTo>
                    <a:pt x="1355" y="1330"/>
                    <a:pt x="1012" y="1480"/>
                    <a:pt x="696" y="1667"/>
                  </a:cubicBezTo>
                  <a:cubicBezTo>
                    <a:pt x="472" y="1801"/>
                    <a:pt x="343" y="1998"/>
                    <a:pt x="286" y="2238"/>
                  </a:cubicBezTo>
                  <a:cubicBezTo>
                    <a:pt x="0" y="3462"/>
                    <a:pt x="1595" y="5811"/>
                    <a:pt x="1994" y="6701"/>
                  </a:cubicBezTo>
                  <a:cubicBezTo>
                    <a:pt x="3970" y="11114"/>
                    <a:pt x="5776" y="15608"/>
                    <a:pt x="7799" y="19999"/>
                  </a:cubicBezTo>
                  <a:cubicBezTo>
                    <a:pt x="8452" y="21417"/>
                    <a:pt x="9484" y="23660"/>
                    <a:pt x="11281" y="23835"/>
                  </a:cubicBezTo>
                  <a:cubicBezTo>
                    <a:pt x="11351" y="23841"/>
                    <a:pt x="11421" y="23845"/>
                    <a:pt x="11492" y="23845"/>
                  </a:cubicBezTo>
                  <a:cubicBezTo>
                    <a:pt x="12900" y="23845"/>
                    <a:pt x="14369" y="22540"/>
                    <a:pt x="15579" y="21966"/>
                  </a:cubicBezTo>
                  <a:cubicBezTo>
                    <a:pt x="17084" y="21252"/>
                    <a:pt x="18663" y="20700"/>
                    <a:pt x="20268" y="20258"/>
                  </a:cubicBezTo>
                  <a:cubicBezTo>
                    <a:pt x="21883" y="19814"/>
                    <a:pt x="23527" y="19486"/>
                    <a:pt x="25178" y="19213"/>
                  </a:cubicBezTo>
                  <a:cubicBezTo>
                    <a:pt x="25590" y="19144"/>
                    <a:pt x="28504" y="18529"/>
                    <a:pt x="29381" y="18529"/>
                  </a:cubicBezTo>
                  <a:cubicBezTo>
                    <a:pt x="29518" y="18529"/>
                    <a:pt x="29605" y="18544"/>
                    <a:pt x="29626" y="18578"/>
                  </a:cubicBezTo>
                  <a:cubicBezTo>
                    <a:pt x="29626" y="18577"/>
                    <a:pt x="19673" y="1754"/>
                    <a:pt x="19673" y="1754"/>
                  </a:cubicBezTo>
                  <a:cubicBezTo>
                    <a:pt x="16174" y="762"/>
                    <a:pt x="12459" y="1"/>
                    <a:pt x="87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7" name="Google Shape;247;p27"/>
            <p:cNvSpPr/>
            <p:nvPr/>
          </p:nvSpPr>
          <p:spPr>
            <a:xfrm>
              <a:off x="1796920" y="1078827"/>
              <a:ext cx="1000208" cy="813742"/>
            </a:xfrm>
            <a:custGeom>
              <a:avLst/>
              <a:gdLst/>
              <a:ahLst/>
              <a:cxnLst/>
              <a:rect l="l" t="t" r="r" b="b"/>
              <a:pathLst>
                <a:path w="30457" h="24779" extrusionOk="0">
                  <a:moveTo>
                    <a:pt x="29886" y="19466"/>
                  </a:moveTo>
                  <a:cubicBezTo>
                    <a:pt x="29886" y="19466"/>
                    <a:pt x="29886" y="19466"/>
                    <a:pt x="29886" y="19466"/>
                  </a:cubicBezTo>
                  <a:cubicBezTo>
                    <a:pt x="29886" y="19466"/>
                    <a:pt x="29886" y="19466"/>
                    <a:pt x="29886" y="19466"/>
                  </a:cubicBezTo>
                  <a:close/>
                  <a:moveTo>
                    <a:pt x="9205" y="933"/>
                  </a:moveTo>
                  <a:cubicBezTo>
                    <a:pt x="12303" y="933"/>
                    <a:pt x="15755" y="1488"/>
                    <a:pt x="19794" y="2620"/>
                  </a:cubicBezTo>
                  <a:cubicBezTo>
                    <a:pt x="20678" y="4114"/>
                    <a:pt x="27461" y="15582"/>
                    <a:pt x="29230" y="18572"/>
                  </a:cubicBezTo>
                  <a:cubicBezTo>
                    <a:pt x="28604" y="18643"/>
                    <a:pt x="27627" y="18813"/>
                    <a:pt x="26072" y="19117"/>
                  </a:cubicBezTo>
                  <a:cubicBezTo>
                    <a:pt x="25809" y="19168"/>
                    <a:pt x="25615" y="19206"/>
                    <a:pt x="25529" y="19221"/>
                  </a:cubicBezTo>
                  <a:cubicBezTo>
                    <a:pt x="23619" y="19537"/>
                    <a:pt x="22045" y="19872"/>
                    <a:pt x="20573" y="20276"/>
                  </a:cubicBezTo>
                  <a:cubicBezTo>
                    <a:pt x="18804" y="20762"/>
                    <a:pt x="17246" y="21330"/>
                    <a:pt x="15805" y="22013"/>
                  </a:cubicBezTo>
                  <a:cubicBezTo>
                    <a:pt x="15407" y="22202"/>
                    <a:pt x="15000" y="22455"/>
                    <a:pt x="14569" y="22723"/>
                  </a:cubicBezTo>
                  <a:cubicBezTo>
                    <a:pt x="13678" y="23276"/>
                    <a:pt x="12756" y="23847"/>
                    <a:pt x="11921" y="23847"/>
                  </a:cubicBezTo>
                  <a:cubicBezTo>
                    <a:pt x="11864" y="23847"/>
                    <a:pt x="11808" y="23844"/>
                    <a:pt x="11752" y="23839"/>
                  </a:cubicBezTo>
                  <a:cubicBezTo>
                    <a:pt x="10224" y="23690"/>
                    <a:pt x="9277" y="21635"/>
                    <a:pt x="8649" y="20271"/>
                  </a:cubicBezTo>
                  <a:cubicBezTo>
                    <a:pt x="7520" y="17820"/>
                    <a:pt x="6439" y="15290"/>
                    <a:pt x="5392" y="12844"/>
                  </a:cubicBezTo>
                  <a:cubicBezTo>
                    <a:pt x="4569" y="10917"/>
                    <a:pt x="3717" y="8924"/>
                    <a:pt x="2847" y="6978"/>
                  </a:cubicBezTo>
                  <a:cubicBezTo>
                    <a:pt x="2744" y="6750"/>
                    <a:pt x="2578" y="6449"/>
                    <a:pt x="2385" y="6099"/>
                  </a:cubicBezTo>
                  <a:cubicBezTo>
                    <a:pt x="1863" y="5154"/>
                    <a:pt x="989" y="3572"/>
                    <a:pt x="1166" y="2812"/>
                  </a:cubicBezTo>
                  <a:cubicBezTo>
                    <a:pt x="1197" y="2683"/>
                    <a:pt x="1257" y="2597"/>
                    <a:pt x="1361" y="2535"/>
                  </a:cubicBezTo>
                  <a:cubicBezTo>
                    <a:pt x="1659" y="2358"/>
                    <a:pt x="2001" y="2212"/>
                    <a:pt x="2299" y="2088"/>
                  </a:cubicBezTo>
                  <a:cubicBezTo>
                    <a:pt x="3258" y="1690"/>
                    <a:pt x="4342" y="1399"/>
                    <a:pt x="5608" y="1202"/>
                  </a:cubicBezTo>
                  <a:cubicBezTo>
                    <a:pt x="6760" y="1023"/>
                    <a:pt x="7954" y="933"/>
                    <a:pt x="9205" y="933"/>
                  </a:cubicBezTo>
                  <a:close/>
                  <a:moveTo>
                    <a:pt x="9202" y="0"/>
                  </a:moveTo>
                  <a:cubicBezTo>
                    <a:pt x="7904" y="0"/>
                    <a:pt x="6663" y="94"/>
                    <a:pt x="5464" y="281"/>
                  </a:cubicBezTo>
                  <a:cubicBezTo>
                    <a:pt x="4124" y="491"/>
                    <a:pt x="2971" y="799"/>
                    <a:pt x="1941" y="1227"/>
                  </a:cubicBezTo>
                  <a:cubicBezTo>
                    <a:pt x="1614" y="1364"/>
                    <a:pt x="1236" y="1526"/>
                    <a:pt x="885" y="1734"/>
                  </a:cubicBezTo>
                  <a:cubicBezTo>
                    <a:pt x="564" y="1925"/>
                    <a:pt x="347" y="2225"/>
                    <a:pt x="259" y="2600"/>
                  </a:cubicBezTo>
                  <a:cubicBezTo>
                    <a:pt x="1" y="3708"/>
                    <a:pt x="907" y="5350"/>
                    <a:pt x="1569" y="6549"/>
                  </a:cubicBezTo>
                  <a:cubicBezTo>
                    <a:pt x="1752" y="6880"/>
                    <a:pt x="1909" y="7166"/>
                    <a:pt x="1996" y="7359"/>
                  </a:cubicBezTo>
                  <a:cubicBezTo>
                    <a:pt x="2864" y="9298"/>
                    <a:pt x="3713" y="11286"/>
                    <a:pt x="4536" y="13211"/>
                  </a:cubicBezTo>
                  <a:cubicBezTo>
                    <a:pt x="5583" y="15662"/>
                    <a:pt x="6667" y="18198"/>
                    <a:pt x="7804" y="20666"/>
                  </a:cubicBezTo>
                  <a:cubicBezTo>
                    <a:pt x="8476" y="22125"/>
                    <a:pt x="9601" y="24567"/>
                    <a:pt x="11662" y="24766"/>
                  </a:cubicBezTo>
                  <a:cubicBezTo>
                    <a:pt x="11747" y="24775"/>
                    <a:pt x="11833" y="24779"/>
                    <a:pt x="11919" y="24779"/>
                  </a:cubicBezTo>
                  <a:cubicBezTo>
                    <a:pt x="13023" y="24779"/>
                    <a:pt x="14101" y="24109"/>
                    <a:pt x="15061" y="23514"/>
                  </a:cubicBezTo>
                  <a:cubicBezTo>
                    <a:pt x="15469" y="23261"/>
                    <a:pt x="15853" y="23022"/>
                    <a:pt x="16205" y="22855"/>
                  </a:cubicBezTo>
                  <a:cubicBezTo>
                    <a:pt x="17595" y="22196"/>
                    <a:pt x="19104" y="21646"/>
                    <a:pt x="20819" y="21175"/>
                  </a:cubicBezTo>
                  <a:cubicBezTo>
                    <a:pt x="22260" y="20780"/>
                    <a:pt x="23804" y="20451"/>
                    <a:pt x="25681" y="20140"/>
                  </a:cubicBezTo>
                  <a:cubicBezTo>
                    <a:pt x="25771" y="20125"/>
                    <a:pt x="25975" y="20085"/>
                    <a:pt x="26251" y="20032"/>
                  </a:cubicBezTo>
                  <a:cubicBezTo>
                    <a:pt x="28195" y="19652"/>
                    <a:pt x="29382" y="19460"/>
                    <a:pt x="29787" y="19460"/>
                  </a:cubicBezTo>
                  <a:cubicBezTo>
                    <a:pt x="29828" y="19460"/>
                    <a:pt x="29861" y="19462"/>
                    <a:pt x="29886" y="19466"/>
                  </a:cubicBezTo>
                  <a:lnTo>
                    <a:pt x="29886" y="19466"/>
                  </a:lnTo>
                  <a:cubicBezTo>
                    <a:pt x="29848" y="19460"/>
                    <a:pt x="29729" y="19414"/>
                    <a:pt x="29652" y="19283"/>
                  </a:cubicBezTo>
                  <a:lnTo>
                    <a:pt x="30457" y="18815"/>
                  </a:lnTo>
                  <a:cubicBezTo>
                    <a:pt x="30457" y="18814"/>
                    <a:pt x="30457" y="18814"/>
                    <a:pt x="30454" y="18811"/>
                  </a:cubicBezTo>
                  <a:cubicBezTo>
                    <a:pt x="30452" y="18806"/>
                    <a:pt x="30449" y="18801"/>
                    <a:pt x="30447" y="18797"/>
                  </a:cubicBezTo>
                  <a:cubicBezTo>
                    <a:pt x="30354" y="18639"/>
                    <a:pt x="29451" y="17114"/>
                    <a:pt x="20501" y="1985"/>
                  </a:cubicBezTo>
                  <a:lnTo>
                    <a:pt x="20406" y="1825"/>
                  </a:lnTo>
                  <a:lnTo>
                    <a:pt x="20227" y="1774"/>
                  </a:lnTo>
                  <a:cubicBezTo>
                    <a:pt x="16026" y="583"/>
                    <a:pt x="12434" y="0"/>
                    <a:pt x="9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8" name="Google Shape;248;p27"/>
            <p:cNvSpPr/>
            <p:nvPr/>
          </p:nvSpPr>
          <p:spPr>
            <a:xfrm>
              <a:off x="1832682" y="1042047"/>
              <a:ext cx="951178" cy="752824"/>
            </a:xfrm>
            <a:custGeom>
              <a:avLst/>
              <a:gdLst/>
              <a:ahLst/>
              <a:cxnLst/>
              <a:rect l="l" t="t" r="r" b="b"/>
              <a:pathLst>
                <a:path w="28964" h="22924" extrusionOk="0">
                  <a:moveTo>
                    <a:pt x="5918" y="1"/>
                  </a:moveTo>
                  <a:cubicBezTo>
                    <a:pt x="5559" y="1"/>
                    <a:pt x="5360" y="7"/>
                    <a:pt x="5360" y="7"/>
                  </a:cubicBezTo>
                  <a:cubicBezTo>
                    <a:pt x="1" y="473"/>
                    <a:pt x="1864" y="3736"/>
                    <a:pt x="1864" y="3736"/>
                  </a:cubicBezTo>
                  <a:cubicBezTo>
                    <a:pt x="2246" y="4551"/>
                    <a:pt x="2628" y="5367"/>
                    <a:pt x="3010" y="6181"/>
                  </a:cubicBezTo>
                  <a:cubicBezTo>
                    <a:pt x="4453" y="9265"/>
                    <a:pt x="5898" y="12348"/>
                    <a:pt x="7343" y="15432"/>
                  </a:cubicBezTo>
                  <a:cubicBezTo>
                    <a:pt x="8012" y="16861"/>
                    <a:pt x="8682" y="18291"/>
                    <a:pt x="9352" y="19722"/>
                  </a:cubicBezTo>
                  <a:cubicBezTo>
                    <a:pt x="9851" y="20789"/>
                    <a:pt x="10342" y="22631"/>
                    <a:pt x="11631" y="22893"/>
                  </a:cubicBezTo>
                  <a:cubicBezTo>
                    <a:pt x="11734" y="22914"/>
                    <a:pt x="11835" y="22923"/>
                    <a:pt x="11935" y="22923"/>
                  </a:cubicBezTo>
                  <a:cubicBezTo>
                    <a:pt x="12677" y="22923"/>
                    <a:pt x="13334" y="22396"/>
                    <a:pt x="13977" y="22075"/>
                  </a:cubicBezTo>
                  <a:cubicBezTo>
                    <a:pt x="14873" y="21626"/>
                    <a:pt x="15829" y="21286"/>
                    <a:pt x="16793" y="21016"/>
                  </a:cubicBezTo>
                  <a:cubicBezTo>
                    <a:pt x="18609" y="20503"/>
                    <a:pt x="20557" y="20259"/>
                    <a:pt x="22391" y="20131"/>
                  </a:cubicBezTo>
                  <a:cubicBezTo>
                    <a:pt x="23461" y="20058"/>
                    <a:pt x="24541" y="20015"/>
                    <a:pt x="25621" y="20015"/>
                  </a:cubicBezTo>
                  <a:cubicBezTo>
                    <a:pt x="26739" y="20015"/>
                    <a:pt x="27857" y="20061"/>
                    <a:pt x="28964" y="20166"/>
                  </a:cubicBezTo>
                  <a:lnTo>
                    <a:pt x="18409" y="2105"/>
                  </a:lnTo>
                  <a:cubicBezTo>
                    <a:pt x="13550" y="162"/>
                    <a:pt x="7719" y="1"/>
                    <a:pt x="59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9" name="Google Shape;249;p27"/>
            <p:cNvSpPr/>
            <p:nvPr/>
          </p:nvSpPr>
          <p:spPr>
            <a:xfrm>
              <a:off x="1857081" y="1026711"/>
              <a:ext cx="955086" cy="783497"/>
            </a:xfrm>
            <a:custGeom>
              <a:avLst/>
              <a:gdLst/>
              <a:ahLst/>
              <a:cxnLst/>
              <a:rect l="l" t="t" r="r" b="b"/>
              <a:pathLst>
                <a:path w="29083" h="23858" extrusionOk="0">
                  <a:moveTo>
                    <a:pt x="5151" y="935"/>
                  </a:moveTo>
                  <a:cubicBezTo>
                    <a:pt x="6878" y="935"/>
                    <a:pt x="12591" y="1088"/>
                    <a:pt x="17344" y="2946"/>
                  </a:cubicBezTo>
                  <a:lnTo>
                    <a:pt x="27367" y="20096"/>
                  </a:lnTo>
                  <a:cubicBezTo>
                    <a:pt x="26567" y="20042"/>
                    <a:pt x="25742" y="20015"/>
                    <a:pt x="24886" y="20015"/>
                  </a:cubicBezTo>
                  <a:cubicBezTo>
                    <a:pt x="23847" y="20015"/>
                    <a:pt x="22761" y="20055"/>
                    <a:pt x="21616" y="20133"/>
                  </a:cubicBezTo>
                  <a:cubicBezTo>
                    <a:pt x="19388" y="20288"/>
                    <a:pt x="17525" y="20582"/>
                    <a:pt x="15923" y="21034"/>
                  </a:cubicBezTo>
                  <a:cubicBezTo>
                    <a:pt x="14820" y="21344"/>
                    <a:pt x="13872" y="21701"/>
                    <a:pt x="13025" y="22125"/>
                  </a:cubicBezTo>
                  <a:cubicBezTo>
                    <a:pt x="12849" y="22213"/>
                    <a:pt x="12675" y="22315"/>
                    <a:pt x="12505" y="22413"/>
                  </a:cubicBezTo>
                  <a:cubicBezTo>
                    <a:pt x="12052" y="22675"/>
                    <a:pt x="11621" y="22924"/>
                    <a:pt x="11191" y="22924"/>
                  </a:cubicBezTo>
                  <a:cubicBezTo>
                    <a:pt x="11121" y="22924"/>
                    <a:pt x="11051" y="22918"/>
                    <a:pt x="10981" y="22904"/>
                  </a:cubicBezTo>
                  <a:cubicBezTo>
                    <a:pt x="10173" y="22740"/>
                    <a:pt x="9701" y="21590"/>
                    <a:pt x="9320" y="20667"/>
                  </a:cubicBezTo>
                  <a:cubicBezTo>
                    <a:pt x="9221" y="20426"/>
                    <a:pt x="9128" y="20198"/>
                    <a:pt x="9030" y="19991"/>
                  </a:cubicBezTo>
                  <a:lnTo>
                    <a:pt x="1544" y="4006"/>
                  </a:lnTo>
                  <a:lnTo>
                    <a:pt x="1526" y="3972"/>
                  </a:lnTo>
                  <a:cubicBezTo>
                    <a:pt x="1521" y="3962"/>
                    <a:pt x="1031" y="3063"/>
                    <a:pt x="1434" y="2295"/>
                  </a:cubicBezTo>
                  <a:cubicBezTo>
                    <a:pt x="1818" y="1559"/>
                    <a:pt x="2929" y="1092"/>
                    <a:pt x="4644" y="940"/>
                  </a:cubicBezTo>
                  <a:cubicBezTo>
                    <a:pt x="4691" y="939"/>
                    <a:pt x="4867" y="935"/>
                    <a:pt x="5151" y="935"/>
                  </a:cubicBezTo>
                  <a:close/>
                  <a:moveTo>
                    <a:pt x="5252" y="1"/>
                  </a:moveTo>
                  <a:cubicBezTo>
                    <a:pt x="4879" y="1"/>
                    <a:pt x="4651" y="7"/>
                    <a:pt x="4602" y="9"/>
                  </a:cubicBezTo>
                  <a:lnTo>
                    <a:pt x="4576" y="10"/>
                  </a:lnTo>
                  <a:cubicBezTo>
                    <a:pt x="2492" y="191"/>
                    <a:pt x="1156" y="815"/>
                    <a:pt x="608" y="1862"/>
                  </a:cubicBezTo>
                  <a:cubicBezTo>
                    <a:pt x="0" y="3024"/>
                    <a:pt x="610" y="4239"/>
                    <a:pt x="706" y="4414"/>
                  </a:cubicBezTo>
                  <a:lnTo>
                    <a:pt x="8187" y="20386"/>
                  </a:lnTo>
                  <a:cubicBezTo>
                    <a:pt x="8274" y="20574"/>
                    <a:pt x="8364" y="20791"/>
                    <a:pt x="8458" y="21021"/>
                  </a:cubicBezTo>
                  <a:cubicBezTo>
                    <a:pt x="8923" y="22150"/>
                    <a:pt x="9501" y="23555"/>
                    <a:pt x="10795" y="23816"/>
                  </a:cubicBezTo>
                  <a:cubicBezTo>
                    <a:pt x="10932" y="23845"/>
                    <a:pt x="11066" y="23857"/>
                    <a:pt x="11196" y="23857"/>
                  </a:cubicBezTo>
                  <a:cubicBezTo>
                    <a:pt x="11868" y="23857"/>
                    <a:pt x="12450" y="23521"/>
                    <a:pt x="12972" y="23219"/>
                  </a:cubicBezTo>
                  <a:cubicBezTo>
                    <a:pt x="13136" y="23124"/>
                    <a:pt x="13292" y="23034"/>
                    <a:pt x="13442" y="22958"/>
                  </a:cubicBezTo>
                  <a:cubicBezTo>
                    <a:pt x="14236" y="22561"/>
                    <a:pt x="15130" y="22225"/>
                    <a:pt x="16176" y="21930"/>
                  </a:cubicBezTo>
                  <a:cubicBezTo>
                    <a:pt x="17716" y="21497"/>
                    <a:pt x="19517" y="21213"/>
                    <a:pt x="21681" y="21063"/>
                  </a:cubicBezTo>
                  <a:cubicBezTo>
                    <a:pt x="22803" y="20986"/>
                    <a:pt x="23866" y="20947"/>
                    <a:pt x="24882" y="20947"/>
                  </a:cubicBezTo>
                  <a:cubicBezTo>
                    <a:pt x="26034" y="20947"/>
                    <a:pt x="27126" y="20997"/>
                    <a:pt x="28176" y="21097"/>
                  </a:cubicBezTo>
                  <a:lnTo>
                    <a:pt x="29082" y="21184"/>
                  </a:lnTo>
                  <a:lnTo>
                    <a:pt x="17988" y="2199"/>
                  </a:lnTo>
                  <a:lnTo>
                    <a:pt x="17839" y="2140"/>
                  </a:lnTo>
                  <a:cubicBezTo>
                    <a:pt x="12941" y="180"/>
                    <a:pt x="7173" y="1"/>
                    <a:pt x="5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0" name="Google Shape;250;p27"/>
            <p:cNvSpPr/>
            <p:nvPr/>
          </p:nvSpPr>
          <p:spPr>
            <a:xfrm>
              <a:off x="2043113" y="1166211"/>
              <a:ext cx="344393" cy="25320"/>
            </a:xfrm>
            <a:custGeom>
              <a:avLst/>
              <a:gdLst/>
              <a:ahLst/>
              <a:cxnLst/>
              <a:rect l="l" t="t" r="r" b="b"/>
              <a:pathLst>
                <a:path w="10487" h="771" extrusionOk="0">
                  <a:moveTo>
                    <a:pt x="4403" y="0"/>
                  </a:moveTo>
                  <a:cubicBezTo>
                    <a:pt x="1903" y="0"/>
                    <a:pt x="1" y="305"/>
                    <a:pt x="1" y="305"/>
                  </a:cubicBezTo>
                  <a:lnTo>
                    <a:pt x="10486" y="771"/>
                  </a:lnTo>
                  <a:cubicBezTo>
                    <a:pt x="8489" y="171"/>
                    <a:pt x="6278" y="0"/>
                    <a:pt x="4403" y="0"/>
                  </a:cubicBezTo>
                  <a:close/>
                </a:path>
              </a:pathLst>
            </a:custGeom>
            <a:solidFill>
              <a:srgbClr val="215C54">
                <a:alpha val="23900"/>
              </a:srgbClr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1" name="Google Shape;251;p27"/>
            <p:cNvSpPr/>
            <p:nvPr/>
          </p:nvSpPr>
          <p:spPr>
            <a:xfrm>
              <a:off x="2034903" y="1158690"/>
              <a:ext cx="361141" cy="40492"/>
            </a:xfrm>
            <a:custGeom>
              <a:avLst/>
              <a:gdLst/>
              <a:ahLst/>
              <a:cxnLst/>
              <a:rect l="l" t="t" r="r" b="b"/>
              <a:pathLst>
                <a:path w="10997" h="1233" extrusionOk="0">
                  <a:moveTo>
                    <a:pt x="4652" y="1"/>
                  </a:moveTo>
                  <a:cubicBezTo>
                    <a:pt x="2156" y="1"/>
                    <a:pt x="247" y="298"/>
                    <a:pt x="214" y="303"/>
                  </a:cubicBezTo>
                  <a:cubicBezTo>
                    <a:pt x="86" y="324"/>
                    <a:pt x="0" y="443"/>
                    <a:pt x="20" y="571"/>
                  </a:cubicBezTo>
                  <a:cubicBezTo>
                    <a:pt x="38" y="685"/>
                    <a:pt x="137" y="766"/>
                    <a:pt x="249" y="766"/>
                  </a:cubicBezTo>
                  <a:cubicBezTo>
                    <a:pt x="261" y="766"/>
                    <a:pt x="274" y="765"/>
                    <a:pt x="287" y="763"/>
                  </a:cubicBezTo>
                  <a:cubicBezTo>
                    <a:pt x="320" y="758"/>
                    <a:pt x="2201" y="466"/>
                    <a:pt x="4654" y="466"/>
                  </a:cubicBezTo>
                  <a:cubicBezTo>
                    <a:pt x="6515" y="466"/>
                    <a:pt x="8705" y="634"/>
                    <a:pt x="10670" y="1223"/>
                  </a:cubicBezTo>
                  <a:cubicBezTo>
                    <a:pt x="10692" y="1229"/>
                    <a:pt x="10714" y="1233"/>
                    <a:pt x="10736" y="1233"/>
                  </a:cubicBezTo>
                  <a:cubicBezTo>
                    <a:pt x="10837" y="1233"/>
                    <a:pt x="10929" y="1167"/>
                    <a:pt x="10960" y="1067"/>
                  </a:cubicBezTo>
                  <a:cubicBezTo>
                    <a:pt x="10997" y="943"/>
                    <a:pt x="10926" y="814"/>
                    <a:pt x="10803" y="777"/>
                  </a:cubicBezTo>
                  <a:cubicBezTo>
                    <a:pt x="8791" y="173"/>
                    <a:pt x="6552" y="1"/>
                    <a:pt x="4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2" name="Google Shape;252;p27"/>
            <p:cNvSpPr/>
            <p:nvPr/>
          </p:nvSpPr>
          <p:spPr>
            <a:xfrm>
              <a:off x="2081370" y="1272805"/>
              <a:ext cx="336709" cy="25878"/>
            </a:xfrm>
            <a:custGeom>
              <a:avLst/>
              <a:gdLst/>
              <a:ahLst/>
              <a:cxnLst/>
              <a:rect l="l" t="t" r="r" b="b"/>
              <a:pathLst>
                <a:path w="10253" h="788" extrusionOk="0">
                  <a:moveTo>
                    <a:pt x="6980" y="1"/>
                  </a:moveTo>
                  <a:cubicBezTo>
                    <a:pt x="3539" y="1"/>
                    <a:pt x="0" y="787"/>
                    <a:pt x="0" y="787"/>
                  </a:cubicBezTo>
                  <a:lnTo>
                    <a:pt x="10253" y="321"/>
                  </a:lnTo>
                  <a:cubicBezTo>
                    <a:pt x="9263" y="88"/>
                    <a:pt x="8127" y="1"/>
                    <a:pt x="69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2072963" y="1265055"/>
              <a:ext cx="353555" cy="41247"/>
            </a:xfrm>
            <a:custGeom>
              <a:avLst/>
              <a:gdLst/>
              <a:ahLst/>
              <a:cxnLst/>
              <a:rect l="l" t="t" r="r" b="b"/>
              <a:pathLst>
                <a:path w="10766" h="1256" extrusionOk="0">
                  <a:moveTo>
                    <a:pt x="7214" y="1"/>
                  </a:moveTo>
                  <a:cubicBezTo>
                    <a:pt x="3834" y="1"/>
                    <a:pt x="398" y="753"/>
                    <a:pt x="205" y="795"/>
                  </a:cubicBezTo>
                  <a:cubicBezTo>
                    <a:pt x="80" y="824"/>
                    <a:pt x="1" y="948"/>
                    <a:pt x="29" y="1073"/>
                  </a:cubicBezTo>
                  <a:cubicBezTo>
                    <a:pt x="53" y="1182"/>
                    <a:pt x="150" y="1255"/>
                    <a:pt x="256" y="1255"/>
                  </a:cubicBezTo>
                  <a:cubicBezTo>
                    <a:pt x="272" y="1255"/>
                    <a:pt x="290" y="1254"/>
                    <a:pt x="307" y="1250"/>
                  </a:cubicBezTo>
                  <a:cubicBezTo>
                    <a:pt x="354" y="1240"/>
                    <a:pt x="3866" y="471"/>
                    <a:pt x="7249" y="471"/>
                  </a:cubicBezTo>
                  <a:cubicBezTo>
                    <a:pt x="8376" y="471"/>
                    <a:pt x="9490" y="556"/>
                    <a:pt x="10455" y="784"/>
                  </a:cubicBezTo>
                  <a:cubicBezTo>
                    <a:pt x="10473" y="788"/>
                    <a:pt x="10491" y="790"/>
                    <a:pt x="10508" y="790"/>
                  </a:cubicBezTo>
                  <a:cubicBezTo>
                    <a:pt x="10614" y="790"/>
                    <a:pt x="10711" y="718"/>
                    <a:pt x="10736" y="610"/>
                  </a:cubicBezTo>
                  <a:cubicBezTo>
                    <a:pt x="10765" y="485"/>
                    <a:pt x="10687" y="360"/>
                    <a:pt x="10562" y="330"/>
                  </a:cubicBezTo>
                  <a:cubicBezTo>
                    <a:pt x="9543" y="90"/>
                    <a:pt x="8382" y="1"/>
                    <a:pt x="7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2140381" y="1369384"/>
              <a:ext cx="318154" cy="36879"/>
            </a:xfrm>
            <a:custGeom>
              <a:avLst/>
              <a:gdLst/>
              <a:ahLst/>
              <a:cxnLst/>
              <a:rect l="l" t="t" r="r" b="b"/>
              <a:pathLst>
                <a:path w="9688" h="1123" extrusionOk="0">
                  <a:moveTo>
                    <a:pt x="7317" y="1"/>
                  </a:moveTo>
                  <a:cubicBezTo>
                    <a:pt x="3491" y="1"/>
                    <a:pt x="0" y="1122"/>
                    <a:pt x="0" y="1122"/>
                  </a:cubicBezTo>
                  <a:lnTo>
                    <a:pt x="9687" y="161"/>
                  </a:lnTo>
                  <a:cubicBezTo>
                    <a:pt x="8901" y="48"/>
                    <a:pt x="8102" y="1"/>
                    <a:pt x="73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2131810" y="1361798"/>
              <a:ext cx="334902" cy="52117"/>
            </a:xfrm>
            <a:custGeom>
              <a:avLst/>
              <a:gdLst/>
              <a:ahLst/>
              <a:cxnLst/>
              <a:rect l="l" t="t" r="r" b="b"/>
              <a:pathLst>
                <a:path w="10198" h="1587" extrusionOk="0">
                  <a:moveTo>
                    <a:pt x="7599" y="0"/>
                  </a:moveTo>
                  <a:cubicBezTo>
                    <a:pt x="3761" y="0"/>
                    <a:pt x="233" y="1117"/>
                    <a:pt x="190" y="1132"/>
                  </a:cubicBezTo>
                  <a:cubicBezTo>
                    <a:pt x="68" y="1170"/>
                    <a:pt x="1" y="1301"/>
                    <a:pt x="39" y="1424"/>
                  </a:cubicBezTo>
                  <a:cubicBezTo>
                    <a:pt x="71" y="1523"/>
                    <a:pt x="163" y="1587"/>
                    <a:pt x="261" y="1587"/>
                  </a:cubicBezTo>
                  <a:cubicBezTo>
                    <a:pt x="285" y="1587"/>
                    <a:pt x="309" y="1583"/>
                    <a:pt x="333" y="1575"/>
                  </a:cubicBezTo>
                  <a:cubicBezTo>
                    <a:pt x="374" y="1562"/>
                    <a:pt x="3840" y="466"/>
                    <a:pt x="7595" y="466"/>
                  </a:cubicBezTo>
                  <a:cubicBezTo>
                    <a:pt x="8365" y="466"/>
                    <a:pt x="9147" y="512"/>
                    <a:pt x="9915" y="623"/>
                  </a:cubicBezTo>
                  <a:cubicBezTo>
                    <a:pt x="9926" y="625"/>
                    <a:pt x="9937" y="626"/>
                    <a:pt x="9949" y="626"/>
                  </a:cubicBezTo>
                  <a:cubicBezTo>
                    <a:pt x="10063" y="626"/>
                    <a:pt x="10162" y="542"/>
                    <a:pt x="10179" y="426"/>
                  </a:cubicBezTo>
                  <a:cubicBezTo>
                    <a:pt x="10197" y="299"/>
                    <a:pt x="10108" y="180"/>
                    <a:pt x="9982" y="162"/>
                  </a:cubicBezTo>
                  <a:cubicBezTo>
                    <a:pt x="9193" y="48"/>
                    <a:pt x="8389" y="0"/>
                    <a:pt x="7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2199031" y="1476110"/>
              <a:ext cx="344295" cy="55532"/>
            </a:xfrm>
            <a:custGeom>
              <a:avLst/>
              <a:gdLst/>
              <a:ahLst/>
              <a:cxnLst/>
              <a:rect l="l" t="t" r="r" b="b"/>
              <a:pathLst>
                <a:path w="10484" h="1691" extrusionOk="0">
                  <a:moveTo>
                    <a:pt x="8387" y="0"/>
                  </a:moveTo>
                  <a:cubicBezTo>
                    <a:pt x="4627" y="0"/>
                    <a:pt x="1" y="1690"/>
                    <a:pt x="1" y="1690"/>
                  </a:cubicBezTo>
                  <a:lnTo>
                    <a:pt x="10484" y="227"/>
                  </a:lnTo>
                  <a:cubicBezTo>
                    <a:pt x="9848" y="67"/>
                    <a:pt x="9135" y="0"/>
                    <a:pt x="8387" y="0"/>
                  </a:cubicBezTo>
                  <a:close/>
                </a:path>
              </a:pathLst>
            </a:custGeom>
            <a:solidFill>
              <a:srgbClr val="215C54">
                <a:alpha val="23900"/>
              </a:srgbClr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2190428" y="1468393"/>
              <a:ext cx="361339" cy="70902"/>
            </a:xfrm>
            <a:custGeom>
              <a:avLst/>
              <a:gdLst/>
              <a:ahLst/>
              <a:cxnLst/>
              <a:rect l="l" t="t" r="r" b="b"/>
              <a:pathLst>
                <a:path w="11003" h="2159" extrusionOk="0">
                  <a:moveTo>
                    <a:pt x="8634" y="1"/>
                  </a:moveTo>
                  <a:cubicBezTo>
                    <a:pt x="4905" y="1"/>
                    <a:pt x="411" y="1624"/>
                    <a:pt x="184" y="1707"/>
                  </a:cubicBezTo>
                  <a:cubicBezTo>
                    <a:pt x="62" y="1751"/>
                    <a:pt x="0" y="1885"/>
                    <a:pt x="43" y="2006"/>
                  </a:cubicBezTo>
                  <a:cubicBezTo>
                    <a:pt x="78" y="2100"/>
                    <a:pt x="167" y="2159"/>
                    <a:pt x="263" y="2159"/>
                  </a:cubicBezTo>
                  <a:cubicBezTo>
                    <a:pt x="289" y="2159"/>
                    <a:pt x="316" y="2154"/>
                    <a:pt x="344" y="2145"/>
                  </a:cubicBezTo>
                  <a:cubicBezTo>
                    <a:pt x="398" y="2124"/>
                    <a:pt x="4982" y="469"/>
                    <a:pt x="8659" y="469"/>
                  </a:cubicBezTo>
                  <a:cubicBezTo>
                    <a:pt x="9385" y="469"/>
                    <a:pt x="10076" y="534"/>
                    <a:pt x="10689" y="688"/>
                  </a:cubicBezTo>
                  <a:cubicBezTo>
                    <a:pt x="10708" y="693"/>
                    <a:pt x="10727" y="695"/>
                    <a:pt x="10745" y="695"/>
                  </a:cubicBezTo>
                  <a:cubicBezTo>
                    <a:pt x="10849" y="695"/>
                    <a:pt x="10945" y="624"/>
                    <a:pt x="10972" y="519"/>
                  </a:cubicBezTo>
                  <a:cubicBezTo>
                    <a:pt x="11003" y="394"/>
                    <a:pt x="10927" y="268"/>
                    <a:pt x="10803" y="237"/>
                  </a:cubicBezTo>
                  <a:cubicBezTo>
                    <a:pt x="10142" y="70"/>
                    <a:pt x="9405" y="1"/>
                    <a:pt x="8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2252756" y="1581588"/>
              <a:ext cx="351684" cy="76156"/>
            </a:xfrm>
            <a:custGeom>
              <a:avLst/>
              <a:gdLst/>
              <a:ahLst/>
              <a:cxnLst/>
              <a:rect l="l" t="t" r="r" b="b"/>
              <a:pathLst>
                <a:path w="10709" h="2319" extrusionOk="0">
                  <a:moveTo>
                    <a:pt x="7668" y="0"/>
                  </a:moveTo>
                  <a:cubicBezTo>
                    <a:pt x="3308" y="0"/>
                    <a:pt x="1" y="2319"/>
                    <a:pt x="1" y="2319"/>
                  </a:cubicBezTo>
                  <a:lnTo>
                    <a:pt x="10708" y="396"/>
                  </a:lnTo>
                  <a:cubicBezTo>
                    <a:pt x="9659" y="115"/>
                    <a:pt x="8637" y="0"/>
                    <a:pt x="7668" y="0"/>
                  </a:cubicBezTo>
                  <a:close/>
                </a:path>
              </a:pathLst>
            </a:custGeom>
            <a:solidFill>
              <a:srgbClr val="215C54">
                <a:alpha val="23900"/>
              </a:srgbClr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2244053" y="1574068"/>
              <a:ext cx="368826" cy="91328"/>
            </a:xfrm>
            <a:custGeom>
              <a:avLst/>
              <a:gdLst/>
              <a:ahLst/>
              <a:cxnLst/>
              <a:rect l="l" t="t" r="r" b="b"/>
              <a:pathLst>
                <a:path w="11231" h="2781" extrusionOk="0">
                  <a:moveTo>
                    <a:pt x="7958" y="1"/>
                  </a:moveTo>
                  <a:cubicBezTo>
                    <a:pt x="3555" y="1"/>
                    <a:pt x="172" y="2328"/>
                    <a:pt x="132" y="2357"/>
                  </a:cubicBezTo>
                  <a:cubicBezTo>
                    <a:pt x="26" y="2431"/>
                    <a:pt x="0" y="2576"/>
                    <a:pt x="75" y="2682"/>
                  </a:cubicBezTo>
                  <a:cubicBezTo>
                    <a:pt x="119" y="2746"/>
                    <a:pt x="192" y="2781"/>
                    <a:pt x="266" y="2781"/>
                  </a:cubicBezTo>
                  <a:cubicBezTo>
                    <a:pt x="311" y="2781"/>
                    <a:pt x="359" y="2767"/>
                    <a:pt x="399" y="2739"/>
                  </a:cubicBezTo>
                  <a:cubicBezTo>
                    <a:pt x="439" y="2711"/>
                    <a:pt x="3708" y="466"/>
                    <a:pt x="7954" y="466"/>
                  </a:cubicBezTo>
                  <a:cubicBezTo>
                    <a:pt x="8900" y="466"/>
                    <a:pt x="9894" y="578"/>
                    <a:pt x="10912" y="850"/>
                  </a:cubicBezTo>
                  <a:cubicBezTo>
                    <a:pt x="10932" y="856"/>
                    <a:pt x="10953" y="858"/>
                    <a:pt x="10973" y="858"/>
                  </a:cubicBezTo>
                  <a:cubicBezTo>
                    <a:pt x="11075" y="858"/>
                    <a:pt x="11169" y="789"/>
                    <a:pt x="11197" y="685"/>
                  </a:cubicBezTo>
                  <a:cubicBezTo>
                    <a:pt x="11231" y="561"/>
                    <a:pt x="11158" y="434"/>
                    <a:pt x="11033" y="400"/>
                  </a:cubicBezTo>
                  <a:cubicBezTo>
                    <a:pt x="9974" y="117"/>
                    <a:pt x="8941" y="1"/>
                    <a:pt x="7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2540489" y="870103"/>
              <a:ext cx="336709" cy="267876"/>
            </a:xfrm>
            <a:custGeom>
              <a:avLst/>
              <a:gdLst/>
              <a:ahLst/>
              <a:cxnLst/>
              <a:rect l="l" t="t" r="r" b="b"/>
              <a:pathLst>
                <a:path w="10253" h="8157" extrusionOk="0">
                  <a:moveTo>
                    <a:pt x="10253" y="0"/>
                  </a:moveTo>
                  <a:lnTo>
                    <a:pt x="10253" y="0"/>
                  </a:lnTo>
                  <a:cubicBezTo>
                    <a:pt x="3729" y="1632"/>
                    <a:pt x="0" y="8156"/>
                    <a:pt x="0" y="8156"/>
                  </a:cubicBezTo>
                  <a:lnTo>
                    <a:pt x="10253" y="0"/>
                  </a:lnTo>
                  <a:close/>
                </a:path>
              </a:pathLst>
            </a:custGeom>
            <a:solidFill>
              <a:srgbClr val="215C54">
                <a:alpha val="23900"/>
              </a:srgbClr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2531721" y="862452"/>
              <a:ext cx="353950" cy="283179"/>
            </a:xfrm>
            <a:custGeom>
              <a:avLst/>
              <a:gdLst/>
              <a:ahLst/>
              <a:cxnLst/>
              <a:rect l="l" t="t" r="r" b="b"/>
              <a:pathLst>
                <a:path w="10778" h="8623" extrusionOk="0">
                  <a:moveTo>
                    <a:pt x="10520" y="1"/>
                  </a:moveTo>
                  <a:cubicBezTo>
                    <a:pt x="10502" y="1"/>
                    <a:pt x="10483" y="3"/>
                    <a:pt x="10464" y="8"/>
                  </a:cubicBezTo>
                  <a:cubicBezTo>
                    <a:pt x="3918" y="1645"/>
                    <a:pt x="103" y="8208"/>
                    <a:pt x="65" y="8274"/>
                  </a:cubicBezTo>
                  <a:cubicBezTo>
                    <a:pt x="1" y="8385"/>
                    <a:pt x="41" y="8528"/>
                    <a:pt x="152" y="8592"/>
                  </a:cubicBezTo>
                  <a:cubicBezTo>
                    <a:pt x="188" y="8612"/>
                    <a:pt x="228" y="8622"/>
                    <a:pt x="267" y="8622"/>
                  </a:cubicBezTo>
                  <a:cubicBezTo>
                    <a:pt x="348" y="8622"/>
                    <a:pt x="426" y="8580"/>
                    <a:pt x="470" y="8506"/>
                  </a:cubicBezTo>
                  <a:cubicBezTo>
                    <a:pt x="507" y="8441"/>
                    <a:pt x="4228" y="2048"/>
                    <a:pt x="10577" y="460"/>
                  </a:cubicBezTo>
                  <a:cubicBezTo>
                    <a:pt x="10701" y="429"/>
                    <a:pt x="10778" y="303"/>
                    <a:pt x="10746" y="178"/>
                  </a:cubicBezTo>
                  <a:cubicBezTo>
                    <a:pt x="10719" y="71"/>
                    <a:pt x="10624" y="1"/>
                    <a:pt x="10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2594049" y="1000211"/>
              <a:ext cx="336741" cy="229584"/>
            </a:xfrm>
            <a:custGeom>
              <a:avLst/>
              <a:gdLst/>
              <a:ahLst/>
              <a:cxnLst/>
              <a:rect l="l" t="t" r="r" b="b"/>
              <a:pathLst>
                <a:path w="10254" h="6991" extrusionOk="0">
                  <a:moveTo>
                    <a:pt x="10254" y="0"/>
                  </a:moveTo>
                  <a:cubicBezTo>
                    <a:pt x="5826" y="0"/>
                    <a:pt x="0" y="6990"/>
                    <a:pt x="0" y="6990"/>
                  </a:cubicBezTo>
                  <a:lnTo>
                    <a:pt x="10254" y="0"/>
                  </a:lnTo>
                  <a:close/>
                </a:path>
              </a:pathLst>
            </a:custGeom>
            <a:solidFill>
              <a:srgbClr val="215C54">
                <a:alpha val="23900"/>
              </a:srgbClr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2585478" y="992559"/>
              <a:ext cx="352931" cy="244888"/>
            </a:xfrm>
            <a:custGeom>
              <a:avLst/>
              <a:gdLst/>
              <a:ahLst/>
              <a:cxnLst/>
              <a:rect l="l" t="t" r="r" b="b"/>
              <a:pathLst>
                <a:path w="10747" h="7457" extrusionOk="0">
                  <a:moveTo>
                    <a:pt x="10515" y="0"/>
                  </a:moveTo>
                  <a:cubicBezTo>
                    <a:pt x="6030" y="0"/>
                    <a:pt x="323" y="6786"/>
                    <a:pt x="82" y="7074"/>
                  </a:cubicBezTo>
                  <a:cubicBezTo>
                    <a:pt x="1" y="7174"/>
                    <a:pt x="13" y="7320"/>
                    <a:pt x="112" y="7403"/>
                  </a:cubicBezTo>
                  <a:cubicBezTo>
                    <a:pt x="156" y="7439"/>
                    <a:pt x="209" y="7456"/>
                    <a:pt x="261" y="7456"/>
                  </a:cubicBezTo>
                  <a:cubicBezTo>
                    <a:pt x="328" y="7456"/>
                    <a:pt x="395" y="7428"/>
                    <a:pt x="441" y="7373"/>
                  </a:cubicBezTo>
                  <a:cubicBezTo>
                    <a:pt x="498" y="7304"/>
                    <a:pt x="6245" y="466"/>
                    <a:pt x="10515" y="466"/>
                  </a:cubicBezTo>
                  <a:cubicBezTo>
                    <a:pt x="10642" y="466"/>
                    <a:pt x="10747" y="362"/>
                    <a:pt x="10747" y="233"/>
                  </a:cubicBezTo>
                  <a:cubicBezTo>
                    <a:pt x="10747" y="104"/>
                    <a:pt x="10642" y="0"/>
                    <a:pt x="10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4" name="Google Shape;264;p27"/>
            <p:cNvSpPr/>
            <p:nvPr/>
          </p:nvSpPr>
          <p:spPr>
            <a:xfrm>
              <a:off x="2657625" y="1119974"/>
              <a:ext cx="324361" cy="204330"/>
            </a:xfrm>
            <a:custGeom>
              <a:avLst/>
              <a:gdLst/>
              <a:ahLst/>
              <a:cxnLst/>
              <a:rect l="l" t="t" r="r" b="b"/>
              <a:pathLst>
                <a:path w="9877" h="6222" extrusionOk="0">
                  <a:moveTo>
                    <a:pt x="9876" y="0"/>
                  </a:moveTo>
                  <a:cubicBezTo>
                    <a:pt x="4875" y="305"/>
                    <a:pt x="1" y="6221"/>
                    <a:pt x="1" y="6221"/>
                  </a:cubicBezTo>
                  <a:lnTo>
                    <a:pt x="9876" y="0"/>
                  </a:lnTo>
                  <a:close/>
                </a:path>
              </a:pathLst>
            </a:custGeom>
            <a:solidFill>
              <a:srgbClr val="215C54">
                <a:alpha val="23900"/>
              </a:srgbClr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5" name="Google Shape;265;p27"/>
            <p:cNvSpPr/>
            <p:nvPr/>
          </p:nvSpPr>
          <p:spPr>
            <a:xfrm>
              <a:off x="2649054" y="1112289"/>
              <a:ext cx="340814" cy="219667"/>
            </a:xfrm>
            <a:custGeom>
              <a:avLst/>
              <a:gdLst/>
              <a:ahLst/>
              <a:cxnLst/>
              <a:rect l="l" t="t" r="r" b="b"/>
              <a:pathLst>
                <a:path w="10378" h="6689" extrusionOk="0">
                  <a:moveTo>
                    <a:pt x="10138" y="1"/>
                  </a:moveTo>
                  <a:cubicBezTo>
                    <a:pt x="10133" y="1"/>
                    <a:pt x="10128" y="1"/>
                    <a:pt x="10124" y="1"/>
                  </a:cubicBezTo>
                  <a:cubicBezTo>
                    <a:pt x="5079" y="309"/>
                    <a:pt x="284" y="6062"/>
                    <a:pt x="82" y="6308"/>
                  </a:cubicBezTo>
                  <a:cubicBezTo>
                    <a:pt x="0" y="6407"/>
                    <a:pt x="15" y="6553"/>
                    <a:pt x="114" y="6635"/>
                  </a:cubicBezTo>
                  <a:cubicBezTo>
                    <a:pt x="158" y="6671"/>
                    <a:pt x="210" y="6688"/>
                    <a:pt x="262" y="6688"/>
                  </a:cubicBezTo>
                  <a:cubicBezTo>
                    <a:pt x="329" y="6688"/>
                    <a:pt x="396" y="6660"/>
                    <a:pt x="442" y="6604"/>
                  </a:cubicBezTo>
                  <a:cubicBezTo>
                    <a:pt x="490" y="6546"/>
                    <a:pt x="5308" y="762"/>
                    <a:pt x="10151" y="466"/>
                  </a:cubicBezTo>
                  <a:cubicBezTo>
                    <a:pt x="10280" y="459"/>
                    <a:pt x="10378" y="348"/>
                    <a:pt x="10371" y="219"/>
                  </a:cubicBezTo>
                  <a:cubicBezTo>
                    <a:pt x="10362" y="96"/>
                    <a:pt x="10263" y="1"/>
                    <a:pt x="10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6" name="Google Shape;266;p27"/>
            <p:cNvSpPr/>
            <p:nvPr/>
          </p:nvSpPr>
          <p:spPr>
            <a:xfrm>
              <a:off x="2716472" y="1237405"/>
              <a:ext cx="329090" cy="176022"/>
            </a:xfrm>
            <a:custGeom>
              <a:avLst/>
              <a:gdLst/>
              <a:ahLst/>
              <a:cxnLst/>
              <a:rect l="l" t="t" r="r" b="b"/>
              <a:pathLst>
                <a:path w="10021" h="5360" extrusionOk="0">
                  <a:moveTo>
                    <a:pt x="10020" y="0"/>
                  </a:moveTo>
                  <a:cubicBezTo>
                    <a:pt x="4485" y="20"/>
                    <a:pt x="1" y="5360"/>
                    <a:pt x="1" y="5360"/>
                  </a:cubicBezTo>
                  <a:lnTo>
                    <a:pt x="10020" y="0"/>
                  </a:lnTo>
                  <a:close/>
                </a:path>
              </a:pathLst>
            </a:custGeom>
            <a:solidFill>
              <a:srgbClr val="215C54">
                <a:alpha val="23900"/>
              </a:srgbClr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7" name="Google Shape;267;p27"/>
            <p:cNvSpPr/>
            <p:nvPr/>
          </p:nvSpPr>
          <p:spPr>
            <a:xfrm>
              <a:off x="2707902" y="1229754"/>
              <a:ext cx="345345" cy="191326"/>
            </a:xfrm>
            <a:custGeom>
              <a:avLst/>
              <a:gdLst/>
              <a:ahLst/>
              <a:cxnLst/>
              <a:rect l="l" t="t" r="r" b="b"/>
              <a:pathLst>
                <a:path w="10516" h="5826" extrusionOk="0">
                  <a:moveTo>
                    <a:pt x="10281" y="0"/>
                  </a:moveTo>
                  <a:cubicBezTo>
                    <a:pt x="4701" y="20"/>
                    <a:pt x="269" y="5222"/>
                    <a:pt x="83" y="5443"/>
                  </a:cubicBezTo>
                  <a:cubicBezTo>
                    <a:pt x="0" y="5542"/>
                    <a:pt x="14" y="5688"/>
                    <a:pt x="112" y="5771"/>
                  </a:cubicBezTo>
                  <a:cubicBezTo>
                    <a:pt x="155" y="5808"/>
                    <a:pt x="208" y="5826"/>
                    <a:pt x="262" y="5826"/>
                  </a:cubicBezTo>
                  <a:cubicBezTo>
                    <a:pt x="327" y="5826"/>
                    <a:pt x="394" y="5797"/>
                    <a:pt x="440" y="5743"/>
                  </a:cubicBezTo>
                  <a:cubicBezTo>
                    <a:pt x="484" y="5691"/>
                    <a:pt x="4922" y="486"/>
                    <a:pt x="10282" y="466"/>
                  </a:cubicBezTo>
                  <a:cubicBezTo>
                    <a:pt x="10411" y="466"/>
                    <a:pt x="10515" y="361"/>
                    <a:pt x="10514" y="233"/>
                  </a:cubicBezTo>
                  <a:cubicBezTo>
                    <a:pt x="10514" y="104"/>
                    <a:pt x="10410" y="0"/>
                    <a:pt x="10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2762381" y="1329222"/>
              <a:ext cx="321438" cy="199010"/>
            </a:xfrm>
            <a:custGeom>
              <a:avLst/>
              <a:gdLst/>
              <a:ahLst/>
              <a:cxnLst/>
              <a:rect l="l" t="t" r="r" b="b"/>
              <a:pathLst>
                <a:path w="9788" h="6060" extrusionOk="0">
                  <a:moveTo>
                    <a:pt x="9788" y="1"/>
                  </a:moveTo>
                  <a:cubicBezTo>
                    <a:pt x="5128" y="1"/>
                    <a:pt x="0" y="6059"/>
                    <a:pt x="0" y="6059"/>
                  </a:cubicBezTo>
                  <a:lnTo>
                    <a:pt x="9788" y="1"/>
                  </a:lnTo>
                  <a:close/>
                </a:path>
              </a:pathLst>
            </a:custGeom>
            <a:solidFill>
              <a:srgbClr val="215C54">
                <a:alpha val="23900"/>
              </a:srgbClr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9" name="Google Shape;269;p27"/>
            <p:cNvSpPr/>
            <p:nvPr/>
          </p:nvSpPr>
          <p:spPr>
            <a:xfrm>
              <a:off x="2753810" y="1321571"/>
              <a:ext cx="337661" cy="214314"/>
            </a:xfrm>
            <a:custGeom>
              <a:avLst/>
              <a:gdLst/>
              <a:ahLst/>
              <a:cxnLst/>
              <a:rect l="l" t="t" r="r" b="b"/>
              <a:pathLst>
                <a:path w="10282" h="6526" extrusionOk="0">
                  <a:moveTo>
                    <a:pt x="10049" y="0"/>
                  </a:moveTo>
                  <a:cubicBezTo>
                    <a:pt x="5334" y="0"/>
                    <a:pt x="296" y="5891"/>
                    <a:pt x="84" y="6142"/>
                  </a:cubicBezTo>
                  <a:cubicBezTo>
                    <a:pt x="1" y="6240"/>
                    <a:pt x="13" y="6387"/>
                    <a:pt x="111" y="6470"/>
                  </a:cubicBezTo>
                  <a:cubicBezTo>
                    <a:pt x="155" y="6507"/>
                    <a:pt x="209" y="6525"/>
                    <a:pt x="261" y="6525"/>
                  </a:cubicBezTo>
                  <a:cubicBezTo>
                    <a:pt x="328" y="6525"/>
                    <a:pt x="394" y="6497"/>
                    <a:pt x="440" y="6442"/>
                  </a:cubicBezTo>
                  <a:cubicBezTo>
                    <a:pt x="491" y="6383"/>
                    <a:pt x="5549" y="467"/>
                    <a:pt x="10049" y="467"/>
                  </a:cubicBezTo>
                  <a:cubicBezTo>
                    <a:pt x="10178" y="467"/>
                    <a:pt x="10282" y="363"/>
                    <a:pt x="10282" y="234"/>
                  </a:cubicBezTo>
                  <a:cubicBezTo>
                    <a:pt x="10282" y="105"/>
                    <a:pt x="10178" y="0"/>
                    <a:pt x="10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</p:grpSp>
      <p:pic>
        <p:nvPicPr>
          <p:cNvPr id="1034" name="Picture 10" descr="Kids Helpline Knowledge Quiz | Kids Helpline">
            <a:extLst>
              <a:ext uri="{FF2B5EF4-FFF2-40B4-BE49-F238E27FC236}">
                <a16:creationId xmlns:a16="http://schemas.microsoft.com/office/drawing/2014/main" id="{49F320D2-3563-C882-E733-B6E40B29D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033" y="3693848"/>
            <a:ext cx="3523332" cy="24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85AA21-30A6-A54F-A90F-C10C77B7A054}"/>
              </a:ext>
            </a:extLst>
          </p:cNvPr>
          <p:cNvSpPr txBox="1"/>
          <p:nvPr/>
        </p:nvSpPr>
        <p:spPr>
          <a:xfrm>
            <a:off x="2869765" y="990513"/>
            <a:ext cx="9994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Đại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bang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nâu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dối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16E0A7-03A4-7F50-76F6-C966AA7927E0}"/>
              </a:ext>
            </a:extLst>
          </p:cNvPr>
          <p:cNvSpPr txBox="1"/>
          <p:nvPr/>
        </p:nvSpPr>
        <p:spPr>
          <a:xfrm>
            <a:off x="568627" y="2692334"/>
            <a:ext cx="115932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dối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đại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bàng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nâu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hậu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D6C639-93EB-35AF-03C2-4402E610AF0A}"/>
              </a:ext>
            </a:extLst>
          </p:cNvPr>
          <p:cNvSpPr txBox="1"/>
          <p:nvPr/>
        </p:nvSpPr>
        <p:spPr>
          <a:xfrm>
            <a:off x="372707" y="4646676"/>
            <a:ext cx="9994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khuyên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đại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bàng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nâu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8A4986-E258-211B-693F-3235849C2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9" b="89157" l="4828" r="94483">
                        <a14:foregroundMark x1="15172" y1="25301" x2="15172" y2="25301"/>
                        <a14:foregroundMark x1="25517" y1="26506" x2="25517" y2="26506"/>
                        <a14:foregroundMark x1="26207" y1="14458" x2="26207" y2="14458"/>
                        <a14:foregroundMark x1="16552" y1="10843" x2="16552" y2="10843"/>
                        <a14:foregroundMark x1="9655" y1="77108" x2="9655" y2="77108"/>
                        <a14:foregroundMark x1="4828" y1="83133" x2="4828" y2="83133"/>
                        <a14:foregroundMark x1="18621" y1="54217" x2="18621" y2="54217"/>
                        <a14:foregroundMark x1="17241" y1="51807" x2="28966" y2="56627"/>
                        <a14:foregroundMark x1="94483" y1="33735" x2="94483" y2="33735"/>
                        <a14:foregroundMark x1="94483" y1="22892" x2="94483" y2="22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443" y="234960"/>
            <a:ext cx="1064854" cy="60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7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4CA15B-44FD-9E36-A914-EC27F61B80D6}"/>
              </a:ext>
            </a:extLst>
          </p:cNvPr>
          <p:cNvSpPr txBox="1"/>
          <p:nvPr/>
        </p:nvSpPr>
        <p:spPr>
          <a:xfrm>
            <a:off x="1229302" y="2261463"/>
            <a:ext cx="94480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sao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dối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D42986-1DB9-CFE0-9BE4-FF6377D1E1D5}"/>
              </a:ext>
            </a:extLst>
          </p:cNvPr>
          <p:cNvSpPr txBox="1"/>
          <p:nvPr/>
        </p:nvSpPr>
        <p:spPr>
          <a:xfrm>
            <a:off x="988298" y="1063528"/>
            <a:ext cx="10367561" cy="3477875"/>
          </a:xfrm>
          <a:prstGeom prst="rect">
            <a:avLst/>
          </a:prstGeom>
          <a:solidFill>
            <a:srgbClr val="FCF8E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4400" b="1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luận</a:t>
            </a:r>
            <a:r>
              <a:rPr lang="en-US" sz="4400" b="1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dối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đại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bàng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nâu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bị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rơi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xuống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biển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dối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hại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bản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thân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còn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khiến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mọi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tin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tưởng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5122" name="Picture 2" descr="Sessions &amp; Fees | Newry Nursery &amp; Juniors Childcare Anglesey">
            <a:extLst>
              <a:ext uri="{FF2B5EF4-FFF2-40B4-BE49-F238E27FC236}">
                <a16:creationId xmlns:a16="http://schemas.microsoft.com/office/drawing/2014/main" id="{8BBCAC22-F084-A4AE-4EB2-09A3ADAB6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480" y="3740527"/>
            <a:ext cx="3983148" cy="319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B6228D-B72E-B1D8-AE95-731DC8BC1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9" b="89157" l="4828" r="94483">
                        <a14:foregroundMark x1="15172" y1="25301" x2="15172" y2="25301"/>
                        <a14:foregroundMark x1="25517" y1="26506" x2="25517" y2="26506"/>
                        <a14:foregroundMark x1="26207" y1="14458" x2="26207" y2="14458"/>
                        <a14:foregroundMark x1="16552" y1="10843" x2="16552" y2="10843"/>
                        <a14:foregroundMark x1="9655" y1="77108" x2="9655" y2="77108"/>
                        <a14:foregroundMark x1="4828" y1="83133" x2="4828" y2="83133"/>
                        <a14:foregroundMark x1="18621" y1="54217" x2="18621" y2="54217"/>
                        <a14:foregroundMark x1="17241" y1="51807" x2="28966" y2="56627"/>
                        <a14:foregroundMark x1="94483" y1="33735" x2="94483" y2="33735"/>
                        <a14:foregroundMark x1="94483" y1="22892" x2="94483" y2="22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443" y="234960"/>
            <a:ext cx="1064854" cy="609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essions &amp; Fees | Newry Nursery &amp; Juniors Childcare Anglesey">
            <a:extLst>
              <a:ext uri="{FF2B5EF4-FFF2-40B4-BE49-F238E27FC236}">
                <a16:creationId xmlns:a16="http://schemas.microsoft.com/office/drawing/2014/main" id="{C48DE96F-EBE5-CB79-04FC-2BF99EA9B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36" y="2748379"/>
            <a:ext cx="5470377" cy="410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BC1515-923A-87E0-F981-8F10154BC313}"/>
              </a:ext>
            </a:extLst>
          </p:cNvPr>
          <p:cNvSpPr txBox="1"/>
          <p:nvPr/>
        </p:nvSpPr>
        <p:spPr>
          <a:xfrm>
            <a:off x="2916404" y="2017668"/>
            <a:ext cx="82280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99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99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endParaRPr lang="en-US" sz="6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394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6FE3094-6050-EF7A-DC33-70CFE986B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143" l="7358" r="93311">
                        <a14:foregroundMark x1="7692" y1="36429" x2="7692" y2="36429"/>
                        <a14:foregroundMark x1="16388" y1="16429" x2="16388" y2="16429"/>
                        <a14:foregroundMark x1="14381" y1="17857" x2="14381" y2="17857"/>
                        <a14:foregroundMark x1="11037" y1="20714" x2="11037" y2="20714"/>
                        <a14:foregroundMark x1="17057" y1="22143" x2="17057" y2="22143"/>
                        <a14:foregroundMark x1="12709" y1="24286" x2="12709" y2="24286"/>
                        <a14:foregroundMark x1="93645" y1="46429" x2="93645" y2="46429"/>
                        <a14:foregroundMark x1="84950" y1="92143" x2="84950" y2="921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74" y="148855"/>
            <a:ext cx="1413107" cy="6616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3FDD26-D4E5-45E8-757D-024629D598AE}"/>
              </a:ext>
            </a:extLst>
          </p:cNvPr>
          <p:cNvSpPr txBox="1"/>
          <p:nvPr/>
        </p:nvSpPr>
        <p:spPr>
          <a:xfrm>
            <a:off x="687041" y="2598003"/>
            <a:ext cx="11880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HĐ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1: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endParaRPr lang="en-US" sz="4800" dirty="0">
              <a:ln w="0"/>
              <a:solidFill>
                <a:schemeClr val="bg1">
                  <a:lumMod val="1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16" name="Google Shape;633;p33">
            <a:extLst>
              <a:ext uri="{FF2B5EF4-FFF2-40B4-BE49-F238E27FC236}">
                <a16:creationId xmlns:a16="http://schemas.microsoft.com/office/drawing/2014/main" id="{E478AE08-0735-1AB8-9C8D-DAC6E720339A}"/>
              </a:ext>
            </a:extLst>
          </p:cNvPr>
          <p:cNvGrpSpPr/>
          <p:nvPr/>
        </p:nvGrpSpPr>
        <p:grpSpPr>
          <a:xfrm>
            <a:off x="1299696" y="5341117"/>
            <a:ext cx="2197518" cy="925775"/>
            <a:chOff x="2203800" y="3116400"/>
            <a:chExt cx="1931900" cy="813875"/>
          </a:xfrm>
        </p:grpSpPr>
        <p:sp>
          <p:nvSpPr>
            <p:cNvPr id="17" name="Google Shape;634;p33">
              <a:extLst>
                <a:ext uri="{FF2B5EF4-FFF2-40B4-BE49-F238E27FC236}">
                  <a16:creationId xmlns:a16="http://schemas.microsoft.com/office/drawing/2014/main" id="{EE9AE6AE-25F4-2693-B695-23B94BE7CFD6}"/>
                </a:ext>
              </a:extLst>
            </p:cNvPr>
            <p:cNvSpPr/>
            <p:nvPr/>
          </p:nvSpPr>
          <p:spPr>
            <a:xfrm>
              <a:off x="2214375" y="3591375"/>
              <a:ext cx="1911100" cy="328100"/>
            </a:xfrm>
            <a:custGeom>
              <a:avLst/>
              <a:gdLst/>
              <a:ahLst/>
              <a:cxnLst/>
              <a:rect l="l" t="t" r="r" b="b"/>
              <a:pathLst>
                <a:path w="76444" h="13124" extrusionOk="0">
                  <a:moveTo>
                    <a:pt x="9895" y="2576"/>
                  </a:moveTo>
                  <a:cubicBezTo>
                    <a:pt x="9423" y="3093"/>
                    <a:pt x="0" y="11155"/>
                    <a:pt x="0" y="11155"/>
                  </a:cubicBezTo>
                  <a:lnTo>
                    <a:pt x="255" y="13124"/>
                  </a:lnTo>
                  <a:lnTo>
                    <a:pt x="38115" y="11257"/>
                  </a:lnTo>
                  <a:lnTo>
                    <a:pt x="76372" y="10023"/>
                  </a:lnTo>
                  <a:lnTo>
                    <a:pt x="76444" y="7881"/>
                  </a:lnTo>
                  <a:lnTo>
                    <a:pt x="671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18" name="Google Shape;635;p33">
              <a:extLst>
                <a:ext uri="{FF2B5EF4-FFF2-40B4-BE49-F238E27FC236}">
                  <a16:creationId xmlns:a16="http://schemas.microsoft.com/office/drawing/2014/main" id="{98E12622-13F1-3F12-7A62-D97E5C8CA77D}"/>
                </a:ext>
              </a:extLst>
            </p:cNvPr>
            <p:cNvSpPr/>
            <p:nvPr/>
          </p:nvSpPr>
          <p:spPr>
            <a:xfrm>
              <a:off x="2501425" y="3455600"/>
              <a:ext cx="75" cy="10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2" y="3"/>
                  </a:moveTo>
                  <a:cubicBezTo>
                    <a:pt x="3" y="3"/>
                    <a:pt x="3" y="1"/>
                    <a:pt x="2" y="1"/>
                  </a:cubicBezTo>
                  <a:cubicBezTo>
                    <a:pt x="1" y="1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00212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19" name="Google Shape;636;p33">
              <a:extLst>
                <a:ext uri="{FF2B5EF4-FFF2-40B4-BE49-F238E27FC236}">
                  <a16:creationId xmlns:a16="http://schemas.microsoft.com/office/drawing/2014/main" id="{980AB962-82EC-1C95-D1D5-DC509CBEED2B}"/>
                </a:ext>
              </a:extLst>
            </p:cNvPr>
            <p:cNvSpPr/>
            <p:nvPr/>
          </p:nvSpPr>
          <p:spPr>
            <a:xfrm>
              <a:off x="3158100" y="3738350"/>
              <a:ext cx="14400" cy="58200"/>
            </a:xfrm>
            <a:custGeom>
              <a:avLst/>
              <a:gdLst/>
              <a:ahLst/>
              <a:cxnLst/>
              <a:rect l="l" t="t" r="r" b="b"/>
              <a:pathLst>
                <a:path w="576" h="2328" extrusionOk="0">
                  <a:moveTo>
                    <a:pt x="190" y="15"/>
                  </a:moveTo>
                  <a:cubicBezTo>
                    <a:pt x="0" y="264"/>
                    <a:pt x="98" y="577"/>
                    <a:pt x="122" y="876"/>
                  </a:cubicBezTo>
                  <a:cubicBezTo>
                    <a:pt x="160" y="1329"/>
                    <a:pt x="157" y="1800"/>
                    <a:pt x="300" y="2236"/>
                  </a:cubicBezTo>
                  <a:cubicBezTo>
                    <a:pt x="331" y="2327"/>
                    <a:pt x="469" y="2322"/>
                    <a:pt x="491" y="2226"/>
                  </a:cubicBezTo>
                  <a:cubicBezTo>
                    <a:pt x="575" y="1826"/>
                    <a:pt x="500" y="1432"/>
                    <a:pt x="454" y="1029"/>
                  </a:cubicBezTo>
                  <a:cubicBezTo>
                    <a:pt x="415" y="698"/>
                    <a:pt x="473" y="266"/>
                    <a:pt x="234" y="12"/>
                  </a:cubicBezTo>
                  <a:cubicBezTo>
                    <a:pt x="223" y="0"/>
                    <a:pt x="199" y="2"/>
                    <a:pt x="190" y="15"/>
                  </a:cubicBezTo>
                  <a:close/>
                </a:path>
              </a:pathLst>
            </a:custGeom>
            <a:solidFill>
              <a:srgbClr val="00212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0" name="Google Shape;637;p33">
              <a:extLst>
                <a:ext uri="{FF2B5EF4-FFF2-40B4-BE49-F238E27FC236}">
                  <a16:creationId xmlns:a16="http://schemas.microsoft.com/office/drawing/2014/main" id="{2EE7F62C-64AA-D550-E713-77C1011F3E49}"/>
                </a:ext>
              </a:extLst>
            </p:cNvPr>
            <p:cNvSpPr/>
            <p:nvPr/>
          </p:nvSpPr>
          <p:spPr>
            <a:xfrm>
              <a:off x="2393375" y="3698050"/>
              <a:ext cx="1200" cy="950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5" y="37"/>
                  </a:moveTo>
                  <a:cubicBezTo>
                    <a:pt x="48" y="36"/>
                    <a:pt x="47" y="0"/>
                    <a:pt x="24" y="0"/>
                  </a:cubicBezTo>
                  <a:cubicBezTo>
                    <a:pt x="0" y="1"/>
                    <a:pt x="1" y="37"/>
                    <a:pt x="25" y="37"/>
                  </a:cubicBezTo>
                  <a:close/>
                </a:path>
              </a:pathLst>
            </a:custGeom>
            <a:solidFill>
              <a:srgbClr val="00212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1" name="Google Shape;638;p33">
              <a:extLst>
                <a:ext uri="{FF2B5EF4-FFF2-40B4-BE49-F238E27FC236}">
                  <a16:creationId xmlns:a16="http://schemas.microsoft.com/office/drawing/2014/main" id="{C204AB23-B46F-3D43-0F91-C08284823B2B}"/>
                </a:ext>
              </a:extLst>
            </p:cNvPr>
            <p:cNvSpPr/>
            <p:nvPr/>
          </p:nvSpPr>
          <p:spPr>
            <a:xfrm>
              <a:off x="3849825" y="3598225"/>
              <a:ext cx="175" cy="150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4" y="5"/>
                  </a:moveTo>
                  <a:cubicBezTo>
                    <a:pt x="7" y="5"/>
                    <a:pt x="7" y="1"/>
                    <a:pt x="4" y="2"/>
                  </a:cubicBezTo>
                  <a:cubicBezTo>
                    <a:pt x="1" y="2"/>
                    <a:pt x="2" y="5"/>
                    <a:pt x="4" y="5"/>
                  </a:cubicBezTo>
                  <a:close/>
                </a:path>
              </a:pathLst>
            </a:custGeom>
            <a:solidFill>
              <a:srgbClr val="00212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2" name="Google Shape;639;p33">
              <a:extLst>
                <a:ext uri="{FF2B5EF4-FFF2-40B4-BE49-F238E27FC236}">
                  <a16:creationId xmlns:a16="http://schemas.microsoft.com/office/drawing/2014/main" id="{69AC502C-CE4D-FE11-C799-456C11C8C23F}"/>
                </a:ext>
              </a:extLst>
            </p:cNvPr>
            <p:cNvSpPr/>
            <p:nvPr/>
          </p:nvSpPr>
          <p:spPr>
            <a:xfrm>
              <a:off x="2203800" y="3581150"/>
              <a:ext cx="1931900" cy="349125"/>
            </a:xfrm>
            <a:custGeom>
              <a:avLst/>
              <a:gdLst/>
              <a:ahLst/>
              <a:cxnLst/>
              <a:rect l="l" t="t" r="r" b="b"/>
              <a:pathLst>
                <a:path w="77276" h="13965" extrusionOk="0">
                  <a:moveTo>
                    <a:pt x="10491" y="3383"/>
                  </a:moveTo>
                  <a:cubicBezTo>
                    <a:pt x="9357" y="4446"/>
                    <a:pt x="2054" y="10703"/>
                    <a:pt x="854" y="11730"/>
                  </a:cubicBezTo>
                  <a:lnTo>
                    <a:pt x="1033" y="13110"/>
                  </a:lnTo>
                  <a:cubicBezTo>
                    <a:pt x="26310" y="11864"/>
                    <a:pt x="51108" y="10855"/>
                    <a:pt x="76403" y="10041"/>
                  </a:cubicBezTo>
                  <a:lnTo>
                    <a:pt x="76456" y="8472"/>
                  </a:lnTo>
                  <a:lnTo>
                    <a:pt x="67418" y="821"/>
                  </a:lnTo>
                  <a:close/>
                  <a:moveTo>
                    <a:pt x="160" y="11255"/>
                  </a:moveTo>
                  <a:cubicBezTo>
                    <a:pt x="186" y="11232"/>
                    <a:pt x="9543" y="3227"/>
                    <a:pt x="10017" y="2715"/>
                  </a:cubicBezTo>
                  <a:cubicBezTo>
                    <a:pt x="10087" y="2636"/>
                    <a:pt x="10187" y="2585"/>
                    <a:pt x="10299" y="2581"/>
                  </a:cubicBezTo>
                  <a:lnTo>
                    <a:pt x="67538" y="5"/>
                  </a:lnTo>
                  <a:cubicBezTo>
                    <a:pt x="67637" y="0"/>
                    <a:pt x="67737" y="31"/>
                    <a:pt x="67819" y="100"/>
                  </a:cubicBezTo>
                  <a:lnTo>
                    <a:pt x="77129" y="7981"/>
                  </a:lnTo>
                  <a:cubicBezTo>
                    <a:pt x="77219" y="8058"/>
                    <a:pt x="77275" y="8173"/>
                    <a:pt x="77270" y="8302"/>
                  </a:cubicBezTo>
                  <a:lnTo>
                    <a:pt x="77201" y="10425"/>
                  </a:lnTo>
                  <a:cubicBezTo>
                    <a:pt x="77205" y="10647"/>
                    <a:pt x="77030" y="10831"/>
                    <a:pt x="76808" y="10838"/>
                  </a:cubicBezTo>
                  <a:lnTo>
                    <a:pt x="38550" y="12071"/>
                  </a:lnTo>
                  <a:lnTo>
                    <a:pt x="729" y="13935"/>
                  </a:lnTo>
                  <a:cubicBezTo>
                    <a:pt x="508" y="13964"/>
                    <a:pt x="305" y="13808"/>
                    <a:pt x="276" y="13587"/>
                  </a:cubicBezTo>
                  <a:lnTo>
                    <a:pt x="23" y="11630"/>
                  </a:lnTo>
                  <a:cubicBezTo>
                    <a:pt x="0" y="11494"/>
                    <a:pt x="48" y="11350"/>
                    <a:pt x="160" y="112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3" name="Google Shape;640;p33">
              <a:extLst>
                <a:ext uri="{FF2B5EF4-FFF2-40B4-BE49-F238E27FC236}">
                  <a16:creationId xmlns:a16="http://schemas.microsoft.com/office/drawing/2014/main" id="{1051B311-8816-62A7-27C4-2926FC35CF93}"/>
                </a:ext>
              </a:extLst>
            </p:cNvPr>
            <p:cNvSpPr/>
            <p:nvPr/>
          </p:nvSpPr>
          <p:spPr>
            <a:xfrm>
              <a:off x="2283100" y="3344150"/>
              <a:ext cx="1766050" cy="504975"/>
            </a:xfrm>
            <a:custGeom>
              <a:avLst/>
              <a:gdLst/>
              <a:ahLst/>
              <a:cxnLst/>
              <a:rect l="l" t="t" r="r" b="b"/>
              <a:pathLst>
                <a:path w="70642" h="20199" extrusionOk="0">
                  <a:moveTo>
                    <a:pt x="1" y="20198"/>
                  </a:moveTo>
                  <a:cubicBezTo>
                    <a:pt x="1173" y="19299"/>
                    <a:pt x="1534" y="17962"/>
                    <a:pt x="1015" y="16147"/>
                  </a:cubicBezTo>
                  <a:cubicBezTo>
                    <a:pt x="2611" y="13089"/>
                    <a:pt x="4209" y="10030"/>
                    <a:pt x="5804" y="6972"/>
                  </a:cubicBezTo>
                  <a:cubicBezTo>
                    <a:pt x="16070" y="8464"/>
                    <a:pt x="27720" y="427"/>
                    <a:pt x="34818" y="6769"/>
                  </a:cubicBezTo>
                  <a:cubicBezTo>
                    <a:pt x="40844" y="1"/>
                    <a:pt x="52904" y="7055"/>
                    <a:pt x="60101" y="4281"/>
                  </a:cubicBezTo>
                  <a:cubicBezTo>
                    <a:pt x="63339" y="7108"/>
                    <a:pt x="66576" y="9936"/>
                    <a:pt x="69814" y="12763"/>
                  </a:cubicBezTo>
                  <a:cubicBezTo>
                    <a:pt x="69539" y="14324"/>
                    <a:pt x="69722" y="15739"/>
                    <a:pt x="70642" y="16916"/>
                  </a:cubicBezTo>
                  <a:cubicBezTo>
                    <a:pt x="59201" y="19126"/>
                    <a:pt x="52061" y="13562"/>
                    <a:pt x="35393" y="17973"/>
                  </a:cubicBezTo>
                  <a:cubicBezTo>
                    <a:pt x="22071" y="13763"/>
                    <a:pt x="12302" y="19944"/>
                    <a:pt x="1" y="201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" name="Google Shape;641;p33">
              <a:extLst>
                <a:ext uri="{FF2B5EF4-FFF2-40B4-BE49-F238E27FC236}">
                  <a16:creationId xmlns:a16="http://schemas.microsoft.com/office/drawing/2014/main" id="{CFCF2167-620B-E714-889B-7E31F374BC9E}"/>
                </a:ext>
              </a:extLst>
            </p:cNvPr>
            <p:cNvSpPr/>
            <p:nvPr/>
          </p:nvSpPr>
          <p:spPr>
            <a:xfrm>
              <a:off x="2272900" y="3404325"/>
              <a:ext cx="1787675" cy="455025"/>
            </a:xfrm>
            <a:custGeom>
              <a:avLst/>
              <a:gdLst/>
              <a:ahLst/>
              <a:cxnLst/>
              <a:rect l="l" t="t" r="r" b="b"/>
              <a:pathLst>
                <a:path w="71507" h="18201" extrusionOk="0">
                  <a:moveTo>
                    <a:pt x="161" y="17468"/>
                  </a:moveTo>
                  <a:cubicBezTo>
                    <a:pt x="674" y="17077"/>
                    <a:pt x="1008" y="16591"/>
                    <a:pt x="1156" y="16009"/>
                  </a:cubicBezTo>
                  <a:cubicBezTo>
                    <a:pt x="1311" y="15404"/>
                    <a:pt x="1273" y="14687"/>
                    <a:pt x="1035" y="13853"/>
                  </a:cubicBezTo>
                  <a:cubicBezTo>
                    <a:pt x="1004" y="13748"/>
                    <a:pt x="1017" y="13643"/>
                    <a:pt x="1065" y="13553"/>
                  </a:cubicBezTo>
                  <a:lnTo>
                    <a:pt x="5853" y="4377"/>
                  </a:lnTo>
                  <a:cubicBezTo>
                    <a:pt x="5935" y="4221"/>
                    <a:pt x="6105" y="4140"/>
                    <a:pt x="6271" y="4164"/>
                  </a:cubicBezTo>
                  <a:lnTo>
                    <a:pt x="6271" y="4163"/>
                  </a:lnTo>
                  <a:cubicBezTo>
                    <a:pt x="10388" y="4762"/>
                    <a:pt x="14771" y="3791"/>
                    <a:pt x="18984" y="2858"/>
                  </a:cubicBezTo>
                  <a:cubicBezTo>
                    <a:pt x="25103" y="1504"/>
                    <a:pt x="30869" y="228"/>
                    <a:pt x="35194" y="3801"/>
                  </a:cubicBezTo>
                  <a:cubicBezTo>
                    <a:pt x="38879" y="0"/>
                    <a:pt x="44457" y="780"/>
                    <a:pt x="49916" y="1545"/>
                  </a:cubicBezTo>
                  <a:cubicBezTo>
                    <a:pt x="53730" y="2079"/>
                    <a:pt x="57486" y="2604"/>
                    <a:pt x="60364" y="1496"/>
                  </a:cubicBezTo>
                  <a:cubicBezTo>
                    <a:pt x="60517" y="1436"/>
                    <a:pt x="60687" y="1478"/>
                    <a:pt x="60796" y="1587"/>
                  </a:cubicBezTo>
                  <a:lnTo>
                    <a:pt x="70489" y="10050"/>
                  </a:lnTo>
                  <a:cubicBezTo>
                    <a:pt x="70599" y="10148"/>
                    <a:pt x="70645" y="10292"/>
                    <a:pt x="70621" y="10426"/>
                  </a:cubicBezTo>
                  <a:cubicBezTo>
                    <a:pt x="70492" y="11160"/>
                    <a:pt x="70471" y="11856"/>
                    <a:pt x="70589" y="12504"/>
                  </a:cubicBezTo>
                  <a:cubicBezTo>
                    <a:pt x="70703" y="13138"/>
                    <a:pt x="70953" y="13727"/>
                    <a:pt x="71370" y="14261"/>
                  </a:cubicBezTo>
                  <a:cubicBezTo>
                    <a:pt x="71507" y="14437"/>
                    <a:pt x="71476" y="14692"/>
                    <a:pt x="71298" y="14830"/>
                  </a:cubicBezTo>
                  <a:cubicBezTo>
                    <a:pt x="71246" y="14870"/>
                    <a:pt x="71188" y="14896"/>
                    <a:pt x="71126" y="14908"/>
                  </a:cubicBezTo>
                  <a:cubicBezTo>
                    <a:pt x="66173" y="15864"/>
                    <a:pt x="62039" y="15385"/>
                    <a:pt x="57608" y="14871"/>
                  </a:cubicBezTo>
                  <a:cubicBezTo>
                    <a:pt x="51752" y="14193"/>
                    <a:pt x="45371" y="13453"/>
                    <a:pt x="35907" y="15957"/>
                  </a:cubicBezTo>
                  <a:cubicBezTo>
                    <a:pt x="35829" y="15978"/>
                    <a:pt x="35751" y="15974"/>
                    <a:pt x="35680" y="15953"/>
                  </a:cubicBezTo>
                  <a:lnTo>
                    <a:pt x="35680" y="15953"/>
                  </a:lnTo>
                  <a:cubicBezTo>
                    <a:pt x="27348" y="13321"/>
                    <a:pt x="20393" y="14807"/>
                    <a:pt x="13320" y="16318"/>
                  </a:cubicBezTo>
                  <a:cubicBezTo>
                    <a:pt x="9168" y="17206"/>
                    <a:pt x="4974" y="18102"/>
                    <a:pt x="417" y="18196"/>
                  </a:cubicBezTo>
                  <a:cubicBezTo>
                    <a:pt x="194" y="18201"/>
                    <a:pt x="8" y="18024"/>
                    <a:pt x="3" y="17801"/>
                  </a:cubicBezTo>
                  <a:cubicBezTo>
                    <a:pt x="0" y="17666"/>
                    <a:pt x="63" y="17546"/>
                    <a:pt x="162" y="17470"/>
                  </a:cubicBezTo>
                  <a:close/>
                  <a:moveTo>
                    <a:pt x="1945" y="16210"/>
                  </a:moveTo>
                  <a:cubicBezTo>
                    <a:pt x="1836" y="16630"/>
                    <a:pt x="1658" y="17010"/>
                    <a:pt x="1408" y="17353"/>
                  </a:cubicBezTo>
                  <a:cubicBezTo>
                    <a:pt x="5504" y="17160"/>
                    <a:pt x="9344" y="16340"/>
                    <a:pt x="13151" y="15526"/>
                  </a:cubicBezTo>
                  <a:cubicBezTo>
                    <a:pt x="20300" y="13999"/>
                    <a:pt x="27333" y="12497"/>
                    <a:pt x="35813" y="15144"/>
                  </a:cubicBezTo>
                  <a:cubicBezTo>
                    <a:pt x="45368" y="12635"/>
                    <a:pt x="51799" y="13381"/>
                    <a:pt x="57701" y="14064"/>
                  </a:cubicBezTo>
                  <a:cubicBezTo>
                    <a:pt x="61884" y="14550"/>
                    <a:pt x="65800" y="15004"/>
                    <a:pt x="70365" y="14221"/>
                  </a:cubicBezTo>
                  <a:cubicBezTo>
                    <a:pt x="70076" y="13728"/>
                    <a:pt x="69889" y="13202"/>
                    <a:pt x="69789" y="12649"/>
                  </a:cubicBezTo>
                  <a:cubicBezTo>
                    <a:pt x="69666" y="11973"/>
                    <a:pt x="69674" y="11259"/>
                    <a:pt x="69786" y="10512"/>
                  </a:cubicBezTo>
                  <a:lnTo>
                    <a:pt x="60425" y="2339"/>
                  </a:lnTo>
                  <a:cubicBezTo>
                    <a:pt x="57391" y="3410"/>
                    <a:pt x="53625" y="2884"/>
                    <a:pt x="49802" y="2348"/>
                  </a:cubicBezTo>
                  <a:cubicBezTo>
                    <a:pt x="44422" y="1595"/>
                    <a:pt x="38920" y="824"/>
                    <a:pt x="35530" y="4632"/>
                  </a:cubicBezTo>
                  <a:lnTo>
                    <a:pt x="35528" y="4632"/>
                  </a:lnTo>
                  <a:cubicBezTo>
                    <a:pt x="35378" y="4799"/>
                    <a:pt x="35122" y="4813"/>
                    <a:pt x="34956" y="4663"/>
                  </a:cubicBezTo>
                  <a:cubicBezTo>
                    <a:pt x="30912" y="1050"/>
                    <a:pt x="25214" y="2311"/>
                    <a:pt x="19160" y="3652"/>
                  </a:cubicBezTo>
                  <a:cubicBezTo>
                    <a:pt x="14973" y="4580"/>
                    <a:pt x="10617" y="5543"/>
                    <a:pt x="6440" y="5006"/>
                  </a:cubicBezTo>
                  <a:lnTo>
                    <a:pt x="1857" y="13788"/>
                  </a:lnTo>
                  <a:cubicBezTo>
                    <a:pt x="2097" y="14702"/>
                    <a:pt x="2123" y="15507"/>
                    <a:pt x="1945" y="162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" name="Google Shape;642;p33">
              <a:extLst>
                <a:ext uri="{FF2B5EF4-FFF2-40B4-BE49-F238E27FC236}">
                  <a16:creationId xmlns:a16="http://schemas.microsoft.com/office/drawing/2014/main" id="{FC353A28-FE8D-6A82-A162-37FBDD3D72FF}"/>
                </a:ext>
              </a:extLst>
            </p:cNvPr>
            <p:cNvSpPr/>
            <p:nvPr/>
          </p:nvSpPr>
          <p:spPr>
            <a:xfrm>
              <a:off x="2298050" y="3587750"/>
              <a:ext cx="1741975" cy="177025"/>
            </a:xfrm>
            <a:custGeom>
              <a:avLst/>
              <a:gdLst/>
              <a:ahLst/>
              <a:cxnLst/>
              <a:rect l="l" t="t" r="r" b="b"/>
              <a:pathLst>
                <a:path w="69679" h="7081" extrusionOk="0">
                  <a:moveTo>
                    <a:pt x="394" y="6808"/>
                  </a:moveTo>
                  <a:cubicBezTo>
                    <a:pt x="172" y="6796"/>
                    <a:pt x="0" y="6604"/>
                    <a:pt x="13" y="6382"/>
                  </a:cubicBezTo>
                  <a:cubicBezTo>
                    <a:pt x="25" y="6158"/>
                    <a:pt x="217" y="5988"/>
                    <a:pt x="440" y="5999"/>
                  </a:cubicBezTo>
                  <a:cubicBezTo>
                    <a:pt x="5081" y="6265"/>
                    <a:pt x="9567" y="5141"/>
                    <a:pt x="13887" y="4060"/>
                  </a:cubicBezTo>
                  <a:cubicBezTo>
                    <a:pt x="21198" y="2228"/>
                    <a:pt x="28051" y="513"/>
                    <a:pt x="34627" y="5618"/>
                  </a:cubicBezTo>
                  <a:cubicBezTo>
                    <a:pt x="42765" y="1"/>
                    <a:pt x="50823" y="1408"/>
                    <a:pt x="57685" y="2607"/>
                  </a:cubicBezTo>
                  <a:cubicBezTo>
                    <a:pt x="62116" y="3381"/>
                    <a:pt x="66034" y="4067"/>
                    <a:pt x="69043" y="2652"/>
                  </a:cubicBezTo>
                  <a:cubicBezTo>
                    <a:pt x="69247" y="2557"/>
                    <a:pt x="69489" y="2644"/>
                    <a:pt x="69583" y="2846"/>
                  </a:cubicBezTo>
                  <a:cubicBezTo>
                    <a:pt x="69678" y="3049"/>
                    <a:pt x="69591" y="3292"/>
                    <a:pt x="69389" y="3386"/>
                  </a:cubicBezTo>
                  <a:cubicBezTo>
                    <a:pt x="66149" y="4909"/>
                    <a:pt x="62111" y="4203"/>
                    <a:pt x="57547" y="3405"/>
                  </a:cubicBezTo>
                  <a:cubicBezTo>
                    <a:pt x="50771" y="2221"/>
                    <a:pt x="42803" y="829"/>
                    <a:pt x="34859" y="6447"/>
                  </a:cubicBezTo>
                  <a:cubicBezTo>
                    <a:pt x="34714" y="6558"/>
                    <a:pt x="34507" y="6560"/>
                    <a:pt x="34358" y="6440"/>
                  </a:cubicBezTo>
                  <a:cubicBezTo>
                    <a:pt x="28022" y="1356"/>
                    <a:pt x="21281" y="3044"/>
                    <a:pt x="14084" y="4846"/>
                  </a:cubicBezTo>
                  <a:cubicBezTo>
                    <a:pt x="9706" y="5942"/>
                    <a:pt x="5162" y="7081"/>
                    <a:pt x="394" y="68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" name="Google Shape;643;p33">
              <a:extLst>
                <a:ext uri="{FF2B5EF4-FFF2-40B4-BE49-F238E27FC236}">
                  <a16:creationId xmlns:a16="http://schemas.microsoft.com/office/drawing/2014/main" id="{0FD6056B-A679-4266-5AF6-9FA0643A63A2}"/>
                </a:ext>
              </a:extLst>
            </p:cNvPr>
            <p:cNvSpPr/>
            <p:nvPr/>
          </p:nvSpPr>
          <p:spPr>
            <a:xfrm>
              <a:off x="2216250" y="3788025"/>
              <a:ext cx="1910275" cy="93400"/>
            </a:xfrm>
            <a:custGeom>
              <a:avLst/>
              <a:gdLst/>
              <a:ahLst/>
              <a:cxnLst/>
              <a:rect l="l" t="t" r="r" b="b"/>
              <a:pathLst>
                <a:path w="76411" h="3736" extrusionOk="0">
                  <a:moveTo>
                    <a:pt x="76215" y="9"/>
                  </a:moveTo>
                  <a:cubicBezTo>
                    <a:pt x="71482" y="237"/>
                    <a:pt x="66740" y="387"/>
                    <a:pt x="62005" y="612"/>
                  </a:cubicBezTo>
                  <a:cubicBezTo>
                    <a:pt x="57255" y="837"/>
                    <a:pt x="52503" y="1049"/>
                    <a:pt x="47751" y="1263"/>
                  </a:cubicBezTo>
                  <a:cubicBezTo>
                    <a:pt x="38234" y="1692"/>
                    <a:pt x="28716" y="2119"/>
                    <a:pt x="19199" y="2547"/>
                  </a:cubicBezTo>
                  <a:cubicBezTo>
                    <a:pt x="12866" y="2830"/>
                    <a:pt x="6531" y="3113"/>
                    <a:pt x="200" y="3417"/>
                  </a:cubicBezTo>
                  <a:cubicBezTo>
                    <a:pt x="0" y="3427"/>
                    <a:pt x="14" y="3735"/>
                    <a:pt x="213" y="3727"/>
                  </a:cubicBezTo>
                  <a:cubicBezTo>
                    <a:pt x="18920" y="2940"/>
                    <a:pt x="37623" y="2057"/>
                    <a:pt x="56327" y="1215"/>
                  </a:cubicBezTo>
                  <a:cubicBezTo>
                    <a:pt x="59647" y="1067"/>
                    <a:pt x="62967" y="928"/>
                    <a:pt x="66287" y="783"/>
                  </a:cubicBezTo>
                  <a:cubicBezTo>
                    <a:pt x="69602" y="639"/>
                    <a:pt x="72914" y="433"/>
                    <a:pt x="76227" y="294"/>
                  </a:cubicBezTo>
                  <a:cubicBezTo>
                    <a:pt x="76410" y="285"/>
                    <a:pt x="76397" y="1"/>
                    <a:pt x="76215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7" name="Google Shape;644;p33">
              <a:extLst>
                <a:ext uri="{FF2B5EF4-FFF2-40B4-BE49-F238E27FC236}">
                  <a16:creationId xmlns:a16="http://schemas.microsoft.com/office/drawing/2014/main" id="{F10044AB-572A-0344-D3B2-3753B189CC14}"/>
                </a:ext>
              </a:extLst>
            </p:cNvPr>
            <p:cNvSpPr/>
            <p:nvPr/>
          </p:nvSpPr>
          <p:spPr>
            <a:xfrm>
              <a:off x="2383775" y="3591825"/>
              <a:ext cx="624775" cy="112625"/>
            </a:xfrm>
            <a:custGeom>
              <a:avLst/>
              <a:gdLst/>
              <a:ahLst/>
              <a:cxnLst/>
              <a:rect l="l" t="t" r="r" b="b"/>
              <a:pathLst>
                <a:path w="24991" h="4505" extrusionOk="0">
                  <a:moveTo>
                    <a:pt x="36" y="4503"/>
                  </a:moveTo>
                  <a:cubicBezTo>
                    <a:pt x="2098" y="4422"/>
                    <a:pt x="4152" y="4174"/>
                    <a:pt x="6166" y="3716"/>
                  </a:cubicBezTo>
                  <a:cubicBezTo>
                    <a:pt x="8259" y="3238"/>
                    <a:pt x="10291" y="2550"/>
                    <a:pt x="12402" y="2139"/>
                  </a:cubicBezTo>
                  <a:cubicBezTo>
                    <a:pt x="14473" y="1737"/>
                    <a:pt x="16507" y="1164"/>
                    <a:pt x="18587" y="806"/>
                  </a:cubicBezTo>
                  <a:cubicBezTo>
                    <a:pt x="19587" y="633"/>
                    <a:pt x="20610" y="542"/>
                    <a:pt x="21623" y="520"/>
                  </a:cubicBezTo>
                  <a:cubicBezTo>
                    <a:pt x="22761" y="496"/>
                    <a:pt x="23751" y="678"/>
                    <a:pt x="24828" y="1013"/>
                  </a:cubicBezTo>
                  <a:cubicBezTo>
                    <a:pt x="24934" y="1046"/>
                    <a:pt x="24991" y="881"/>
                    <a:pt x="24894" y="834"/>
                  </a:cubicBezTo>
                  <a:cubicBezTo>
                    <a:pt x="23188" y="1"/>
                    <a:pt x="21169" y="154"/>
                    <a:pt x="19338" y="427"/>
                  </a:cubicBezTo>
                  <a:cubicBezTo>
                    <a:pt x="17296" y="732"/>
                    <a:pt x="15296" y="1251"/>
                    <a:pt x="13281" y="1699"/>
                  </a:cubicBezTo>
                  <a:cubicBezTo>
                    <a:pt x="11126" y="2179"/>
                    <a:pt x="9009" y="2726"/>
                    <a:pt x="6872" y="3285"/>
                  </a:cubicBezTo>
                  <a:cubicBezTo>
                    <a:pt x="4627" y="3872"/>
                    <a:pt x="2318" y="4077"/>
                    <a:pt x="34" y="4449"/>
                  </a:cubicBezTo>
                  <a:cubicBezTo>
                    <a:pt x="1" y="4454"/>
                    <a:pt x="1" y="4504"/>
                    <a:pt x="36" y="4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8" name="Google Shape;645;p33">
              <a:extLst>
                <a:ext uri="{FF2B5EF4-FFF2-40B4-BE49-F238E27FC236}">
                  <a16:creationId xmlns:a16="http://schemas.microsoft.com/office/drawing/2014/main" id="{8E6838FC-7432-4F77-C340-F21850CFF5EB}"/>
                </a:ext>
              </a:extLst>
            </p:cNvPr>
            <p:cNvSpPr/>
            <p:nvPr/>
          </p:nvSpPr>
          <p:spPr>
            <a:xfrm>
              <a:off x="2419525" y="3561700"/>
              <a:ext cx="439125" cy="102500"/>
            </a:xfrm>
            <a:custGeom>
              <a:avLst/>
              <a:gdLst/>
              <a:ahLst/>
              <a:cxnLst/>
              <a:rect l="l" t="t" r="r" b="b"/>
              <a:pathLst>
                <a:path w="17565" h="4100" extrusionOk="0">
                  <a:moveTo>
                    <a:pt x="20" y="4096"/>
                  </a:moveTo>
                  <a:cubicBezTo>
                    <a:pt x="755" y="3893"/>
                    <a:pt x="1501" y="3988"/>
                    <a:pt x="2252" y="3979"/>
                  </a:cubicBezTo>
                  <a:cubicBezTo>
                    <a:pt x="2931" y="3969"/>
                    <a:pt x="3629" y="3765"/>
                    <a:pt x="4279" y="3590"/>
                  </a:cubicBezTo>
                  <a:cubicBezTo>
                    <a:pt x="5795" y="3181"/>
                    <a:pt x="7299" y="2761"/>
                    <a:pt x="8779" y="2231"/>
                  </a:cubicBezTo>
                  <a:cubicBezTo>
                    <a:pt x="11509" y="1254"/>
                    <a:pt x="14462" y="289"/>
                    <a:pt x="17394" y="619"/>
                  </a:cubicBezTo>
                  <a:cubicBezTo>
                    <a:pt x="17490" y="631"/>
                    <a:pt x="17564" y="489"/>
                    <a:pt x="17458" y="446"/>
                  </a:cubicBezTo>
                  <a:cubicBezTo>
                    <a:pt x="16349" y="1"/>
                    <a:pt x="14990" y="284"/>
                    <a:pt x="13857" y="497"/>
                  </a:cubicBezTo>
                  <a:cubicBezTo>
                    <a:pt x="12344" y="782"/>
                    <a:pt x="10873" y="1169"/>
                    <a:pt x="9424" y="1693"/>
                  </a:cubicBezTo>
                  <a:cubicBezTo>
                    <a:pt x="7860" y="2259"/>
                    <a:pt x="6307" y="2777"/>
                    <a:pt x="4713" y="3254"/>
                  </a:cubicBezTo>
                  <a:cubicBezTo>
                    <a:pt x="3904" y="3495"/>
                    <a:pt x="3090" y="3744"/>
                    <a:pt x="2245" y="3818"/>
                  </a:cubicBezTo>
                  <a:cubicBezTo>
                    <a:pt x="1487" y="3882"/>
                    <a:pt x="746" y="3835"/>
                    <a:pt x="13" y="4077"/>
                  </a:cubicBezTo>
                  <a:cubicBezTo>
                    <a:pt x="1" y="4081"/>
                    <a:pt x="7" y="4099"/>
                    <a:pt x="20" y="40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9" name="Google Shape;646;p33">
              <a:extLst>
                <a:ext uri="{FF2B5EF4-FFF2-40B4-BE49-F238E27FC236}">
                  <a16:creationId xmlns:a16="http://schemas.microsoft.com/office/drawing/2014/main" id="{B964E2F8-1E9B-B85F-E1EC-BB226991AE70}"/>
                </a:ext>
              </a:extLst>
            </p:cNvPr>
            <p:cNvSpPr/>
            <p:nvPr/>
          </p:nvSpPr>
          <p:spPr>
            <a:xfrm>
              <a:off x="2439100" y="3563550"/>
              <a:ext cx="209725" cy="59950"/>
            </a:xfrm>
            <a:custGeom>
              <a:avLst/>
              <a:gdLst/>
              <a:ahLst/>
              <a:cxnLst/>
              <a:rect l="l" t="t" r="r" b="b"/>
              <a:pathLst>
                <a:path w="8389" h="2398" extrusionOk="0">
                  <a:moveTo>
                    <a:pt x="81" y="2389"/>
                  </a:moveTo>
                  <a:cubicBezTo>
                    <a:pt x="1444" y="2140"/>
                    <a:pt x="2881" y="2165"/>
                    <a:pt x="4192" y="1676"/>
                  </a:cubicBezTo>
                  <a:cubicBezTo>
                    <a:pt x="5563" y="1164"/>
                    <a:pt x="6871" y="626"/>
                    <a:pt x="8276" y="214"/>
                  </a:cubicBezTo>
                  <a:cubicBezTo>
                    <a:pt x="8389" y="180"/>
                    <a:pt x="8357" y="0"/>
                    <a:pt x="8240" y="10"/>
                  </a:cubicBezTo>
                  <a:cubicBezTo>
                    <a:pt x="6889" y="120"/>
                    <a:pt x="5586" y="826"/>
                    <a:pt x="4353" y="1340"/>
                  </a:cubicBezTo>
                  <a:cubicBezTo>
                    <a:pt x="2966" y="1920"/>
                    <a:pt x="1468" y="1857"/>
                    <a:pt x="55" y="2307"/>
                  </a:cubicBezTo>
                  <a:cubicBezTo>
                    <a:pt x="0" y="2325"/>
                    <a:pt x="29" y="2397"/>
                    <a:pt x="81" y="23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0" name="Google Shape;647;p33">
              <a:extLst>
                <a:ext uri="{FF2B5EF4-FFF2-40B4-BE49-F238E27FC236}">
                  <a16:creationId xmlns:a16="http://schemas.microsoft.com/office/drawing/2014/main" id="{81173D43-EE6D-9C50-41B7-0F4C17ED950A}"/>
                </a:ext>
              </a:extLst>
            </p:cNvPr>
            <p:cNvSpPr/>
            <p:nvPr/>
          </p:nvSpPr>
          <p:spPr>
            <a:xfrm>
              <a:off x="2462400" y="3565250"/>
              <a:ext cx="80700" cy="17950"/>
            </a:xfrm>
            <a:custGeom>
              <a:avLst/>
              <a:gdLst/>
              <a:ahLst/>
              <a:cxnLst/>
              <a:rect l="l" t="t" r="r" b="b"/>
              <a:pathLst>
                <a:path w="3228" h="718" extrusionOk="0">
                  <a:moveTo>
                    <a:pt x="70" y="711"/>
                  </a:moveTo>
                  <a:cubicBezTo>
                    <a:pt x="534" y="717"/>
                    <a:pt x="972" y="630"/>
                    <a:pt x="1422" y="530"/>
                  </a:cubicBezTo>
                  <a:cubicBezTo>
                    <a:pt x="2001" y="400"/>
                    <a:pt x="2605" y="347"/>
                    <a:pt x="3171" y="193"/>
                  </a:cubicBezTo>
                  <a:cubicBezTo>
                    <a:pt x="3227" y="178"/>
                    <a:pt x="3221" y="92"/>
                    <a:pt x="3167" y="80"/>
                  </a:cubicBezTo>
                  <a:cubicBezTo>
                    <a:pt x="2777" y="0"/>
                    <a:pt x="2399" y="96"/>
                    <a:pt x="2014" y="178"/>
                  </a:cubicBezTo>
                  <a:cubicBezTo>
                    <a:pt x="1360" y="317"/>
                    <a:pt x="726" y="502"/>
                    <a:pt x="65" y="608"/>
                  </a:cubicBezTo>
                  <a:cubicBezTo>
                    <a:pt x="0" y="618"/>
                    <a:pt x="2" y="710"/>
                    <a:pt x="70" y="7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1" name="Google Shape;648;p33">
              <a:extLst>
                <a:ext uri="{FF2B5EF4-FFF2-40B4-BE49-F238E27FC236}">
                  <a16:creationId xmlns:a16="http://schemas.microsoft.com/office/drawing/2014/main" id="{8C260606-0A84-FFAE-661D-E36416FE58E8}"/>
                </a:ext>
              </a:extLst>
            </p:cNvPr>
            <p:cNvSpPr/>
            <p:nvPr/>
          </p:nvSpPr>
          <p:spPr>
            <a:xfrm>
              <a:off x="3244975" y="3583875"/>
              <a:ext cx="688050" cy="67550"/>
            </a:xfrm>
            <a:custGeom>
              <a:avLst/>
              <a:gdLst/>
              <a:ahLst/>
              <a:cxnLst/>
              <a:rect l="l" t="t" r="r" b="b"/>
              <a:pathLst>
                <a:path w="27522" h="2702" extrusionOk="0">
                  <a:moveTo>
                    <a:pt x="27426" y="2139"/>
                  </a:moveTo>
                  <a:cubicBezTo>
                    <a:pt x="26096" y="2150"/>
                    <a:pt x="24836" y="2058"/>
                    <a:pt x="23529" y="1801"/>
                  </a:cubicBezTo>
                  <a:cubicBezTo>
                    <a:pt x="22398" y="1578"/>
                    <a:pt x="21268" y="1291"/>
                    <a:pt x="20116" y="1191"/>
                  </a:cubicBezTo>
                  <a:cubicBezTo>
                    <a:pt x="17320" y="947"/>
                    <a:pt x="14532" y="628"/>
                    <a:pt x="11735" y="384"/>
                  </a:cubicBezTo>
                  <a:cubicBezTo>
                    <a:pt x="9196" y="164"/>
                    <a:pt x="6704" y="1"/>
                    <a:pt x="4196" y="557"/>
                  </a:cubicBezTo>
                  <a:cubicBezTo>
                    <a:pt x="2889" y="846"/>
                    <a:pt x="869" y="1166"/>
                    <a:pt x="88" y="2402"/>
                  </a:cubicBezTo>
                  <a:cubicBezTo>
                    <a:pt x="1" y="2541"/>
                    <a:pt x="227" y="2701"/>
                    <a:pt x="325" y="2568"/>
                  </a:cubicBezTo>
                  <a:cubicBezTo>
                    <a:pt x="1238" y="1309"/>
                    <a:pt x="3379" y="1051"/>
                    <a:pt x="4798" y="744"/>
                  </a:cubicBezTo>
                  <a:cubicBezTo>
                    <a:pt x="7518" y="154"/>
                    <a:pt x="10385" y="546"/>
                    <a:pt x="13121" y="800"/>
                  </a:cubicBezTo>
                  <a:cubicBezTo>
                    <a:pt x="15684" y="1038"/>
                    <a:pt x="18274" y="1203"/>
                    <a:pt x="20828" y="1518"/>
                  </a:cubicBezTo>
                  <a:cubicBezTo>
                    <a:pt x="22999" y="1784"/>
                    <a:pt x="25241" y="2697"/>
                    <a:pt x="27449" y="2263"/>
                  </a:cubicBezTo>
                  <a:cubicBezTo>
                    <a:pt x="27521" y="2249"/>
                    <a:pt x="27495" y="2138"/>
                    <a:pt x="27426" y="21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2" name="Google Shape;649;p33">
              <a:extLst>
                <a:ext uri="{FF2B5EF4-FFF2-40B4-BE49-F238E27FC236}">
                  <a16:creationId xmlns:a16="http://schemas.microsoft.com/office/drawing/2014/main" id="{F11DB0EF-5272-31C8-8D85-356F63C1D8F5}"/>
                </a:ext>
              </a:extLst>
            </p:cNvPr>
            <p:cNvSpPr/>
            <p:nvPr/>
          </p:nvSpPr>
          <p:spPr>
            <a:xfrm>
              <a:off x="3357375" y="3549325"/>
              <a:ext cx="493550" cy="50925"/>
            </a:xfrm>
            <a:custGeom>
              <a:avLst/>
              <a:gdLst/>
              <a:ahLst/>
              <a:cxnLst/>
              <a:rect l="l" t="t" r="r" b="b"/>
              <a:pathLst>
                <a:path w="19742" h="2037" extrusionOk="0">
                  <a:moveTo>
                    <a:pt x="19710" y="1980"/>
                  </a:moveTo>
                  <a:cubicBezTo>
                    <a:pt x="16203" y="1564"/>
                    <a:pt x="12773" y="673"/>
                    <a:pt x="9265" y="275"/>
                  </a:cubicBezTo>
                  <a:cubicBezTo>
                    <a:pt x="7645" y="92"/>
                    <a:pt x="5932" y="0"/>
                    <a:pt x="4315" y="279"/>
                  </a:cubicBezTo>
                  <a:cubicBezTo>
                    <a:pt x="3545" y="411"/>
                    <a:pt x="2758" y="543"/>
                    <a:pt x="1980" y="624"/>
                  </a:cubicBezTo>
                  <a:cubicBezTo>
                    <a:pt x="1346" y="691"/>
                    <a:pt x="689" y="629"/>
                    <a:pt x="121" y="964"/>
                  </a:cubicBezTo>
                  <a:cubicBezTo>
                    <a:pt x="0" y="1035"/>
                    <a:pt x="95" y="1233"/>
                    <a:pt x="227" y="1186"/>
                  </a:cubicBezTo>
                  <a:cubicBezTo>
                    <a:pt x="863" y="962"/>
                    <a:pt x="1533" y="984"/>
                    <a:pt x="2193" y="914"/>
                  </a:cubicBezTo>
                  <a:cubicBezTo>
                    <a:pt x="2984" y="831"/>
                    <a:pt x="3784" y="683"/>
                    <a:pt x="4568" y="547"/>
                  </a:cubicBezTo>
                  <a:cubicBezTo>
                    <a:pt x="6323" y="243"/>
                    <a:pt x="8220" y="424"/>
                    <a:pt x="9973" y="637"/>
                  </a:cubicBezTo>
                  <a:cubicBezTo>
                    <a:pt x="13223" y="1031"/>
                    <a:pt x="16420" y="1945"/>
                    <a:pt x="19706" y="2035"/>
                  </a:cubicBezTo>
                  <a:cubicBezTo>
                    <a:pt x="19737" y="2036"/>
                    <a:pt x="19741" y="1984"/>
                    <a:pt x="19710" y="19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3" name="Google Shape;650;p33">
              <a:extLst>
                <a:ext uri="{FF2B5EF4-FFF2-40B4-BE49-F238E27FC236}">
                  <a16:creationId xmlns:a16="http://schemas.microsoft.com/office/drawing/2014/main" id="{6A8BF5C4-1828-ABCC-6FBF-D28A0203C9A3}"/>
                </a:ext>
              </a:extLst>
            </p:cNvPr>
            <p:cNvSpPr/>
            <p:nvPr/>
          </p:nvSpPr>
          <p:spPr>
            <a:xfrm>
              <a:off x="3579650" y="3515450"/>
              <a:ext cx="227550" cy="35625"/>
            </a:xfrm>
            <a:custGeom>
              <a:avLst/>
              <a:gdLst/>
              <a:ahLst/>
              <a:cxnLst/>
              <a:rect l="l" t="t" r="r" b="b"/>
              <a:pathLst>
                <a:path w="9102" h="1425" extrusionOk="0">
                  <a:moveTo>
                    <a:pt x="9079" y="1375"/>
                  </a:moveTo>
                  <a:cubicBezTo>
                    <a:pt x="7546" y="1221"/>
                    <a:pt x="6029" y="935"/>
                    <a:pt x="4518" y="642"/>
                  </a:cubicBezTo>
                  <a:cubicBezTo>
                    <a:pt x="3138" y="375"/>
                    <a:pt x="1482" y="0"/>
                    <a:pt x="79" y="274"/>
                  </a:cubicBezTo>
                  <a:cubicBezTo>
                    <a:pt x="0" y="288"/>
                    <a:pt x="7" y="422"/>
                    <a:pt x="86" y="431"/>
                  </a:cubicBezTo>
                  <a:cubicBezTo>
                    <a:pt x="846" y="528"/>
                    <a:pt x="1621" y="504"/>
                    <a:pt x="2384" y="582"/>
                  </a:cubicBezTo>
                  <a:cubicBezTo>
                    <a:pt x="3169" y="662"/>
                    <a:pt x="3946" y="797"/>
                    <a:pt x="4724" y="918"/>
                  </a:cubicBezTo>
                  <a:cubicBezTo>
                    <a:pt x="6173" y="1142"/>
                    <a:pt x="7603" y="1424"/>
                    <a:pt x="9075" y="1415"/>
                  </a:cubicBezTo>
                  <a:cubicBezTo>
                    <a:pt x="9098" y="1415"/>
                    <a:pt x="9101" y="1378"/>
                    <a:pt x="9079" y="1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4" name="Google Shape;651;p33">
              <a:extLst>
                <a:ext uri="{FF2B5EF4-FFF2-40B4-BE49-F238E27FC236}">
                  <a16:creationId xmlns:a16="http://schemas.microsoft.com/office/drawing/2014/main" id="{7732BFFB-A83D-188F-66F8-7790615FFD1B}"/>
                </a:ext>
              </a:extLst>
            </p:cNvPr>
            <p:cNvSpPr/>
            <p:nvPr/>
          </p:nvSpPr>
          <p:spPr>
            <a:xfrm>
              <a:off x="3164700" y="3659525"/>
              <a:ext cx="861975" cy="101850"/>
            </a:xfrm>
            <a:custGeom>
              <a:avLst/>
              <a:gdLst/>
              <a:ahLst/>
              <a:cxnLst/>
              <a:rect l="l" t="t" r="r" b="b"/>
              <a:pathLst>
                <a:path w="34479" h="4074" extrusionOk="0">
                  <a:moveTo>
                    <a:pt x="34381" y="1304"/>
                  </a:moveTo>
                  <a:cubicBezTo>
                    <a:pt x="32002" y="2335"/>
                    <a:pt x="29036" y="1968"/>
                    <a:pt x="26536" y="1726"/>
                  </a:cubicBezTo>
                  <a:cubicBezTo>
                    <a:pt x="23297" y="1414"/>
                    <a:pt x="20088" y="853"/>
                    <a:pt x="16858" y="470"/>
                  </a:cubicBezTo>
                  <a:cubicBezTo>
                    <a:pt x="14166" y="150"/>
                    <a:pt x="11551" y="0"/>
                    <a:pt x="8893" y="621"/>
                  </a:cubicBezTo>
                  <a:cubicBezTo>
                    <a:pt x="5901" y="1319"/>
                    <a:pt x="2765" y="2338"/>
                    <a:pt x="89" y="3869"/>
                  </a:cubicBezTo>
                  <a:cubicBezTo>
                    <a:pt x="1" y="3920"/>
                    <a:pt x="72" y="4074"/>
                    <a:pt x="166" y="4032"/>
                  </a:cubicBezTo>
                  <a:cubicBezTo>
                    <a:pt x="3014" y="2768"/>
                    <a:pt x="5957" y="1648"/>
                    <a:pt x="8984" y="901"/>
                  </a:cubicBezTo>
                  <a:cubicBezTo>
                    <a:pt x="11827" y="197"/>
                    <a:pt x="14696" y="439"/>
                    <a:pt x="17576" y="778"/>
                  </a:cubicBezTo>
                  <a:cubicBezTo>
                    <a:pt x="20803" y="1159"/>
                    <a:pt x="24012" y="1694"/>
                    <a:pt x="27251" y="1984"/>
                  </a:cubicBezTo>
                  <a:cubicBezTo>
                    <a:pt x="29547" y="2190"/>
                    <a:pt x="32263" y="2426"/>
                    <a:pt x="34415" y="1411"/>
                  </a:cubicBezTo>
                  <a:cubicBezTo>
                    <a:pt x="34479" y="1380"/>
                    <a:pt x="34448" y="1274"/>
                    <a:pt x="34381" y="13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5" name="Google Shape;652;p33">
              <a:extLst>
                <a:ext uri="{FF2B5EF4-FFF2-40B4-BE49-F238E27FC236}">
                  <a16:creationId xmlns:a16="http://schemas.microsoft.com/office/drawing/2014/main" id="{71BA20D4-CDF8-E9BB-07E9-647E0EFF3821}"/>
                </a:ext>
              </a:extLst>
            </p:cNvPr>
            <p:cNvSpPr/>
            <p:nvPr/>
          </p:nvSpPr>
          <p:spPr>
            <a:xfrm>
              <a:off x="2310275" y="3685625"/>
              <a:ext cx="857700" cy="106275"/>
            </a:xfrm>
            <a:custGeom>
              <a:avLst/>
              <a:gdLst/>
              <a:ahLst/>
              <a:cxnLst/>
              <a:rect l="l" t="t" r="r" b="b"/>
              <a:pathLst>
                <a:path w="34308" h="4251" extrusionOk="0">
                  <a:moveTo>
                    <a:pt x="67" y="3426"/>
                  </a:moveTo>
                  <a:cubicBezTo>
                    <a:pt x="2300" y="4250"/>
                    <a:pt x="4974" y="3757"/>
                    <a:pt x="7242" y="3349"/>
                  </a:cubicBezTo>
                  <a:cubicBezTo>
                    <a:pt x="10322" y="2794"/>
                    <a:pt x="13354" y="2004"/>
                    <a:pt x="16410" y="1341"/>
                  </a:cubicBezTo>
                  <a:cubicBezTo>
                    <a:pt x="19141" y="751"/>
                    <a:pt x="21875" y="284"/>
                    <a:pt x="24673" y="508"/>
                  </a:cubicBezTo>
                  <a:cubicBezTo>
                    <a:pt x="27867" y="763"/>
                    <a:pt x="31284" y="1437"/>
                    <a:pt x="34129" y="2966"/>
                  </a:cubicBezTo>
                  <a:cubicBezTo>
                    <a:pt x="34235" y="3022"/>
                    <a:pt x="34307" y="2868"/>
                    <a:pt x="34213" y="2804"/>
                  </a:cubicBezTo>
                  <a:cubicBezTo>
                    <a:pt x="31726" y="1119"/>
                    <a:pt x="28365" y="597"/>
                    <a:pt x="25439" y="288"/>
                  </a:cubicBezTo>
                  <a:cubicBezTo>
                    <a:pt x="22727" y="1"/>
                    <a:pt x="20134" y="338"/>
                    <a:pt x="17477" y="889"/>
                  </a:cubicBezTo>
                  <a:cubicBezTo>
                    <a:pt x="14292" y="1550"/>
                    <a:pt x="11150" y="2402"/>
                    <a:pt x="7956" y="3022"/>
                  </a:cubicBezTo>
                  <a:cubicBezTo>
                    <a:pt x="5492" y="3498"/>
                    <a:pt x="2551" y="4136"/>
                    <a:pt x="92" y="3317"/>
                  </a:cubicBezTo>
                  <a:cubicBezTo>
                    <a:pt x="23" y="3294"/>
                    <a:pt x="1" y="3401"/>
                    <a:pt x="67" y="3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6" name="Google Shape;653;p33">
              <a:extLst>
                <a:ext uri="{FF2B5EF4-FFF2-40B4-BE49-F238E27FC236}">
                  <a16:creationId xmlns:a16="http://schemas.microsoft.com/office/drawing/2014/main" id="{C1F2BC5E-76BA-16E0-CB4D-EA53ECAC64BA}"/>
                </a:ext>
              </a:extLst>
            </p:cNvPr>
            <p:cNvSpPr/>
            <p:nvPr/>
          </p:nvSpPr>
          <p:spPr>
            <a:xfrm>
              <a:off x="2313725" y="3704775"/>
              <a:ext cx="854525" cy="110200"/>
            </a:xfrm>
            <a:custGeom>
              <a:avLst/>
              <a:gdLst/>
              <a:ahLst/>
              <a:cxnLst/>
              <a:rect l="l" t="t" r="r" b="b"/>
              <a:pathLst>
                <a:path w="34181" h="4408" extrusionOk="0">
                  <a:moveTo>
                    <a:pt x="68" y="3605"/>
                  </a:moveTo>
                  <a:cubicBezTo>
                    <a:pt x="2244" y="4407"/>
                    <a:pt x="4840" y="3919"/>
                    <a:pt x="7045" y="3505"/>
                  </a:cubicBezTo>
                  <a:cubicBezTo>
                    <a:pt x="10159" y="2920"/>
                    <a:pt x="13218" y="2073"/>
                    <a:pt x="16308" y="1374"/>
                  </a:cubicBezTo>
                  <a:cubicBezTo>
                    <a:pt x="19029" y="758"/>
                    <a:pt x="21750" y="284"/>
                    <a:pt x="24546" y="506"/>
                  </a:cubicBezTo>
                  <a:cubicBezTo>
                    <a:pt x="27739" y="761"/>
                    <a:pt x="31157" y="1436"/>
                    <a:pt x="34001" y="2964"/>
                  </a:cubicBezTo>
                  <a:cubicBezTo>
                    <a:pt x="34106" y="3020"/>
                    <a:pt x="34180" y="2866"/>
                    <a:pt x="34086" y="2803"/>
                  </a:cubicBezTo>
                  <a:cubicBezTo>
                    <a:pt x="31598" y="1117"/>
                    <a:pt x="28238" y="597"/>
                    <a:pt x="25310" y="287"/>
                  </a:cubicBezTo>
                  <a:cubicBezTo>
                    <a:pt x="22600" y="0"/>
                    <a:pt x="20017" y="339"/>
                    <a:pt x="17367" y="912"/>
                  </a:cubicBezTo>
                  <a:cubicBezTo>
                    <a:pt x="14202" y="1597"/>
                    <a:pt x="11086" y="2487"/>
                    <a:pt x="7912" y="3139"/>
                  </a:cubicBezTo>
                  <a:cubicBezTo>
                    <a:pt x="5471" y="3640"/>
                    <a:pt x="2540" y="4311"/>
                    <a:pt x="93" y="3495"/>
                  </a:cubicBezTo>
                  <a:cubicBezTo>
                    <a:pt x="23" y="3473"/>
                    <a:pt x="1" y="3581"/>
                    <a:pt x="68" y="36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7" name="Google Shape;654;p33">
              <a:extLst>
                <a:ext uri="{FF2B5EF4-FFF2-40B4-BE49-F238E27FC236}">
                  <a16:creationId xmlns:a16="http://schemas.microsoft.com/office/drawing/2014/main" id="{5D888132-00DC-5D76-3229-028BCAD5A829}"/>
                </a:ext>
              </a:extLst>
            </p:cNvPr>
            <p:cNvSpPr/>
            <p:nvPr/>
          </p:nvSpPr>
          <p:spPr>
            <a:xfrm>
              <a:off x="3167300" y="3686075"/>
              <a:ext cx="862000" cy="93150"/>
            </a:xfrm>
            <a:custGeom>
              <a:avLst/>
              <a:gdLst/>
              <a:ahLst/>
              <a:cxnLst/>
              <a:rect l="l" t="t" r="r" b="b"/>
              <a:pathLst>
                <a:path w="34480" h="3726" extrusionOk="0">
                  <a:moveTo>
                    <a:pt x="34381" y="956"/>
                  </a:moveTo>
                  <a:cubicBezTo>
                    <a:pt x="32017" y="1981"/>
                    <a:pt x="29100" y="1674"/>
                    <a:pt x="26605" y="1472"/>
                  </a:cubicBezTo>
                  <a:cubicBezTo>
                    <a:pt x="23294" y="1206"/>
                    <a:pt x="20006" y="672"/>
                    <a:pt x="16702" y="332"/>
                  </a:cubicBezTo>
                  <a:cubicBezTo>
                    <a:pt x="13982" y="51"/>
                    <a:pt x="11382" y="1"/>
                    <a:pt x="8701" y="578"/>
                  </a:cubicBezTo>
                  <a:cubicBezTo>
                    <a:pt x="5797" y="1203"/>
                    <a:pt x="2685" y="2039"/>
                    <a:pt x="89" y="3520"/>
                  </a:cubicBezTo>
                  <a:cubicBezTo>
                    <a:pt x="0" y="3572"/>
                    <a:pt x="72" y="3725"/>
                    <a:pt x="166" y="3684"/>
                  </a:cubicBezTo>
                  <a:cubicBezTo>
                    <a:pt x="2928" y="2462"/>
                    <a:pt x="5850" y="1529"/>
                    <a:pt x="8793" y="859"/>
                  </a:cubicBezTo>
                  <a:cubicBezTo>
                    <a:pt x="11671" y="204"/>
                    <a:pt x="14501" y="336"/>
                    <a:pt x="17420" y="629"/>
                  </a:cubicBezTo>
                  <a:cubicBezTo>
                    <a:pt x="20617" y="951"/>
                    <a:pt x="23794" y="1437"/>
                    <a:pt x="26997" y="1695"/>
                  </a:cubicBezTo>
                  <a:cubicBezTo>
                    <a:pt x="29376" y="1888"/>
                    <a:pt x="32188" y="2114"/>
                    <a:pt x="34415" y="1061"/>
                  </a:cubicBezTo>
                  <a:cubicBezTo>
                    <a:pt x="34479" y="1032"/>
                    <a:pt x="34447" y="926"/>
                    <a:pt x="34381" y="9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8" name="Google Shape;655;p33">
              <a:extLst>
                <a:ext uri="{FF2B5EF4-FFF2-40B4-BE49-F238E27FC236}">
                  <a16:creationId xmlns:a16="http://schemas.microsoft.com/office/drawing/2014/main" id="{AB2BC458-E082-402F-2405-EFC3742D1903}"/>
                </a:ext>
              </a:extLst>
            </p:cNvPr>
            <p:cNvSpPr/>
            <p:nvPr/>
          </p:nvSpPr>
          <p:spPr>
            <a:xfrm>
              <a:off x="2395800" y="3183950"/>
              <a:ext cx="767550" cy="556900"/>
            </a:xfrm>
            <a:custGeom>
              <a:avLst/>
              <a:gdLst/>
              <a:ahLst/>
              <a:cxnLst/>
              <a:rect l="l" t="t" r="r" b="b"/>
              <a:pathLst>
                <a:path w="30702" h="22276" extrusionOk="0">
                  <a:moveTo>
                    <a:pt x="30310" y="13177"/>
                  </a:moveTo>
                  <a:cubicBezTo>
                    <a:pt x="28236" y="0"/>
                    <a:pt x="4248" y="5324"/>
                    <a:pt x="3581" y="58"/>
                  </a:cubicBezTo>
                  <a:cubicBezTo>
                    <a:pt x="3425" y="5763"/>
                    <a:pt x="1" y="14093"/>
                    <a:pt x="1" y="14093"/>
                  </a:cubicBezTo>
                  <a:cubicBezTo>
                    <a:pt x="6855" y="17764"/>
                    <a:pt x="21470" y="10775"/>
                    <a:pt x="30702" y="22275"/>
                  </a:cubicBezTo>
                  <a:cubicBezTo>
                    <a:pt x="30572" y="19242"/>
                    <a:pt x="30441" y="16210"/>
                    <a:pt x="30310" y="131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9" name="Google Shape;656;p33">
              <a:extLst>
                <a:ext uri="{FF2B5EF4-FFF2-40B4-BE49-F238E27FC236}">
                  <a16:creationId xmlns:a16="http://schemas.microsoft.com/office/drawing/2014/main" id="{C9F58F9C-9847-1ED8-4DC1-7FA6029A912F}"/>
                </a:ext>
              </a:extLst>
            </p:cNvPr>
            <p:cNvSpPr/>
            <p:nvPr/>
          </p:nvSpPr>
          <p:spPr>
            <a:xfrm>
              <a:off x="3153525" y="3126725"/>
              <a:ext cx="756750" cy="614100"/>
            </a:xfrm>
            <a:custGeom>
              <a:avLst/>
              <a:gdLst/>
              <a:ahLst/>
              <a:cxnLst/>
              <a:rect l="l" t="t" r="r" b="b"/>
              <a:pathLst>
                <a:path w="30270" h="24564" extrusionOk="0">
                  <a:moveTo>
                    <a:pt x="1" y="15466"/>
                  </a:moveTo>
                  <a:cubicBezTo>
                    <a:pt x="883" y="2156"/>
                    <a:pt x="25253" y="5304"/>
                    <a:pt x="25444" y="0"/>
                  </a:cubicBezTo>
                  <a:cubicBezTo>
                    <a:pt x="26112" y="5667"/>
                    <a:pt x="30270" y="13656"/>
                    <a:pt x="30270" y="13656"/>
                  </a:cubicBezTo>
                  <a:cubicBezTo>
                    <a:pt x="23773" y="17928"/>
                    <a:pt x="8590" y="12279"/>
                    <a:pt x="427" y="24563"/>
                  </a:cubicBezTo>
                  <a:cubicBezTo>
                    <a:pt x="286" y="21530"/>
                    <a:pt x="144" y="18497"/>
                    <a:pt x="1" y="15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0" name="Google Shape;657;p33">
              <a:extLst>
                <a:ext uri="{FF2B5EF4-FFF2-40B4-BE49-F238E27FC236}">
                  <a16:creationId xmlns:a16="http://schemas.microsoft.com/office/drawing/2014/main" id="{3E5EB97A-8883-60FD-A9F9-1AF3E45E18F5}"/>
                </a:ext>
              </a:extLst>
            </p:cNvPr>
            <p:cNvSpPr/>
            <p:nvPr/>
          </p:nvSpPr>
          <p:spPr>
            <a:xfrm>
              <a:off x="2384475" y="3174600"/>
              <a:ext cx="789250" cy="577675"/>
            </a:xfrm>
            <a:custGeom>
              <a:avLst/>
              <a:gdLst/>
              <a:ahLst/>
              <a:cxnLst/>
              <a:rect l="l" t="t" r="r" b="b"/>
              <a:pathLst>
                <a:path w="31570" h="23107" extrusionOk="0">
                  <a:moveTo>
                    <a:pt x="30359" y="13596"/>
                  </a:moveTo>
                  <a:cubicBezTo>
                    <a:pt x="29125" y="5848"/>
                    <a:pt x="19822" y="4737"/>
                    <a:pt x="12645" y="3880"/>
                  </a:cubicBezTo>
                  <a:cubicBezTo>
                    <a:pt x="8918" y="3434"/>
                    <a:pt x="5732" y="3054"/>
                    <a:pt x="4350" y="1809"/>
                  </a:cubicBezTo>
                  <a:cubicBezTo>
                    <a:pt x="3850" y="6722"/>
                    <a:pt x="1560" y="12773"/>
                    <a:pt x="969" y="14271"/>
                  </a:cubicBezTo>
                  <a:cubicBezTo>
                    <a:pt x="3348" y="15386"/>
                    <a:pt x="6680" y="15316"/>
                    <a:pt x="10366" y="15238"/>
                  </a:cubicBezTo>
                  <a:cubicBezTo>
                    <a:pt x="17012" y="15098"/>
                    <a:pt x="24782" y="14936"/>
                    <a:pt x="30700" y="21490"/>
                  </a:cubicBezTo>
                  <a:close/>
                  <a:moveTo>
                    <a:pt x="12741" y="3075"/>
                  </a:moveTo>
                  <a:cubicBezTo>
                    <a:pt x="20190" y="3964"/>
                    <a:pt x="29846" y="5118"/>
                    <a:pt x="31164" y="13487"/>
                  </a:cubicBezTo>
                  <a:cubicBezTo>
                    <a:pt x="31167" y="13501"/>
                    <a:pt x="31168" y="13517"/>
                    <a:pt x="31168" y="13533"/>
                  </a:cubicBezTo>
                  <a:lnTo>
                    <a:pt x="31561" y="22622"/>
                  </a:lnTo>
                  <a:cubicBezTo>
                    <a:pt x="31569" y="22751"/>
                    <a:pt x="31517" y="22880"/>
                    <a:pt x="31408" y="22967"/>
                  </a:cubicBezTo>
                  <a:cubicBezTo>
                    <a:pt x="31233" y="23107"/>
                    <a:pt x="30977" y="23078"/>
                    <a:pt x="30838" y="22903"/>
                  </a:cubicBezTo>
                  <a:cubicBezTo>
                    <a:pt x="25089" y="15741"/>
                    <a:pt x="17141" y="15909"/>
                    <a:pt x="10385" y="16050"/>
                  </a:cubicBezTo>
                  <a:cubicBezTo>
                    <a:pt x="6418" y="16135"/>
                    <a:pt x="2850" y="16210"/>
                    <a:pt x="262" y="14824"/>
                  </a:cubicBezTo>
                  <a:cubicBezTo>
                    <a:pt x="82" y="14726"/>
                    <a:pt x="0" y="14507"/>
                    <a:pt x="80" y="14313"/>
                  </a:cubicBezTo>
                  <a:cubicBezTo>
                    <a:pt x="89" y="14290"/>
                    <a:pt x="3469" y="6068"/>
                    <a:pt x="3628" y="437"/>
                  </a:cubicBezTo>
                  <a:cubicBezTo>
                    <a:pt x="3626" y="234"/>
                    <a:pt x="3776" y="56"/>
                    <a:pt x="3982" y="29"/>
                  </a:cubicBezTo>
                  <a:cubicBezTo>
                    <a:pt x="4206" y="0"/>
                    <a:pt x="4409" y="157"/>
                    <a:pt x="4438" y="380"/>
                  </a:cubicBezTo>
                  <a:cubicBezTo>
                    <a:pt x="4656" y="2109"/>
                    <a:pt x="8281" y="2542"/>
                    <a:pt x="12741" y="30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1" name="Google Shape;658;p33">
              <a:extLst>
                <a:ext uri="{FF2B5EF4-FFF2-40B4-BE49-F238E27FC236}">
                  <a16:creationId xmlns:a16="http://schemas.microsoft.com/office/drawing/2014/main" id="{8435B242-7A51-24F4-7B11-EE5EB18929E8}"/>
                </a:ext>
              </a:extLst>
            </p:cNvPr>
            <p:cNvSpPr/>
            <p:nvPr/>
          </p:nvSpPr>
          <p:spPr>
            <a:xfrm>
              <a:off x="3143375" y="3116400"/>
              <a:ext cx="778475" cy="635975"/>
            </a:xfrm>
            <a:custGeom>
              <a:avLst/>
              <a:gdLst/>
              <a:ahLst/>
              <a:cxnLst/>
              <a:rect l="l" t="t" r="r" b="b"/>
              <a:pathLst>
                <a:path w="31139" h="25439" extrusionOk="0">
                  <a:moveTo>
                    <a:pt x="6" y="15820"/>
                  </a:moveTo>
                  <a:cubicBezTo>
                    <a:pt x="588" y="7392"/>
                    <a:pt x="10085" y="5380"/>
                    <a:pt x="17416" y="3827"/>
                  </a:cubicBezTo>
                  <a:cubicBezTo>
                    <a:pt x="21811" y="2896"/>
                    <a:pt x="25382" y="2139"/>
                    <a:pt x="25445" y="399"/>
                  </a:cubicBezTo>
                  <a:cubicBezTo>
                    <a:pt x="25452" y="175"/>
                    <a:pt x="25640" y="0"/>
                    <a:pt x="25863" y="7"/>
                  </a:cubicBezTo>
                  <a:cubicBezTo>
                    <a:pt x="26069" y="15"/>
                    <a:pt x="26233" y="174"/>
                    <a:pt x="26253" y="372"/>
                  </a:cubicBezTo>
                  <a:cubicBezTo>
                    <a:pt x="26915" y="5963"/>
                    <a:pt x="31026" y="13861"/>
                    <a:pt x="31038" y="13883"/>
                  </a:cubicBezTo>
                  <a:cubicBezTo>
                    <a:pt x="31139" y="14082"/>
                    <a:pt x="31062" y="14325"/>
                    <a:pt x="30864" y="14429"/>
                  </a:cubicBezTo>
                  <a:cubicBezTo>
                    <a:pt x="28415" y="16022"/>
                    <a:pt x="24870" y="16266"/>
                    <a:pt x="20930" y="16537"/>
                  </a:cubicBezTo>
                  <a:cubicBezTo>
                    <a:pt x="14188" y="17003"/>
                    <a:pt x="6255" y="17549"/>
                    <a:pt x="1171" y="25200"/>
                  </a:cubicBezTo>
                  <a:cubicBezTo>
                    <a:pt x="1048" y="25387"/>
                    <a:pt x="795" y="25438"/>
                    <a:pt x="609" y="25314"/>
                  </a:cubicBezTo>
                  <a:cubicBezTo>
                    <a:pt x="495" y="25238"/>
                    <a:pt x="432" y="25114"/>
                    <a:pt x="428" y="24988"/>
                  </a:cubicBezTo>
                  <a:lnTo>
                    <a:pt x="2" y="15898"/>
                  </a:lnTo>
                  <a:cubicBezTo>
                    <a:pt x="1" y="15872"/>
                    <a:pt x="2" y="15845"/>
                    <a:pt x="6" y="15820"/>
                  </a:cubicBezTo>
                  <a:close/>
                  <a:moveTo>
                    <a:pt x="17585" y="4619"/>
                  </a:moveTo>
                  <a:cubicBezTo>
                    <a:pt x="10513" y="6117"/>
                    <a:pt x="1350" y="8059"/>
                    <a:pt x="813" y="15881"/>
                  </a:cubicBezTo>
                  <a:lnTo>
                    <a:pt x="1183" y="23781"/>
                  </a:lnTo>
                  <a:cubicBezTo>
                    <a:pt x="6488" y="16721"/>
                    <a:pt x="14240" y="16185"/>
                    <a:pt x="20871" y="15728"/>
                  </a:cubicBezTo>
                  <a:cubicBezTo>
                    <a:pt x="24551" y="15474"/>
                    <a:pt x="27875" y="15245"/>
                    <a:pt x="30145" y="13921"/>
                  </a:cubicBezTo>
                  <a:cubicBezTo>
                    <a:pt x="29424" y="12486"/>
                    <a:pt x="26599" y="6664"/>
                    <a:pt x="25660" y="1810"/>
                  </a:cubicBezTo>
                  <a:cubicBezTo>
                    <a:pt x="24396" y="3176"/>
                    <a:pt x="21257" y="3842"/>
                    <a:pt x="17585" y="46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2" name="Google Shape;659;p33">
              <a:extLst>
                <a:ext uri="{FF2B5EF4-FFF2-40B4-BE49-F238E27FC236}">
                  <a16:creationId xmlns:a16="http://schemas.microsoft.com/office/drawing/2014/main" id="{8171A3D9-CC3C-DD86-9EB1-19B8EDA08CD9}"/>
                </a:ext>
              </a:extLst>
            </p:cNvPr>
            <p:cNvSpPr/>
            <p:nvPr/>
          </p:nvSpPr>
          <p:spPr>
            <a:xfrm>
              <a:off x="3182075" y="3398300"/>
              <a:ext cx="635425" cy="262025"/>
            </a:xfrm>
            <a:custGeom>
              <a:avLst/>
              <a:gdLst/>
              <a:ahLst/>
              <a:cxnLst/>
              <a:rect l="l" t="t" r="r" b="b"/>
              <a:pathLst>
                <a:path w="25417" h="10481" extrusionOk="0">
                  <a:moveTo>
                    <a:pt x="25389" y="14"/>
                  </a:moveTo>
                  <a:cubicBezTo>
                    <a:pt x="24283" y="1447"/>
                    <a:pt x="22113" y="1883"/>
                    <a:pt x="20444" y="2232"/>
                  </a:cubicBezTo>
                  <a:cubicBezTo>
                    <a:pt x="17973" y="2748"/>
                    <a:pt x="15460" y="3038"/>
                    <a:pt x="12980" y="3504"/>
                  </a:cubicBezTo>
                  <a:cubicBezTo>
                    <a:pt x="8458" y="4353"/>
                    <a:pt x="2541" y="5542"/>
                    <a:pt x="146" y="10003"/>
                  </a:cubicBezTo>
                  <a:cubicBezTo>
                    <a:pt x="107" y="10093"/>
                    <a:pt x="71" y="10185"/>
                    <a:pt x="37" y="10277"/>
                  </a:cubicBezTo>
                  <a:cubicBezTo>
                    <a:pt x="1" y="10368"/>
                    <a:pt x="122" y="10480"/>
                    <a:pt x="191" y="10385"/>
                  </a:cubicBezTo>
                  <a:cubicBezTo>
                    <a:pt x="930" y="9369"/>
                    <a:pt x="1594" y="8411"/>
                    <a:pt x="2578" y="7607"/>
                  </a:cubicBezTo>
                  <a:cubicBezTo>
                    <a:pt x="3559" y="6805"/>
                    <a:pt x="4687" y="6191"/>
                    <a:pt x="5846" y="5690"/>
                  </a:cubicBezTo>
                  <a:cubicBezTo>
                    <a:pt x="8315" y="4622"/>
                    <a:pt x="11020" y="4086"/>
                    <a:pt x="13667" y="3679"/>
                  </a:cubicBezTo>
                  <a:cubicBezTo>
                    <a:pt x="16088" y="3306"/>
                    <a:pt x="18533" y="2982"/>
                    <a:pt x="20912" y="2390"/>
                  </a:cubicBezTo>
                  <a:cubicBezTo>
                    <a:pt x="22505" y="1993"/>
                    <a:pt x="24306" y="1450"/>
                    <a:pt x="25358" y="97"/>
                  </a:cubicBezTo>
                  <a:cubicBezTo>
                    <a:pt x="25375" y="74"/>
                    <a:pt x="25391" y="52"/>
                    <a:pt x="25407" y="29"/>
                  </a:cubicBezTo>
                  <a:cubicBezTo>
                    <a:pt x="25416" y="17"/>
                    <a:pt x="25398" y="1"/>
                    <a:pt x="25389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3" name="Google Shape;660;p33">
              <a:extLst>
                <a:ext uri="{FF2B5EF4-FFF2-40B4-BE49-F238E27FC236}">
                  <a16:creationId xmlns:a16="http://schemas.microsoft.com/office/drawing/2014/main" id="{B1D1CBDD-4E88-0AC7-C69E-BBD8ACF378FB}"/>
                </a:ext>
              </a:extLst>
            </p:cNvPr>
            <p:cNvSpPr/>
            <p:nvPr/>
          </p:nvSpPr>
          <p:spPr>
            <a:xfrm>
              <a:off x="3184350" y="3333925"/>
              <a:ext cx="602900" cy="239175"/>
            </a:xfrm>
            <a:custGeom>
              <a:avLst/>
              <a:gdLst/>
              <a:ahLst/>
              <a:cxnLst/>
              <a:rect l="l" t="t" r="r" b="b"/>
              <a:pathLst>
                <a:path w="24116" h="9567" extrusionOk="0">
                  <a:moveTo>
                    <a:pt x="24013" y="40"/>
                  </a:moveTo>
                  <a:cubicBezTo>
                    <a:pt x="22785" y="1342"/>
                    <a:pt x="20750" y="1754"/>
                    <a:pt x="19092" y="2190"/>
                  </a:cubicBezTo>
                  <a:cubicBezTo>
                    <a:pt x="16622" y="2839"/>
                    <a:pt x="14100" y="3264"/>
                    <a:pt x="11605" y="3798"/>
                  </a:cubicBezTo>
                  <a:cubicBezTo>
                    <a:pt x="9151" y="4325"/>
                    <a:pt x="6684" y="4894"/>
                    <a:pt x="4350" y="5829"/>
                  </a:cubicBezTo>
                  <a:cubicBezTo>
                    <a:pt x="2836" y="6435"/>
                    <a:pt x="921" y="7325"/>
                    <a:pt x="173" y="8887"/>
                  </a:cubicBezTo>
                  <a:cubicBezTo>
                    <a:pt x="100" y="9035"/>
                    <a:pt x="61" y="9183"/>
                    <a:pt x="29" y="9345"/>
                  </a:cubicBezTo>
                  <a:cubicBezTo>
                    <a:pt x="0" y="9494"/>
                    <a:pt x="200" y="9566"/>
                    <a:pt x="275" y="9435"/>
                  </a:cubicBezTo>
                  <a:cubicBezTo>
                    <a:pt x="1250" y="7736"/>
                    <a:pt x="2807" y="6853"/>
                    <a:pt x="4591" y="6140"/>
                  </a:cubicBezTo>
                  <a:cubicBezTo>
                    <a:pt x="6928" y="5206"/>
                    <a:pt x="9413" y="4633"/>
                    <a:pt x="11861" y="4070"/>
                  </a:cubicBezTo>
                  <a:cubicBezTo>
                    <a:pt x="14335" y="3502"/>
                    <a:pt x="16822" y="2973"/>
                    <a:pt x="19273" y="2306"/>
                  </a:cubicBezTo>
                  <a:cubicBezTo>
                    <a:pt x="20806" y="1887"/>
                    <a:pt x="22733" y="1377"/>
                    <a:pt x="23928" y="255"/>
                  </a:cubicBezTo>
                  <a:cubicBezTo>
                    <a:pt x="23981" y="205"/>
                    <a:pt x="24030" y="152"/>
                    <a:pt x="24077" y="100"/>
                  </a:cubicBezTo>
                  <a:cubicBezTo>
                    <a:pt x="24115" y="57"/>
                    <a:pt x="24051" y="0"/>
                    <a:pt x="24013" y="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4" name="Google Shape;661;p33">
              <a:extLst>
                <a:ext uri="{FF2B5EF4-FFF2-40B4-BE49-F238E27FC236}">
                  <a16:creationId xmlns:a16="http://schemas.microsoft.com/office/drawing/2014/main" id="{F96EC049-971C-ABB2-BCD7-DF6FBAC97978}"/>
                </a:ext>
              </a:extLst>
            </p:cNvPr>
            <p:cNvSpPr/>
            <p:nvPr/>
          </p:nvSpPr>
          <p:spPr>
            <a:xfrm>
              <a:off x="3185200" y="3277325"/>
              <a:ext cx="585550" cy="225575"/>
            </a:xfrm>
            <a:custGeom>
              <a:avLst/>
              <a:gdLst/>
              <a:ahLst/>
              <a:cxnLst/>
              <a:rect l="l" t="t" r="r" b="b"/>
              <a:pathLst>
                <a:path w="23422" h="9023" extrusionOk="0">
                  <a:moveTo>
                    <a:pt x="23231" y="65"/>
                  </a:moveTo>
                  <a:cubicBezTo>
                    <a:pt x="21886" y="1232"/>
                    <a:pt x="19947" y="1731"/>
                    <a:pt x="18267" y="2176"/>
                  </a:cubicBezTo>
                  <a:cubicBezTo>
                    <a:pt x="15922" y="2796"/>
                    <a:pt x="13533" y="3218"/>
                    <a:pt x="11163" y="3724"/>
                  </a:cubicBezTo>
                  <a:cubicBezTo>
                    <a:pt x="8867" y="4214"/>
                    <a:pt x="6560" y="4759"/>
                    <a:pt x="4378" y="5646"/>
                  </a:cubicBezTo>
                  <a:cubicBezTo>
                    <a:pt x="2868" y="6259"/>
                    <a:pt x="756" y="7221"/>
                    <a:pt x="49" y="8812"/>
                  </a:cubicBezTo>
                  <a:cubicBezTo>
                    <a:pt x="1" y="8923"/>
                    <a:pt x="136" y="9023"/>
                    <a:pt x="222" y="8933"/>
                  </a:cubicBezTo>
                  <a:cubicBezTo>
                    <a:pt x="844" y="8300"/>
                    <a:pt x="1412" y="7682"/>
                    <a:pt x="2159" y="7182"/>
                  </a:cubicBezTo>
                  <a:cubicBezTo>
                    <a:pt x="3054" y="6583"/>
                    <a:pt x="4051" y="6146"/>
                    <a:pt x="5052" y="5761"/>
                  </a:cubicBezTo>
                  <a:cubicBezTo>
                    <a:pt x="7272" y="4909"/>
                    <a:pt x="9613" y="4378"/>
                    <a:pt x="11929" y="3861"/>
                  </a:cubicBezTo>
                  <a:cubicBezTo>
                    <a:pt x="14211" y="3352"/>
                    <a:pt x="16514" y="2903"/>
                    <a:pt x="18769" y="2284"/>
                  </a:cubicBezTo>
                  <a:cubicBezTo>
                    <a:pt x="20362" y="1846"/>
                    <a:pt x="22117" y="1330"/>
                    <a:pt x="23348" y="171"/>
                  </a:cubicBezTo>
                  <a:cubicBezTo>
                    <a:pt x="23422" y="100"/>
                    <a:pt x="23306" y="0"/>
                    <a:pt x="23231" y="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" name="Google Shape;662;p33">
              <a:extLst>
                <a:ext uri="{FF2B5EF4-FFF2-40B4-BE49-F238E27FC236}">
                  <a16:creationId xmlns:a16="http://schemas.microsoft.com/office/drawing/2014/main" id="{B27EC095-CED9-F948-775E-7C79697CE707}"/>
                </a:ext>
              </a:extLst>
            </p:cNvPr>
            <p:cNvSpPr/>
            <p:nvPr/>
          </p:nvSpPr>
          <p:spPr>
            <a:xfrm>
              <a:off x="3190925" y="3208950"/>
              <a:ext cx="566075" cy="240850"/>
            </a:xfrm>
            <a:custGeom>
              <a:avLst/>
              <a:gdLst/>
              <a:ahLst/>
              <a:cxnLst/>
              <a:rect l="l" t="t" r="r" b="b"/>
              <a:pathLst>
                <a:path w="22643" h="9634" extrusionOk="0">
                  <a:moveTo>
                    <a:pt x="22578" y="31"/>
                  </a:moveTo>
                  <a:cubicBezTo>
                    <a:pt x="21517" y="1474"/>
                    <a:pt x="19603" y="2096"/>
                    <a:pt x="17952" y="2562"/>
                  </a:cubicBezTo>
                  <a:cubicBezTo>
                    <a:pt x="15748" y="3182"/>
                    <a:pt x="13466" y="3495"/>
                    <a:pt x="11217" y="3911"/>
                  </a:cubicBezTo>
                  <a:cubicBezTo>
                    <a:pt x="8920" y="4337"/>
                    <a:pt x="6604" y="4843"/>
                    <a:pt x="4455" y="5778"/>
                  </a:cubicBezTo>
                  <a:cubicBezTo>
                    <a:pt x="3531" y="6180"/>
                    <a:pt x="2650" y="6685"/>
                    <a:pt x="1856" y="7307"/>
                  </a:cubicBezTo>
                  <a:cubicBezTo>
                    <a:pt x="1153" y="7857"/>
                    <a:pt x="336" y="8589"/>
                    <a:pt x="41" y="9455"/>
                  </a:cubicBezTo>
                  <a:cubicBezTo>
                    <a:pt x="1" y="9574"/>
                    <a:pt x="165" y="9633"/>
                    <a:pt x="240" y="9560"/>
                  </a:cubicBezTo>
                  <a:cubicBezTo>
                    <a:pt x="991" y="8827"/>
                    <a:pt x="1551" y="8008"/>
                    <a:pt x="2415" y="7375"/>
                  </a:cubicBezTo>
                  <a:cubicBezTo>
                    <a:pt x="3293" y="6730"/>
                    <a:pt x="4285" y="6254"/>
                    <a:pt x="5295" y="5853"/>
                  </a:cubicBezTo>
                  <a:cubicBezTo>
                    <a:pt x="7438" y="5001"/>
                    <a:pt x="9728" y="4554"/>
                    <a:pt x="11983" y="4113"/>
                  </a:cubicBezTo>
                  <a:cubicBezTo>
                    <a:pt x="14145" y="3693"/>
                    <a:pt x="16332" y="3327"/>
                    <a:pt x="18443" y="2681"/>
                  </a:cubicBezTo>
                  <a:cubicBezTo>
                    <a:pt x="20035" y="2192"/>
                    <a:pt x="21622" y="1454"/>
                    <a:pt x="22621" y="71"/>
                  </a:cubicBezTo>
                  <a:cubicBezTo>
                    <a:pt x="22643" y="40"/>
                    <a:pt x="22601" y="0"/>
                    <a:pt x="22578" y="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6" name="Google Shape;663;p33">
              <a:extLst>
                <a:ext uri="{FF2B5EF4-FFF2-40B4-BE49-F238E27FC236}">
                  <a16:creationId xmlns:a16="http://schemas.microsoft.com/office/drawing/2014/main" id="{324F465A-3D30-D5A3-10B0-CDEB7DB9ABDC}"/>
                </a:ext>
              </a:extLst>
            </p:cNvPr>
            <p:cNvSpPr/>
            <p:nvPr/>
          </p:nvSpPr>
          <p:spPr>
            <a:xfrm>
              <a:off x="2489825" y="3496575"/>
              <a:ext cx="649825" cy="156725"/>
            </a:xfrm>
            <a:custGeom>
              <a:avLst/>
              <a:gdLst/>
              <a:ahLst/>
              <a:cxnLst/>
              <a:rect l="l" t="t" r="r" b="b"/>
              <a:pathLst>
                <a:path w="25993" h="6269" extrusionOk="0">
                  <a:moveTo>
                    <a:pt x="44" y="92"/>
                  </a:moveTo>
                  <a:cubicBezTo>
                    <a:pt x="4384" y="1746"/>
                    <a:pt x="9226" y="1085"/>
                    <a:pt x="13775" y="1353"/>
                  </a:cubicBezTo>
                  <a:cubicBezTo>
                    <a:pt x="16240" y="1497"/>
                    <a:pt x="18669" y="1961"/>
                    <a:pt x="20902" y="3040"/>
                  </a:cubicBezTo>
                  <a:cubicBezTo>
                    <a:pt x="22600" y="3859"/>
                    <a:pt x="24401" y="4747"/>
                    <a:pt x="25694" y="6153"/>
                  </a:cubicBezTo>
                  <a:cubicBezTo>
                    <a:pt x="25800" y="6268"/>
                    <a:pt x="25993" y="6103"/>
                    <a:pt x="25902" y="5977"/>
                  </a:cubicBezTo>
                  <a:cubicBezTo>
                    <a:pt x="24886" y="4551"/>
                    <a:pt x="23004" y="3723"/>
                    <a:pt x="21485" y="2962"/>
                  </a:cubicBezTo>
                  <a:cubicBezTo>
                    <a:pt x="19439" y="1936"/>
                    <a:pt x="17305" y="1368"/>
                    <a:pt x="15030" y="1141"/>
                  </a:cubicBezTo>
                  <a:cubicBezTo>
                    <a:pt x="10085" y="647"/>
                    <a:pt x="4873" y="1599"/>
                    <a:pt x="73" y="15"/>
                  </a:cubicBezTo>
                  <a:cubicBezTo>
                    <a:pt x="29" y="0"/>
                    <a:pt x="0" y="75"/>
                    <a:pt x="44" y="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7" name="Google Shape;664;p33">
              <a:extLst>
                <a:ext uri="{FF2B5EF4-FFF2-40B4-BE49-F238E27FC236}">
                  <a16:creationId xmlns:a16="http://schemas.microsoft.com/office/drawing/2014/main" id="{77ED1245-3304-905D-BA5C-61D9C62DADB7}"/>
                </a:ext>
              </a:extLst>
            </p:cNvPr>
            <p:cNvSpPr/>
            <p:nvPr/>
          </p:nvSpPr>
          <p:spPr>
            <a:xfrm>
              <a:off x="2507250" y="3433250"/>
              <a:ext cx="620075" cy="142600"/>
            </a:xfrm>
            <a:custGeom>
              <a:avLst/>
              <a:gdLst/>
              <a:ahLst/>
              <a:cxnLst/>
              <a:rect l="l" t="t" r="r" b="b"/>
              <a:pathLst>
                <a:path w="24803" h="5704" extrusionOk="0">
                  <a:moveTo>
                    <a:pt x="47" y="107"/>
                  </a:moveTo>
                  <a:cubicBezTo>
                    <a:pt x="1361" y="964"/>
                    <a:pt x="3002" y="1219"/>
                    <a:pt x="4539" y="1339"/>
                  </a:cubicBezTo>
                  <a:cubicBezTo>
                    <a:pt x="6798" y="1514"/>
                    <a:pt x="9065" y="1460"/>
                    <a:pt x="11326" y="1544"/>
                  </a:cubicBezTo>
                  <a:cubicBezTo>
                    <a:pt x="13715" y="1633"/>
                    <a:pt x="16116" y="1787"/>
                    <a:pt x="18449" y="2338"/>
                  </a:cubicBezTo>
                  <a:cubicBezTo>
                    <a:pt x="20797" y="2892"/>
                    <a:pt x="22702" y="3957"/>
                    <a:pt x="24462" y="5586"/>
                  </a:cubicBezTo>
                  <a:cubicBezTo>
                    <a:pt x="24589" y="5703"/>
                    <a:pt x="24803" y="5532"/>
                    <a:pt x="24696" y="5390"/>
                  </a:cubicBezTo>
                  <a:cubicBezTo>
                    <a:pt x="23419" y="3711"/>
                    <a:pt x="21307" y="2751"/>
                    <a:pt x="19335" y="2168"/>
                  </a:cubicBezTo>
                  <a:cubicBezTo>
                    <a:pt x="17079" y="1500"/>
                    <a:pt x="14694" y="1316"/>
                    <a:pt x="12353" y="1247"/>
                  </a:cubicBezTo>
                  <a:cubicBezTo>
                    <a:pt x="10039" y="1181"/>
                    <a:pt x="7722" y="1240"/>
                    <a:pt x="5408" y="1144"/>
                  </a:cubicBezTo>
                  <a:cubicBezTo>
                    <a:pt x="3676" y="1071"/>
                    <a:pt x="1587" y="1029"/>
                    <a:pt x="87" y="31"/>
                  </a:cubicBezTo>
                  <a:cubicBezTo>
                    <a:pt x="40" y="1"/>
                    <a:pt x="1" y="78"/>
                    <a:pt x="47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8" name="Google Shape;665;p33">
              <a:extLst>
                <a:ext uri="{FF2B5EF4-FFF2-40B4-BE49-F238E27FC236}">
                  <a16:creationId xmlns:a16="http://schemas.microsoft.com/office/drawing/2014/main" id="{7556B5F2-EFCE-B8E6-E872-80B5D918615C}"/>
                </a:ext>
              </a:extLst>
            </p:cNvPr>
            <p:cNvSpPr/>
            <p:nvPr/>
          </p:nvSpPr>
          <p:spPr>
            <a:xfrm>
              <a:off x="2516525" y="3368675"/>
              <a:ext cx="609825" cy="158600"/>
            </a:xfrm>
            <a:custGeom>
              <a:avLst/>
              <a:gdLst/>
              <a:ahLst/>
              <a:cxnLst/>
              <a:rect l="l" t="t" r="r" b="b"/>
              <a:pathLst>
                <a:path w="24393" h="6344" extrusionOk="0">
                  <a:moveTo>
                    <a:pt x="32" y="79"/>
                  </a:moveTo>
                  <a:cubicBezTo>
                    <a:pt x="1337" y="1058"/>
                    <a:pt x="2994" y="1364"/>
                    <a:pt x="4577" y="1562"/>
                  </a:cubicBezTo>
                  <a:cubicBezTo>
                    <a:pt x="6626" y="1818"/>
                    <a:pt x="8703" y="1850"/>
                    <a:pt x="10761" y="1980"/>
                  </a:cubicBezTo>
                  <a:cubicBezTo>
                    <a:pt x="13082" y="2126"/>
                    <a:pt x="15411" y="2353"/>
                    <a:pt x="17670" y="2924"/>
                  </a:cubicBezTo>
                  <a:cubicBezTo>
                    <a:pt x="18844" y="3221"/>
                    <a:pt x="19982" y="3641"/>
                    <a:pt x="21065" y="4187"/>
                  </a:cubicBezTo>
                  <a:cubicBezTo>
                    <a:pt x="22189" y="4755"/>
                    <a:pt x="23111" y="5554"/>
                    <a:pt x="24130" y="6275"/>
                  </a:cubicBezTo>
                  <a:cubicBezTo>
                    <a:pt x="24227" y="6344"/>
                    <a:pt x="24393" y="6240"/>
                    <a:pt x="24305" y="6127"/>
                  </a:cubicBezTo>
                  <a:cubicBezTo>
                    <a:pt x="23007" y="4472"/>
                    <a:pt x="20763" y="3488"/>
                    <a:pt x="18818" y="2855"/>
                  </a:cubicBezTo>
                  <a:cubicBezTo>
                    <a:pt x="16629" y="2141"/>
                    <a:pt x="14317" y="1875"/>
                    <a:pt x="12029" y="1737"/>
                  </a:cubicBezTo>
                  <a:cubicBezTo>
                    <a:pt x="9773" y="1601"/>
                    <a:pt x="7511" y="1606"/>
                    <a:pt x="5260" y="1396"/>
                  </a:cubicBezTo>
                  <a:cubicBezTo>
                    <a:pt x="3482" y="1232"/>
                    <a:pt x="1641" y="919"/>
                    <a:pt x="73" y="21"/>
                  </a:cubicBezTo>
                  <a:cubicBezTo>
                    <a:pt x="38" y="1"/>
                    <a:pt x="0" y="54"/>
                    <a:pt x="32" y="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9" name="Google Shape;666;p33">
              <a:extLst>
                <a:ext uri="{FF2B5EF4-FFF2-40B4-BE49-F238E27FC236}">
                  <a16:creationId xmlns:a16="http://schemas.microsoft.com/office/drawing/2014/main" id="{98C93305-B7AB-8D51-31BE-FBDFD376392E}"/>
                </a:ext>
              </a:extLst>
            </p:cNvPr>
            <p:cNvSpPr/>
            <p:nvPr/>
          </p:nvSpPr>
          <p:spPr>
            <a:xfrm>
              <a:off x="2522600" y="3295175"/>
              <a:ext cx="595000" cy="180225"/>
            </a:xfrm>
            <a:custGeom>
              <a:avLst/>
              <a:gdLst/>
              <a:ahLst/>
              <a:cxnLst/>
              <a:rect l="l" t="t" r="r" b="b"/>
              <a:pathLst>
                <a:path w="23800" h="7209" extrusionOk="0">
                  <a:moveTo>
                    <a:pt x="31" y="84"/>
                  </a:moveTo>
                  <a:cubicBezTo>
                    <a:pt x="781" y="1132"/>
                    <a:pt x="2284" y="1373"/>
                    <a:pt x="3465" y="1552"/>
                  </a:cubicBezTo>
                  <a:cubicBezTo>
                    <a:pt x="5524" y="1866"/>
                    <a:pt x="7626" y="1905"/>
                    <a:pt x="9699" y="2074"/>
                  </a:cubicBezTo>
                  <a:cubicBezTo>
                    <a:pt x="12180" y="2275"/>
                    <a:pt x="14670" y="2575"/>
                    <a:pt x="17068" y="3272"/>
                  </a:cubicBezTo>
                  <a:cubicBezTo>
                    <a:pt x="19608" y="4010"/>
                    <a:pt x="21666" y="5294"/>
                    <a:pt x="23557" y="7122"/>
                  </a:cubicBezTo>
                  <a:cubicBezTo>
                    <a:pt x="23646" y="7208"/>
                    <a:pt x="23800" y="7082"/>
                    <a:pt x="23725" y="6980"/>
                  </a:cubicBezTo>
                  <a:cubicBezTo>
                    <a:pt x="22380" y="5151"/>
                    <a:pt x="20181" y="4011"/>
                    <a:pt x="18089" y="3267"/>
                  </a:cubicBezTo>
                  <a:cubicBezTo>
                    <a:pt x="15813" y="2459"/>
                    <a:pt x="13388" y="2108"/>
                    <a:pt x="10992" y="1897"/>
                  </a:cubicBezTo>
                  <a:cubicBezTo>
                    <a:pt x="8751" y="1699"/>
                    <a:pt x="6498" y="1655"/>
                    <a:pt x="4261" y="1421"/>
                  </a:cubicBezTo>
                  <a:cubicBezTo>
                    <a:pt x="2944" y="1286"/>
                    <a:pt x="1003" y="1165"/>
                    <a:pt x="99" y="40"/>
                  </a:cubicBezTo>
                  <a:cubicBezTo>
                    <a:pt x="67" y="1"/>
                    <a:pt x="0" y="41"/>
                    <a:pt x="3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</p:grpSp>
    </p:spTree>
    <p:extLst>
      <p:ext uri="{BB962C8B-B14F-4D97-AF65-F5344CB8AC3E}">
        <p14:creationId xmlns:p14="http://schemas.microsoft.com/office/powerpoint/2010/main" val="815006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DBFF2D5-90F9-FA2A-7482-2DCF25A0D1E9}"/>
              </a:ext>
            </a:extLst>
          </p:cNvPr>
          <p:cNvGrpSpPr/>
          <p:nvPr/>
        </p:nvGrpSpPr>
        <p:grpSpPr>
          <a:xfrm>
            <a:off x="308343" y="563527"/>
            <a:ext cx="7017490" cy="6147294"/>
            <a:chOff x="2796362" y="850605"/>
            <a:chExt cx="5916313" cy="56598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02402C-879D-667A-8B2A-84D862AB45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810" t="1722" r="5450"/>
            <a:stretch/>
          </p:blipFill>
          <p:spPr>
            <a:xfrm>
              <a:off x="2796362" y="850605"/>
              <a:ext cx="5916313" cy="5659872"/>
            </a:xfrm>
            <a:prstGeom prst="round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BE0739-63DC-EBBB-C256-A44AD9020756}"/>
                </a:ext>
              </a:extLst>
            </p:cNvPr>
            <p:cNvSpPr/>
            <p:nvPr/>
          </p:nvSpPr>
          <p:spPr>
            <a:xfrm>
              <a:off x="2796362" y="2509284"/>
              <a:ext cx="393405" cy="9197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B8DE3BD-1DA6-6982-CA36-4DEAF4E6E82B}"/>
              </a:ext>
            </a:extLst>
          </p:cNvPr>
          <p:cNvSpPr txBox="1"/>
          <p:nvPr/>
        </p:nvSpPr>
        <p:spPr>
          <a:xfrm>
            <a:off x="5911703" y="3244057"/>
            <a:ext cx="78893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59E2CC-1EE7-409B-4770-16001DD27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143" l="7358" r="93311">
                        <a14:foregroundMark x1="7692" y1="36429" x2="7692" y2="36429"/>
                        <a14:foregroundMark x1="16388" y1="16429" x2="16388" y2="16429"/>
                        <a14:foregroundMark x1="14381" y1="17857" x2="14381" y2="17857"/>
                        <a14:foregroundMark x1="11037" y1="20714" x2="11037" y2="20714"/>
                        <a14:foregroundMark x1="17057" y1="22143" x2="17057" y2="22143"/>
                        <a14:foregroundMark x1="12709" y1="24286" x2="12709" y2="24286"/>
                        <a14:foregroundMark x1="93645" y1="46429" x2="93645" y2="46429"/>
                        <a14:foregroundMark x1="84950" y1="92143" x2="84950" y2="921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74" y="148855"/>
            <a:ext cx="1413107" cy="66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4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DBFF2D5-90F9-FA2A-7482-2DCF25A0D1E9}"/>
              </a:ext>
            </a:extLst>
          </p:cNvPr>
          <p:cNvGrpSpPr/>
          <p:nvPr/>
        </p:nvGrpSpPr>
        <p:grpSpPr>
          <a:xfrm>
            <a:off x="329608" y="329610"/>
            <a:ext cx="7336466" cy="6413110"/>
            <a:chOff x="2796362" y="850605"/>
            <a:chExt cx="5916313" cy="56598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02402C-879D-667A-8B2A-84D862AB45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810" t="1722" r="5450"/>
            <a:stretch/>
          </p:blipFill>
          <p:spPr>
            <a:xfrm>
              <a:off x="2796362" y="850605"/>
              <a:ext cx="5916313" cy="5659872"/>
            </a:xfrm>
            <a:prstGeom prst="round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BE0739-63DC-EBBB-C256-A44AD9020756}"/>
                </a:ext>
              </a:extLst>
            </p:cNvPr>
            <p:cNvSpPr/>
            <p:nvPr/>
          </p:nvSpPr>
          <p:spPr>
            <a:xfrm>
              <a:off x="2796362" y="2509284"/>
              <a:ext cx="393405" cy="9197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2" descr="Free Like and dislike icon free png 19533420 PNG with Transparent Background">
            <a:extLst>
              <a:ext uri="{FF2B5EF4-FFF2-40B4-BE49-F238E27FC236}">
                <a16:creationId xmlns:a16="http://schemas.microsoft.com/office/drawing/2014/main" id="{09C90C45-EE07-DF05-2533-1A22B97F2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5" t="16349" r="15453" b="19074"/>
          <a:stretch/>
        </p:blipFill>
        <p:spPr bwMode="auto">
          <a:xfrm>
            <a:off x="6434115" y="613584"/>
            <a:ext cx="838555" cy="87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Like and dislike icon free png 19533420 PNG with Transparent Background">
            <a:extLst>
              <a:ext uri="{FF2B5EF4-FFF2-40B4-BE49-F238E27FC236}">
                <a16:creationId xmlns:a16="http://schemas.microsoft.com/office/drawing/2014/main" id="{A91E973B-0B41-35DD-A323-4F9A04E85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18188" r="49401" b="17236"/>
          <a:stretch/>
        </p:blipFill>
        <p:spPr bwMode="auto">
          <a:xfrm>
            <a:off x="6675905" y="3536165"/>
            <a:ext cx="820048" cy="85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 Like and dislike icon free png 19533420 PNG with Transparent Background">
            <a:extLst>
              <a:ext uri="{FF2B5EF4-FFF2-40B4-BE49-F238E27FC236}">
                <a16:creationId xmlns:a16="http://schemas.microsoft.com/office/drawing/2014/main" id="{D1FF0398-9FB6-57C3-2C89-7AEC53188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18188" r="49401" b="17236"/>
          <a:stretch/>
        </p:blipFill>
        <p:spPr bwMode="auto">
          <a:xfrm>
            <a:off x="3997841" y="4675956"/>
            <a:ext cx="820048" cy="85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42CF9B-6C52-3A93-FC8E-F7E81175B75A}"/>
              </a:ext>
            </a:extLst>
          </p:cNvPr>
          <p:cNvSpPr txBox="1"/>
          <p:nvPr/>
        </p:nvSpPr>
        <p:spPr>
          <a:xfrm>
            <a:off x="7666075" y="1052942"/>
            <a:ext cx="4338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 1: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đang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nhưng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xếp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vậy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dối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6A0363-7867-241A-8037-126CCE187395}"/>
              </a:ext>
            </a:extLst>
          </p:cNvPr>
          <p:cNvSpPr txBox="1"/>
          <p:nvPr/>
        </p:nvSpPr>
        <p:spPr>
          <a:xfrm>
            <a:off x="7666074" y="3536165"/>
            <a:ext cx="43380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 2, 3: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sự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thật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đang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69162D-D270-C114-E4F6-CC792E951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143" l="7358" r="93311">
                        <a14:foregroundMark x1="7692" y1="36429" x2="7692" y2="36429"/>
                        <a14:foregroundMark x1="16388" y1="16429" x2="16388" y2="16429"/>
                        <a14:foregroundMark x1="14381" y1="17857" x2="14381" y2="17857"/>
                        <a14:foregroundMark x1="11037" y1="20714" x2="11037" y2="20714"/>
                        <a14:foregroundMark x1="17057" y1="22143" x2="17057" y2="22143"/>
                        <a14:foregroundMark x1="12709" y1="24286" x2="12709" y2="24286"/>
                        <a14:foregroundMark x1="93645" y1="46429" x2="93645" y2="46429"/>
                        <a14:foregroundMark x1="84950" y1="92143" x2="84950" y2="921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74" y="148855"/>
            <a:ext cx="1413107" cy="66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2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6FE3094-6050-EF7A-DC33-70CFE986B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143" l="7358" r="93311">
                        <a14:foregroundMark x1="7692" y1="36429" x2="7692" y2="36429"/>
                        <a14:foregroundMark x1="16388" y1="16429" x2="16388" y2="16429"/>
                        <a14:foregroundMark x1="14381" y1="17857" x2="14381" y2="17857"/>
                        <a14:foregroundMark x1="11037" y1="20714" x2="11037" y2="20714"/>
                        <a14:foregroundMark x1="17057" y1="22143" x2="17057" y2="22143"/>
                        <a14:foregroundMark x1="12709" y1="24286" x2="12709" y2="24286"/>
                        <a14:foregroundMark x1="93645" y1="46429" x2="93645" y2="46429"/>
                        <a14:foregroundMark x1="84950" y1="92143" x2="84950" y2="921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74" y="148855"/>
            <a:ext cx="1413107" cy="6616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3FDD26-D4E5-45E8-757D-024629D598AE}"/>
              </a:ext>
            </a:extLst>
          </p:cNvPr>
          <p:cNvSpPr txBox="1"/>
          <p:nvPr/>
        </p:nvSpPr>
        <p:spPr>
          <a:xfrm>
            <a:off x="687041" y="2598003"/>
            <a:ext cx="11880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HĐ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2: Chia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endParaRPr lang="en-US" sz="4800" dirty="0">
              <a:ln w="0"/>
              <a:solidFill>
                <a:schemeClr val="bg1">
                  <a:lumMod val="1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16" name="Google Shape;633;p33">
            <a:extLst>
              <a:ext uri="{FF2B5EF4-FFF2-40B4-BE49-F238E27FC236}">
                <a16:creationId xmlns:a16="http://schemas.microsoft.com/office/drawing/2014/main" id="{E478AE08-0735-1AB8-9C8D-DAC6E720339A}"/>
              </a:ext>
            </a:extLst>
          </p:cNvPr>
          <p:cNvGrpSpPr/>
          <p:nvPr/>
        </p:nvGrpSpPr>
        <p:grpSpPr>
          <a:xfrm>
            <a:off x="1299696" y="5341117"/>
            <a:ext cx="2197518" cy="925775"/>
            <a:chOff x="2203800" y="3116400"/>
            <a:chExt cx="1931900" cy="813875"/>
          </a:xfrm>
        </p:grpSpPr>
        <p:sp>
          <p:nvSpPr>
            <p:cNvPr id="17" name="Google Shape;634;p33">
              <a:extLst>
                <a:ext uri="{FF2B5EF4-FFF2-40B4-BE49-F238E27FC236}">
                  <a16:creationId xmlns:a16="http://schemas.microsoft.com/office/drawing/2014/main" id="{EE9AE6AE-25F4-2693-B695-23B94BE7CFD6}"/>
                </a:ext>
              </a:extLst>
            </p:cNvPr>
            <p:cNvSpPr/>
            <p:nvPr/>
          </p:nvSpPr>
          <p:spPr>
            <a:xfrm>
              <a:off x="2214375" y="3591375"/>
              <a:ext cx="1911100" cy="328100"/>
            </a:xfrm>
            <a:custGeom>
              <a:avLst/>
              <a:gdLst/>
              <a:ahLst/>
              <a:cxnLst/>
              <a:rect l="l" t="t" r="r" b="b"/>
              <a:pathLst>
                <a:path w="76444" h="13124" extrusionOk="0">
                  <a:moveTo>
                    <a:pt x="9895" y="2576"/>
                  </a:moveTo>
                  <a:cubicBezTo>
                    <a:pt x="9423" y="3093"/>
                    <a:pt x="0" y="11155"/>
                    <a:pt x="0" y="11155"/>
                  </a:cubicBezTo>
                  <a:lnTo>
                    <a:pt x="255" y="13124"/>
                  </a:lnTo>
                  <a:lnTo>
                    <a:pt x="38115" y="11257"/>
                  </a:lnTo>
                  <a:lnTo>
                    <a:pt x="76372" y="10023"/>
                  </a:lnTo>
                  <a:lnTo>
                    <a:pt x="76444" y="7881"/>
                  </a:lnTo>
                  <a:lnTo>
                    <a:pt x="671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18" name="Google Shape;635;p33">
              <a:extLst>
                <a:ext uri="{FF2B5EF4-FFF2-40B4-BE49-F238E27FC236}">
                  <a16:creationId xmlns:a16="http://schemas.microsoft.com/office/drawing/2014/main" id="{98E12622-13F1-3F12-7A62-D97E5C8CA77D}"/>
                </a:ext>
              </a:extLst>
            </p:cNvPr>
            <p:cNvSpPr/>
            <p:nvPr/>
          </p:nvSpPr>
          <p:spPr>
            <a:xfrm>
              <a:off x="2501425" y="3455600"/>
              <a:ext cx="75" cy="10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2" y="3"/>
                  </a:moveTo>
                  <a:cubicBezTo>
                    <a:pt x="3" y="3"/>
                    <a:pt x="3" y="1"/>
                    <a:pt x="2" y="1"/>
                  </a:cubicBezTo>
                  <a:cubicBezTo>
                    <a:pt x="1" y="1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00212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19" name="Google Shape;636;p33">
              <a:extLst>
                <a:ext uri="{FF2B5EF4-FFF2-40B4-BE49-F238E27FC236}">
                  <a16:creationId xmlns:a16="http://schemas.microsoft.com/office/drawing/2014/main" id="{980AB962-82EC-1C95-D1D5-DC509CBEED2B}"/>
                </a:ext>
              </a:extLst>
            </p:cNvPr>
            <p:cNvSpPr/>
            <p:nvPr/>
          </p:nvSpPr>
          <p:spPr>
            <a:xfrm>
              <a:off x="3158100" y="3738350"/>
              <a:ext cx="14400" cy="58200"/>
            </a:xfrm>
            <a:custGeom>
              <a:avLst/>
              <a:gdLst/>
              <a:ahLst/>
              <a:cxnLst/>
              <a:rect l="l" t="t" r="r" b="b"/>
              <a:pathLst>
                <a:path w="576" h="2328" extrusionOk="0">
                  <a:moveTo>
                    <a:pt x="190" y="15"/>
                  </a:moveTo>
                  <a:cubicBezTo>
                    <a:pt x="0" y="264"/>
                    <a:pt x="98" y="577"/>
                    <a:pt x="122" y="876"/>
                  </a:cubicBezTo>
                  <a:cubicBezTo>
                    <a:pt x="160" y="1329"/>
                    <a:pt x="157" y="1800"/>
                    <a:pt x="300" y="2236"/>
                  </a:cubicBezTo>
                  <a:cubicBezTo>
                    <a:pt x="331" y="2327"/>
                    <a:pt x="469" y="2322"/>
                    <a:pt x="491" y="2226"/>
                  </a:cubicBezTo>
                  <a:cubicBezTo>
                    <a:pt x="575" y="1826"/>
                    <a:pt x="500" y="1432"/>
                    <a:pt x="454" y="1029"/>
                  </a:cubicBezTo>
                  <a:cubicBezTo>
                    <a:pt x="415" y="698"/>
                    <a:pt x="473" y="266"/>
                    <a:pt x="234" y="12"/>
                  </a:cubicBezTo>
                  <a:cubicBezTo>
                    <a:pt x="223" y="0"/>
                    <a:pt x="199" y="2"/>
                    <a:pt x="190" y="15"/>
                  </a:cubicBezTo>
                  <a:close/>
                </a:path>
              </a:pathLst>
            </a:custGeom>
            <a:solidFill>
              <a:srgbClr val="00212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0" name="Google Shape;637;p33">
              <a:extLst>
                <a:ext uri="{FF2B5EF4-FFF2-40B4-BE49-F238E27FC236}">
                  <a16:creationId xmlns:a16="http://schemas.microsoft.com/office/drawing/2014/main" id="{2EE7F62C-64AA-D550-E713-77C1011F3E49}"/>
                </a:ext>
              </a:extLst>
            </p:cNvPr>
            <p:cNvSpPr/>
            <p:nvPr/>
          </p:nvSpPr>
          <p:spPr>
            <a:xfrm>
              <a:off x="2393375" y="3698050"/>
              <a:ext cx="1200" cy="950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5" y="37"/>
                  </a:moveTo>
                  <a:cubicBezTo>
                    <a:pt x="48" y="36"/>
                    <a:pt x="47" y="0"/>
                    <a:pt x="24" y="0"/>
                  </a:cubicBezTo>
                  <a:cubicBezTo>
                    <a:pt x="0" y="1"/>
                    <a:pt x="1" y="37"/>
                    <a:pt x="25" y="37"/>
                  </a:cubicBezTo>
                  <a:close/>
                </a:path>
              </a:pathLst>
            </a:custGeom>
            <a:solidFill>
              <a:srgbClr val="00212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1" name="Google Shape;638;p33">
              <a:extLst>
                <a:ext uri="{FF2B5EF4-FFF2-40B4-BE49-F238E27FC236}">
                  <a16:creationId xmlns:a16="http://schemas.microsoft.com/office/drawing/2014/main" id="{C204AB23-B46F-3D43-0F91-C08284823B2B}"/>
                </a:ext>
              </a:extLst>
            </p:cNvPr>
            <p:cNvSpPr/>
            <p:nvPr/>
          </p:nvSpPr>
          <p:spPr>
            <a:xfrm>
              <a:off x="3849825" y="3598225"/>
              <a:ext cx="175" cy="150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4" y="5"/>
                  </a:moveTo>
                  <a:cubicBezTo>
                    <a:pt x="7" y="5"/>
                    <a:pt x="7" y="1"/>
                    <a:pt x="4" y="2"/>
                  </a:cubicBezTo>
                  <a:cubicBezTo>
                    <a:pt x="1" y="2"/>
                    <a:pt x="2" y="5"/>
                    <a:pt x="4" y="5"/>
                  </a:cubicBezTo>
                  <a:close/>
                </a:path>
              </a:pathLst>
            </a:custGeom>
            <a:solidFill>
              <a:srgbClr val="00212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2" name="Google Shape;639;p33">
              <a:extLst>
                <a:ext uri="{FF2B5EF4-FFF2-40B4-BE49-F238E27FC236}">
                  <a16:creationId xmlns:a16="http://schemas.microsoft.com/office/drawing/2014/main" id="{69AC502C-CE4D-FE11-C799-456C11C8C23F}"/>
                </a:ext>
              </a:extLst>
            </p:cNvPr>
            <p:cNvSpPr/>
            <p:nvPr/>
          </p:nvSpPr>
          <p:spPr>
            <a:xfrm>
              <a:off x="2203800" y="3581150"/>
              <a:ext cx="1931900" cy="349125"/>
            </a:xfrm>
            <a:custGeom>
              <a:avLst/>
              <a:gdLst/>
              <a:ahLst/>
              <a:cxnLst/>
              <a:rect l="l" t="t" r="r" b="b"/>
              <a:pathLst>
                <a:path w="77276" h="13965" extrusionOk="0">
                  <a:moveTo>
                    <a:pt x="10491" y="3383"/>
                  </a:moveTo>
                  <a:cubicBezTo>
                    <a:pt x="9357" y="4446"/>
                    <a:pt x="2054" y="10703"/>
                    <a:pt x="854" y="11730"/>
                  </a:cubicBezTo>
                  <a:lnTo>
                    <a:pt x="1033" y="13110"/>
                  </a:lnTo>
                  <a:cubicBezTo>
                    <a:pt x="26310" y="11864"/>
                    <a:pt x="51108" y="10855"/>
                    <a:pt x="76403" y="10041"/>
                  </a:cubicBezTo>
                  <a:lnTo>
                    <a:pt x="76456" y="8472"/>
                  </a:lnTo>
                  <a:lnTo>
                    <a:pt x="67418" y="821"/>
                  </a:lnTo>
                  <a:close/>
                  <a:moveTo>
                    <a:pt x="160" y="11255"/>
                  </a:moveTo>
                  <a:cubicBezTo>
                    <a:pt x="186" y="11232"/>
                    <a:pt x="9543" y="3227"/>
                    <a:pt x="10017" y="2715"/>
                  </a:cubicBezTo>
                  <a:cubicBezTo>
                    <a:pt x="10087" y="2636"/>
                    <a:pt x="10187" y="2585"/>
                    <a:pt x="10299" y="2581"/>
                  </a:cubicBezTo>
                  <a:lnTo>
                    <a:pt x="67538" y="5"/>
                  </a:lnTo>
                  <a:cubicBezTo>
                    <a:pt x="67637" y="0"/>
                    <a:pt x="67737" y="31"/>
                    <a:pt x="67819" y="100"/>
                  </a:cubicBezTo>
                  <a:lnTo>
                    <a:pt x="77129" y="7981"/>
                  </a:lnTo>
                  <a:cubicBezTo>
                    <a:pt x="77219" y="8058"/>
                    <a:pt x="77275" y="8173"/>
                    <a:pt x="77270" y="8302"/>
                  </a:cubicBezTo>
                  <a:lnTo>
                    <a:pt x="77201" y="10425"/>
                  </a:lnTo>
                  <a:cubicBezTo>
                    <a:pt x="77205" y="10647"/>
                    <a:pt x="77030" y="10831"/>
                    <a:pt x="76808" y="10838"/>
                  </a:cubicBezTo>
                  <a:lnTo>
                    <a:pt x="38550" y="12071"/>
                  </a:lnTo>
                  <a:lnTo>
                    <a:pt x="729" y="13935"/>
                  </a:lnTo>
                  <a:cubicBezTo>
                    <a:pt x="508" y="13964"/>
                    <a:pt x="305" y="13808"/>
                    <a:pt x="276" y="13587"/>
                  </a:cubicBezTo>
                  <a:lnTo>
                    <a:pt x="23" y="11630"/>
                  </a:lnTo>
                  <a:cubicBezTo>
                    <a:pt x="0" y="11494"/>
                    <a:pt x="48" y="11350"/>
                    <a:pt x="160" y="112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3" name="Google Shape;640;p33">
              <a:extLst>
                <a:ext uri="{FF2B5EF4-FFF2-40B4-BE49-F238E27FC236}">
                  <a16:creationId xmlns:a16="http://schemas.microsoft.com/office/drawing/2014/main" id="{1051B311-8816-62A7-27C4-2926FC35CF93}"/>
                </a:ext>
              </a:extLst>
            </p:cNvPr>
            <p:cNvSpPr/>
            <p:nvPr/>
          </p:nvSpPr>
          <p:spPr>
            <a:xfrm>
              <a:off x="2283100" y="3344150"/>
              <a:ext cx="1766050" cy="504975"/>
            </a:xfrm>
            <a:custGeom>
              <a:avLst/>
              <a:gdLst/>
              <a:ahLst/>
              <a:cxnLst/>
              <a:rect l="l" t="t" r="r" b="b"/>
              <a:pathLst>
                <a:path w="70642" h="20199" extrusionOk="0">
                  <a:moveTo>
                    <a:pt x="1" y="20198"/>
                  </a:moveTo>
                  <a:cubicBezTo>
                    <a:pt x="1173" y="19299"/>
                    <a:pt x="1534" y="17962"/>
                    <a:pt x="1015" y="16147"/>
                  </a:cubicBezTo>
                  <a:cubicBezTo>
                    <a:pt x="2611" y="13089"/>
                    <a:pt x="4209" y="10030"/>
                    <a:pt x="5804" y="6972"/>
                  </a:cubicBezTo>
                  <a:cubicBezTo>
                    <a:pt x="16070" y="8464"/>
                    <a:pt x="27720" y="427"/>
                    <a:pt x="34818" y="6769"/>
                  </a:cubicBezTo>
                  <a:cubicBezTo>
                    <a:pt x="40844" y="1"/>
                    <a:pt x="52904" y="7055"/>
                    <a:pt x="60101" y="4281"/>
                  </a:cubicBezTo>
                  <a:cubicBezTo>
                    <a:pt x="63339" y="7108"/>
                    <a:pt x="66576" y="9936"/>
                    <a:pt x="69814" y="12763"/>
                  </a:cubicBezTo>
                  <a:cubicBezTo>
                    <a:pt x="69539" y="14324"/>
                    <a:pt x="69722" y="15739"/>
                    <a:pt x="70642" y="16916"/>
                  </a:cubicBezTo>
                  <a:cubicBezTo>
                    <a:pt x="59201" y="19126"/>
                    <a:pt x="52061" y="13562"/>
                    <a:pt x="35393" y="17973"/>
                  </a:cubicBezTo>
                  <a:cubicBezTo>
                    <a:pt x="22071" y="13763"/>
                    <a:pt x="12302" y="19944"/>
                    <a:pt x="1" y="201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" name="Google Shape;641;p33">
              <a:extLst>
                <a:ext uri="{FF2B5EF4-FFF2-40B4-BE49-F238E27FC236}">
                  <a16:creationId xmlns:a16="http://schemas.microsoft.com/office/drawing/2014/main" id="{CFCF2167-620B-E714-889B-7E31F374BC9E}"/>
                </a:ext>
              </a:extLst>
            </p:cNvPr>
            <p:cNvSpPr/>
            <p:nvPr/>
          </p:nvSpPr>
          <p:spPr>
            <a:xfrm>
              <a:off x="2272900" y="3404325"/>
              <a:ext cx="1787675" cy="455025"/>
            </a:xfrm>
            <a:custGeom>
              <a:avLst/>
              <a:gdLst/>
              <a:ahLst/>
              <a:cxnLst/>
              <a:rect l="l" t="t" r="r" b="b"/>
              <a:pathLst>
                <a:path w="71507" h="18201" extrusionOk="0">
                  <a:moveTo>
                    <a:pt x="161" y="17468"/>
                  </a:moveTo>
                  <a:cubicBezTo>
                    <a:pt x="674" y="17077"/>
                    <a:pt x="1008" y="16591"/>
                    <a:pt x="1156" y="16009"/>
                  </a:cubicBezTo>
                  <a:cubicBezTo>
                    <a:pt x="1311" y="15404"/>
                    <a:pt x="1273" y="14687"/>
                    <a:pt x="1035" y="13853"/>
                  </a:cubicBezTo>
                  <a:cubicBezTo>
                    <a:pt x="1004" y="13748"/>
                    <a:pt x="1017" y="13643"/>
                    <a:pt x="1065" y="13553"/>
                  </a:cubicBezTo>
                  <a:lnTo>
                    <a:pt x="5853" y="4377"/>
                  </a:lnTo>
                  <a:cubicBezTo>
                    <a:pt x="5935" y="4221"/>
                    <a:pt x="6105" y="4140"/>
                    <a:pt x="6271" y="4164"/>
                  </a:cubicBezTo>
                  <a:lnTo>
                    <a:pt x="6271" y="4163"/>
                  </a:lnTo>
                  <a:cubicBezTo>
                    <a:pt x="10388" y="4762"/>
                    <a:pt x="14771" y="3791"/>
                    <a:pt x="18984" y="2858"/>
                  </a:cubicBezTo>
                  <a:cubicBezTo>
                    <a:pt x="25103" y="1504"/>
                    <a:pt x="30869" y="228"/>
                    <a:pt x="35194" y="3801"/>
                  </a:cubicBezTo>
                  <a:cubicBezTo>
                    <a:pt x="38879" y="0"/>
                    <a:pt x="44457" y="780"/>
                    <a:pt x="49916" y="1545"/>
                  </a:cubicBezTo>
                  <a:cubicBezTo>
                    <a:pt x="53730" y="2079"/>
                    <a:pt x="57486" y="2604"/>
                    <a:pt x="60364" y="1496"/>
                  </a:cubicBezTo>
                  <a:cubicBezTo>
                    <a:pt x="60517" y="1436"/>
                    <a:pt x="60687" y="1478"/>
                    <a:pt x="60796" y="1587"/>
                  </a:cubicBezTo>
                  <a:lnTo>
                    <a:pt x="70489" y="10050"/>
                  </a:lnTo>
                  <a:cubicBezTo>
                    <a:pt x="70599" y="10148"/>
                    <a:pt x="70645" y="10292"/>
                    <a:pt x="70621" y="10426"/>
                  </a:cubicBezTo>
                  <a:cubicBezTo>
                    <a:pt x="70492" y="11160"/>
                    <a:pt x="70471" y="11856"/>
                    <a:pt x="70589" y="12504"/>
                  </a:cubicBezTo>
                  <a:cubicBezTo>
                    <a:pt x="70703" y="13138"/>
                    <a:pt x="70953" y="13727"/>
                    <a:pt x="71370" y="14261"/>
                  </a:cubicBezTo>
                  <a:cubicBezTo>
                    <a:pt x="71507" y="14437"/>
                    <a:pt x="71476" y="14692"/>
                    <a:pt x="71298" y="14830"/>
                  </a:cubicBezTo>
                  <a:cubicBezTo>
                    <a:pt x="71246" y="14870"/>
                    <a:pt x="71188" y="14896"/>
                    <a:pt x="71126" y="14908"/>
                  </a:cubicBezTo>
                  <a:cubicBezTo>
                    <a:pt x="66173" y="15864"/>
                    <a:pt x="62039" y="15385"/>
                    <a:pt x="57608" y="14871"/>
                  </a:cubicBezTo>
                  <a:cubicBezTo>
                    <a:pt x="51752" y="14193"/>
                    <a:pt x="45371" y="13453"/>
                    <a:pt x="35907" y="15957"/>
                  </a:cubicBezTo>
                  <a:cubicBezTo>
                    <a:pt x="35829" y="15978"/>
                    <a:pt x="35751" y="15974"/>
                    <a:pt x="35680" y="15953"/>
                  </a:cubicBezTo>
                  <a:lnTo>
                    <a:pt x="35680" y="15953"/>
                  </a:lnTo>
                  <a:cubicBezTo>
                    <a:pt x="27348" y="13321"/>
                    <a:pt x="20393" y="14807"/>
                    <a:pt x="13320" y="16318"/>
                  </a:cubicBezTo>
                  <a:cubicBezTo>
                    <a:pt x="9168" y="17206"/>
                    <a:pt x="4974" y="18102"/>
                    <a:pt x="417" y="18196"/>
                  </a:cubicBezTo>
                  <a:cubicBezTo>
                    <a:pt x="194" y="18201"/>
                    <a:pt x="8" y="18024"/>
                    <a:pt x="3" y="17801"/>
                  </a:cubicBezTo>
                  <a:cubicBezTo>
                    <a:pt x="0" y="17666"/>
                    <a:pt x="63" y="17546"/>
                    <a:pt x="162" y="17470"/>
                  </a:cubicBezTo>
                  <a:close/>
                  <a:moveTo>
                    <a:pt x="1945" y="16210"/>
                  </a:moveTo>
                  <a:cubicBezTo>
                    <a:pt x="1836" y="16630"/>
                    <a:pt x="1658" y="17010"/>
                    <a:pt x="1408" y="17353"/>
                  </a:cubicBezTo>
                  <a:cubicBezTo>
                    <a:pt x="5504" y="17160"/>
                    <a:pt x="9344" y="16340"/>
                    <a:pt x="13151" y="15526"/>
                  </a:cubicBezTo>
                  <a:cubicBezTo>
                    <a:pt x="20300" y="13999"/>
                    <a:pt x="27333" y="12497"/>
                    <a:pt x="35813" y="15144"/>
                  </a:cubicBezTo>
                  <a:cubicBezTo>
                    <a:pt x="45368" y="12635"/>
                    <a:pt x="51799" y="13381"/>
                    <a:pt x="57701" y="14064"/>
                  </a:cubicBezTo>
                  <a:cubicBezTo>
                    <a:pt x="61884" y="14550"/>
                    <a:pt x="65800" y="15004"/>
                    <a:pt x="70365" y="14221"/>
                  </a:cubicBezTo>
                  <a:cubicBezTo>
                    <a:pt x="70076" y="13728"/>
                    <a:pt x="69889" y="13202"/>
                    <a:pt x="69789" y="12649"/>
                  </a:cubicBezTo>
                  <a:cubicBezTo>
                    <a:pt x="69666" y="11973"/>
                    <a:pt x="69674" y="11259"/>
                    <a:pt x="69786" y="10512"/>
                  </a:cubicBezTo>
                  <a:lnTo>
                    <a:pt x="60425" y="2339"/>
                  </a:lnTo>
                  <a:cubicBezTo>
                    <a:pt x="57391" y="3410"/>
                    <a:pt x="53625" y="2884"/>
                    <a:pt x="49802" y="2348"/>
                  </a:cubicBezTo>
                  <a:cubicBezTo>
                    <a:pt x="44422" y="1595"/>
                    <a:pt x="38920" y="824"/>
                    <a:pt x="35530" y="4632"/>
                  </a:cubicBezTo>
                  <a:lnTo>
                    <a:pt x="35528" y="4632"/>
                  </a:lnTo>
                  <a:cubicBezTo>
                    <a:pt x="35378" y="4799"/>
                    <a:pt x="35122" y="4813"/>
                    <a:pt x="34956" y="4663"/>
                  </a:cubicBezTo>
                  <a:cubicBezTo>
                    <a:pt x="30912" y="1050"/>
                    <a:pt x="25214" y="2311"/>
                    <a:pt x="19160" y="3652"/>
                  </a:cubicBezTo>
                  <a:cubicBezTo>
                    <a:pt x="14973" y="4580"/>
                    <a:pt x="10617" y="5543"/>
                    <a:pt x="6440" y="5006"/>
                  </a:cubicBezTo>
                  <a:lnTo>
                    <a:pt x="1857" y="13788"/>
                  </a:lnTo>
                  <a:cubicBezTo>
                    <a:pt x="2097" y="14702"/>
                    <a:pt x="2123" y="15507"/>
                    <a:pt x="1945" y="162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" name="Google Shape;642;p33">
              <a:extLst>
                <a:ext uri="{FF2B5EF4-FFF2-40B4-BE49-F238E27FC236}">
                  <a16:creationId xmlns:a16="http://schemas.microsoft.com/office/drawing/2014/main" id="{FC353A28-FE8D-6A82-A162-37FBDD3D72FF}"/>
                </a:ext>
              </a:extLst>
            </p:cNvPr>
            <p:cNvSpPr/>
            <p:nvPr/>
          </p:nvSpPr>
          <p:spPr>
            <a:xfrm>
              <a:off x="2298050" y="3587750"/>
              <a:ext cx="1741975" cy="177025"/>
            </a:xfrm>
            <a:custGeom>
              <a:avLst/>
              <a:gdLst/>
              <a:ahLst/>
              <a:cxnLst/>
              <a:rect l="l" t="t" r="r" b="b"/>
              <a:pathLst>
                <a:path w="69679" h="7081" extrusionOk="0">
                  <a:moveTo>
                    <a:pt x="394" y="6808"/>
                  </a:moveTo>
                  <a:cubicBezTo>
                    <a:pt x="172" y="6796"/>
                    <a:pt x="0" y="6604"/>
                    <a:pt x="13" y="6382"/>
                  </a:cubicBezTo>
                  <a:cubicBezTo>
                    <a:pt x="25" y="6158"/>
                    <a:pt x="217" y="5988"/>
                    <a:pt x="440" y="5999"/>
                  </a:cubicBezTo>
                  <a:cubicBezTo>
                    <a:pt x="5081" y="6265"/>
                    <a:pt x="9567" y="5141"/>
                    <a:pt x="13887" y="4060"/>
                  </a:cubicBezTo>
                  <a:cubicBezTo>
                    <a:pt x="21198" y="2228"/>
                    <a:pt x="28051" y="513"/>
                    <a:pt x="34627" y="5618"/>
                  </a:cubicBezTo>
                  <a:cubicBezTo>
                    <a:pt x="42765" y="1"/>
                    <a:pt x="50823" y="1408"/>
                    <a:pt x="57685" y="2607"/>
                  </a:cubicBezTo>
                  <a:cubicBezTo>
                    <a:pt x="62116" y="3381"/>
                    <a:pt x="66034" y="4067"/>
                    <a:pt x="69043" y="2652"/>
                  </a:cubicBezTo>
                  <a:cubicBezTo>
                    <a:pt x="69247" y="2557"/>
                    <a:pt x="69489" y="2644"/>
                    <a:pt x="69583" y="2846"/>
                  </a:cubicBezTo>
                  <a:cubicBezTo>
                    <a:pt x="69678" y="3049"/>
                    <a:pt x="69591" y="3292"/>
                    <a:pt x="69389" y="3386"/>
                  </a:cubicBezTo>
                  <a:cubicBezTo>
                    <a:pt x="66149" y="4909"/>
                    <a:pt x="62111" y="4203"/>
                    <a:pt x="57547" y="3405"/>
                  </a:cubicBezTo>
                  <a:cubicBezTo>
                    <a:pt x="50771" y="2221"/>
                    <a:pt x="42803" y="829"/>
                    <a:pt x="34859" y="6447"/>
                  </a:cubicBezTo>
                  <a:cubicBezTo>
                    <a:pt x="34714" y="6558"/>
                    <a:pt x="34507" y="6560"/>
                    <a:pt x="34358" y="6440"/>
                  </a:cubicBezTo>
                  <a:cubicBezTo>
                    <a:pt x="28022" y="1356"/>
                    <a:pt x="21281" y="3044"/>
                    <a:pt x="14084" y="4846"/>
                  </a:cubicBezTo>
                  <a:cubicBezTo>
                    <a:pt x="9706" y="5942"/>
                    <a:pt x="5162" y="7081"/>
                    <a:pt x="394" y="68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" name="Google Shape;643;p33">
              <a:extLst>
                <a:ext uri="{FF2B5EF4-FFF2-40B4-BE49-F238E27FC236}">
                  <a16:creationId xmlns:a16="http://schemas.microsoft.com/office/drawing/2014/main" id="{0FD6056B-A679-4266-5AF6-9FA0643A63A2}"/>
                </a:ext>
              </a:extLst>
            </p:cNvPr>
            <p:cNvSpPr/>
            <p:nvPr/>
          </p:nvSpPr>
          <p:spPr>
            <a:xfrm>
              <a:off x="2216250" y="3788025"/>
              <a:ext cx="1910275" cy="93400"/>
            </a:xfrm>
            <a:custGeom>
              <a:avLst/>
              <a:gdLst/>
              <a:ahLst/>
              <a:cxnLst/>
              <a:rect l="l" t="t" r="r" b="b"/>
              <a:pathLst>
                <a:path w="76411" h="3736" extrusionOk="0">
                  <a:moveTo>
                    <a:pt x="76215" y="9"/>
                  </a:moveTo>
                  <a:cubicBezTo>
                    <a:pt x="71482" y="237"/>
                    <a:pt x="66740" y="387"/>
                    <a:pt x="62005" y="612"/>
                  </a:cubicBezTo>
                  <a:cubicBezTo>
                    <a:pt x="57255" y="837"/>
                    <a:pt x="52503" y="1049"/>
                    <a:pt x="47751" y="1263"/>
                  </a:cubicBezTo>
                  <a:cubicBezTo>
                    <a:pt x="38234" y="1692"/>
                    <a:pt x="28716" y="2119"/>
                    <a:pt x="19199" y="2547"/>
                  </a:cubicBezTo>
                  <a:cubicBezTo>
                    <a:pt x="12866" y="2830"/>
                    <a:pt x="6531" y="3113"/>
                    <a:pt x="200" y="3417"/>
                  </a:cubicBezTo>
                  <a:cubicBezTo>
                    <a:pt x="0" y="3427"/>
                    <a:pt x="14" y="3735"/>
                    <a:pt x="213" y="3727"/>
                  </a:cubicBezTo>
                  <a:cubicBezTo>
                    <a:pt x="18920" y="2940"/>
                    <a:pt x="37623" y="2057"/>
                    <a:pt x="56327" y="1215"/>
                  </a:cubicBezTo>
                  <a:cubicBezTo>
                    <a:pt x="59647" y="1067"/>
                    <a:pt x="62967" y="928"/>
                    <a:pt x="66287" y="783"/>
                  </a:cubicBezTo>
                  <a:cubicBezTo>
                    <a:pt x="69602" y="639"/>
                    <a:pt x="72914" y="433"/>
                    <a:pt x="76227" y="294"/>
                  </a:cubicBezTo>
                  <a:cubicBezTo>
                    <a:pt x="76410" y="285"/>
                    <a:pt x="76397" y="1"/>
                    <a:pt x="76215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7" name="Google Shape;644;p33">
              <a:extLst>
                <a:ext uri="{FF2B5EF4-FFF2-40B4-BE49-F238E27FC236}">
                  <a16:creationId xmlns:a16="http://schemas.microsoft.com/office/drawing/2014/main" id="{F10044AB-572A-0344-D3B2-3753B189CC14}"/>
                </a:ext>
              </a:extLst>
            </p:cNvPr>
            <p:cNvSpPr/>
            <p:nvPr/>
          </p:nvSpPr>
          <p:spPr>
            <a:xfrm>
              <a:off x="2383775" y="3591825"/>
              <a:ext cx="624775" cy="112625"/>
            </a:xfrm>
            <a:custGeom>
              <a:avLst/>
              <a:gdLst/>
              <a:ahLst/>
              <a:cxnLst/>
              <a:rect l="l" t="t" r="r" b="b"/>
              <a:pathLst>
                <a:path w="24991" h="4505" extrusionOk="0">
                  <a:moveTo>
                    <a:pt x="36" y="4503"/>
                  </a:moveTo>
                  <a:cubicBezTo>
                    <a:pt x="2098" y="4422"/>
                    <a:pt x="4152" y="4174"/>
                    <a:pt x="6166" y="3716"/>
                  </a:cubicBezTo>
                  <a:cubicBezTo>
                    <a:pt x="8259" y="3238"/>
                    <a:pt x="10291" y="2550"/>
                    <a:pt x="12402" y="2139"/>
                  </a:cubicBezTo>
                  <a:cubicBezTo>
                    <a:pt x="14473" y="1737"/>
                    <a:pt x="16507" y="1164"/>
                    <a:pt x="18587" y="806"/>
                  </a:cubicBezTo>
                  <a:cubicBezTo>
                    <a:pt x="19587" y="633"/>
                    <a:pt x="20610" y="542"/>
                    <a:pt x="21623" y="520"/>
                  </a:cubicBezTo>
                  <a:cubicBezTo>
                    <a:pt x="22761" y="496"/>
                    <a:pt x="23751" y="678"/>
                    <a:pt x="24828" y="1013"/>
                  </a:cubicBezTo>
                  <a:cubicBezTo>
                    <a:pt x="24934" y="1046"/>
                    <a:pt x="24991" y="881"/>
                    <a:pt x="24894" y="834"/>
                  </a:cubicBezTo>
                  <a:cubicBezTo>
                    <a:pt x="23188" y="1"/>
                    <a:pt x="21169" y="154"/>
                    <a:pt x="19338" y="427"/>
                  </a:cubicBezTo>
                  <a:cubicBezTo>
                    <a:pt x="17296" y="732"/>
                    <a:pt x="15296" y="1251"/>
                    <a:pt x="13281" y="1699"/>
                  </a:cubicBezTo>
                  <a:cubicBezTo>
                    <a:pt x="11126" y="2179"/>
                    <a:pt x="9009" y="2726"/>
                    <a:pt x="6872" y="3285"/>
                  </a:cubicBezTo>
                  <a:cubicBezTo>
                    <a:pt x="4627" y="3872"/>
                    <a:pt x="2318" y="4077"/>
                    <a:pt x="34" y="4449"/>
                  </a:cubicBezTo>
                  <a:cubicBezTo>
                    <a:pt x="1" y="4454"/>
                    <a:pt x="1" y="4504"/>
                    <a:pt x="36" y="4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8" name="Google Shape;645;p33">
              <a:extLst>
                <a:ext uri="{FF2B5EF4-FFF2-40B4-BE49-F238E27FC236}">
                  <a16:creationId xmlns:a16="http://schemas.microsoft.com/office/drawing/2014/main" id="{8E6838FC-7432-4F77-C340-F21850CFF5EB}"/>
                </a:ext>
              </a:extLst>
            </p:cNvPr>
            <p:cNvSpPr/>
            <p:nvPr/>
          </p:nvSpPr>
          <p:spPr>
            <a:xfrm>
              <a:off x="2419525" y="3561700"/>
              <a:ext cx="439125" cy="102500"/>
            </a:xfrm>
            <a:custGeom>
              <a:avLst/>
              <a:gdLst/>
              <a:ahLst/>
              <a:cxnLst/>
              <a:rect l="l" t="t" r="r" b="b"/>
              <a:pathLst>
                <a:path w="17565" h="4100" extrusionOk="0">
                  <a:moveTo>
                    <a:pt x="20" y="4096"/>
                  </a:moveTo>
                  <a:cubicBezTo>
                    <a:pt x="755" y="3893"/>
                    <a:pt x="1501" y="3988"/>
                    <a:pt x="2252" y="3979"/>
                  </a:cubicBezTo>
                  <a:cubicBezTo>
                    <a:pt x="2931" y="3969"/>
                    <a:pt x="3629" y="3765"/>
                    <a:pt x="4279" y="3590"/>
                  </a:cubicBezTo>
                  <a:cubicBezTo>
                    <a:pt x="5795" y="3181"/>
                    <a:pt x="7299" y="2761"/>
                    <a:pt x="8779" y="2231"/>
                  </a:cubicBezTo>
                  <a:cubicBezTo>
                    <a:pt x="11509" y="1254"/>
                    <a:pt x="14462" y="289"/>
                    <a:pt x="17394" y="619"/>
                  </a:cubicBezTo>
                  <a:cubicBezTo>
                    <a:pt x="17490" y="631"/>
                    <a:pt x="17564" y="489"/>
                    <a:pt x="17458" y="446"/>
                  </a:cubicBezTo>
                  <a:cubicBezTo>
                    <a:pt x="16349" y="1"/>
                    <a:pt x="14990" y="284"/>
                    <a:pt x="13857" y="497"/>
                  </a:cubicBezTo>
                  <a:cubicBezTo>
                    <a:pt x="12344" y="782"/>
                    <a:pt x="10873" y="1169"/>
                    <a:pt x="9424" y="1693"/>
                  </a:cubicBezTo>
                  <a:cubicBezTo>
                    <a:pt x="7860" y="2259"/>
                    <a:pt x="6307" y="2777"/>
                    <a:pt x="4713" y="3254"/>
                  </a:cubicBezTo>
                  <a:cubicBezTo>
                    <a:pt x="3904" y="3495"/>
                    <a:pt x="3090" y="3744"/>
                    <a:pt x="2245" y="3818"/>
                  </a:cubicBezTo>
                  <a:cubicBezTo>
                    <a:pt x="1487" y="3882"/>
                    <a:pt x="746" y="3835"/>
                    <a:pt x="13" y="4077"/>
                  </a:cubicBezTo>
                  <a:cubicBezTo>
                    <a:pt x="1" y="4081"/>
                    <a:pt x="7" y="4099"/>
                    <a:pt x="20" y="40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9" name="Google Shape;646;p33">
              <a:extLst>
                <a:ext uri="{FF2B5EF4-FFF2-40B4-BE49-F238E27FC236}">
                  <a16:creationId xmlns:a16="http://schemas.microsoft.com/office/drawing/2014/main" id="{B964E2F8-1E9B-B85F-E1EC-BB226991AE70}"/>
                </a:ext>
              </a:extLst>
            </p:cNvPr>
            <p:cNvSpPr/>
            <p:nvPr/>
          </p:nvSpPr>
          <p:spPr>
            <a:xfrm>
              <a:off x="2439100" y="3563550"/>
              <a:ext cx="209725" cy="59950"/>
            </a:xfrm>
            <a:custGeom>
              <a:avLst/>
              <a:gdLst/>
              <a:ahLst/>
              <a:cxnLst/>
              <a:rect l="l" t="t" r="r" b="b"/>
              <a:pathLst>
                <a:path w="8389" h="2398" extrusionOk="0">
                  <a:moveTo>
                    <a:pt x="81" y="2389"/>
                  </a:moveTo>
                  <a:cubicBezTo>
                    <a:pt x="1444" y="2140"/>
                    <a:pt x="2881" y="2165"/>
                    <a:pt x="4192" y="1676"/>
                  </a:cubicBezTo>
                  <a:cubicBezTo>
                    <a:pt x="5563" y="1164"/>
                    <a:pt x="6871" y="626"/>
                    <a:pt x="8276" y="214"/>
                  </a:cubicBezTo>
                  <a:cubicBezTo>
                    <a:pt x="8389" y="180"/>
                    <a:pt x="8357" y="0"/>
                    <a:pt x="8240" y="10"/>
                  </a:cubicBezTo>
                  <a:cubicBezTo>
                    <a:pt x="6889" y="120"/>
                    <a:pt x="5586" y="826"/>
                    <a:pt x="4353" y="1340"/>
                  </a:cubicBezTo>
                  <a:cubicBezTo>
                    <a:pt x="2966" y="1920"/>
                    <a:pt x="1468" y="1857"/>
                    <a:pt x="55" y="2307"/>
                  </a:cubicBezTo>
                  <a:cubicBezTo>
                    <a:pt x="0" y="2325"/>
                    <a:pt x="29" y="2397"/>
                    <a:pt x="81" y="23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0" name="Google Shape;647;p33">
              <a:extLst>
                <a:ext uri="{FF2B5EF4-FFF2-40B4-BE49-F238E27FC236}">
                  <a16:creationId xmlns:a16="http://schemas.microsoft.com/office/drawing/2014/main" id="{81173D43-EE6D-9C50-41B7-0F4C17ED950A}"/>
                </a:ext>
              </a:extLst>
            </p:cNvPr>
            <p:cNvSpPr/>
            <p:nvPr/>
          </p:nvSpPr>
          <p:spPr>
            <a:xfrm>
              <a:off x="2462400" y="3565250"/>
              <a:ext cx="80700" cy="17950"/>
            </a:xfrm>
            <a:custGeom>
              <a:avLst/>
              <a:gdLst/>
              <a:ahLst/>
              <a:cxnLst/>
              <a:rect l="l" t="t" r="r" b="b"/>
              <a:pathLst>
                <a:path w="3228" h="718" extrusionOk="0">
                  <a:moveTo>
                    <a:pt x="70" y="711"/>
                  </a:moveTo>
                  <a:cubicBezTo>
                    <a:pt x="534" y="717"/>
                    <a:pt x="972" y="630"/>
                    <a:pt x="1422" y="530"/>
                  </a:cubicBezTo>
                  <a:cubicBezTo>
                    <a:pt x="2001" y="400"/>
                    <a:pt x="2605" y="347"/>
                    <a:pt x="3171" y="193"/>
                  </a:cubicBezTo>
                  <a:cubicBezTo>
                    <a:pt x="3227" y="178"/>
                    <a:pt x="3221" y="92"/>
                    <a:pt x="3167" y="80"/>
                  </a:cubicBezTo>
                  <a:cubicBezTo>
                    <a:pt x="2777" y="0"/>
                    <a:pt x="2399" y="96"/>
                    <a:pt x="2014" y="178"/>
                  </a:cubicBezTo>
                  <a:cubicBezTo>
                    <a:pt x="1360" y="317"/>
                    <a:pt x="726" y="502"/>
                    <a:pt x="65" y="608"/>
                  </a:cubicBezTo>
                  <a:cubicBezTo>
                    <a:pt x="0" y="618"/>
                    <a:pt x="2" y="710"/>
                    <a:pt x="70" y="7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1" name="Google Shape;648;p33">
              <a:extLst>
                <a:ext uri="{FF2B5EF4-FFF2-40B4-BE49-F238E27FC236}">
                  <a16:creationId xmlns:a16="http://schemas.microsoft.com/office/drawing/2014/main" id="{8C260606-0A84-FFAE-661D-E36416FE58E8}"/>
                </a:ext>
              </a:extLst>
            </p:cNvPr>
            <p:cNvSpPr/>
            <p:nvPr/>
          </p:nvSpPr>
          <p:spPr>
            <a:xfrm>
              <a:off x="3244975" y="3583875"/>
              <a:ext cx="688050" cy="67550"/>
            </a:xfrm>
            <a:custGeom>
              <a:avLst/>
              <a:gdLst/>
              <a:ahLst/>
              <a:cxnLst/>
              <a:rect l="l" t="t" r="r" b="b"/>
              <a:pathLst>
                <a:path w="27522" h="2702" extrusionOk="0">
                  <a:moveTo>
                    <a:pt x="27426" y="2139"/>
                  </a:moveTo>
                  <a:cubicBezTo>
                    <a:pt x="26096" y="2150"/>
                    <a:pt x="24836" y="2058"/>
                    <a:pt x="23529" y="1801"/>
                  </a:cubicBezTo>
                  <a:cubicBezTo>
                    <a:pt x="22398" y="1578"/>
                    <a:pt x="21268" y="1291"/>
                    <a:pt x="20116" y="1191"/>
                  </a:cubicBezTo>
                  <a:cubicBezTo>
                    <a:pt x="17320" y="947"/>
                    <a:pt x="14532" y="628"/>
                    <a:pt x="11735" y="384"/>
                  </a:cubicBezTo>
                  <a:cubicBezTo>
                    <a:pt x="9196" y="164"/>
                    <a:pt x="6704" y="1"/>
                    <a:pt x="4196" y="557"/>
                  </a:cubicBezTo>
                  <a:cubicBezTo>
                    <a:pt x="2889" y="846"/>
                    <a:pt x="869" y="1166"/>
                    <a:pt x="88" y="2402"/>
                  </a:cubicBezTo>
                  <a:cubicBezTo>
                    <a:pt x="1" y="2541"/>
                    <a:pt x="227" y="2701"/>
                    <a:pt x="325" y="2568"/>
                  </a:cubicBezTo>
                  <a:cubicBezTo>
                    <a:pt x="1238" y="1309"/>
                    <a:pt x="3379" y="1051"/>
                    <a:pt x="4798" y="744"/>
                  </a:cubicBezTo>
                  <a:cubicBezTo>
                    <a:pt x="7518" y="154"/>
                    <a:pt x="10385" y="546"/>
                    <a:pt x="13121" y="800"/>
                  </a:cubicBezTo>
                  <a:cubicBezTo>
                    <a:pt x="15684" y="1038"/>
                    <a:pt x="18274" y="1203"/>
                    <a:pt x="20828" y="1518"/>
                  </a:cubicBezTo>
                  <a:cubicBezTo>
                    <a:pt x="22999" y="1784"/>
                    <a:pt x="25241" y="2697"/>
                    <a:pt x="27449" y="2263"/>
                  </a:cubicBezTo>
                  <a:cubicBezTo>
                    <a:pt x="27521" y="2249"/>
                    <a:pt x="27495" y="2138"/>
                    <a:pt x="27426" y="21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2" name="Google Shape;649;p33">
              <a:extLst>
                <a:ext uri="{FF2B5EF4-FFF2-40B4-BE49-F238E27FC236}">
                  <a16:creationId xmlns:a16="http://schemas.microsoft.com/office/drawing/2014/main" id="{F11DB0EF-5272-31C8-8D85-356F63C1D8F5}"/>
                </a:ext>
              </a:extLst>
            </p:cNvPr>
            <p:cNvSpPr/>
            <p:nvPr/>
          </p:nvSpPr>
          <p:spPr>
            <a:xfrm>
              <a:off x="3357375" y="3549325"/>
              <a:ext cx="493550" cy="50925"/>
            </a:xfrm>
            <a:custGeom>
              <a:avLst/>
              <a:gdLst/>
              <a:ahLst/>
              <a:cxnLst/>
              <a:rect l="l" t="t" r="r" b="b"/>
              <a:pathLst>
                <a:path w="19742" h="2037" extrusionOk="0">
                  <a:moveTo>
                    <a:pt x="19710" y="1980"/>
                  </a:moveTo>
                  <a:cubicBezTo>
                    <a:pt x="16203" y="1564"/>
                    <a:pt x="12773" y="673"/>
                    <a:pt x="9265" y="275"/>
                  </a:cubicBezTo>
                  <a:cubicBezTo>
                    <a:pt x="7645" y="92"/>
                    <a:pt x="5932" y="0"/>
                    <a:pt x="4315" y="279"/>
                  </a:cubicBezTo>
                  <a:cubicBezTo>
                    <a:pt x="3545" y="411"/>
                    <a:pt x="2758" y="543"/>
                    <a:pt x="1980" y="624"/>
                  </a:cubicBezTo>
                  <a:cubicBezTo>
                    <a:pt x="1346" y="691"/>
                    <a:pt x="689" y="629"/>
                    <a:pt x="121" y="964"/>
                  </a:cubicBezTo>
                  <a:cubicBezTo>
                    <a:pt x="0" y="1035"/>
                    <a:pt x="95" y="1233"/>
                    <a:pt x="227" y="1186"/>
                  </a:cubicBezTo>
                  <a:cubicBezTo>
                    <a:pt x="863" y="962"/>
                    <a:pt x="1533" y="984"/>
                    <a:pt x="2193" y="914"/>
                  </a:cubicBezTo>
                  <a:cubicBezTo>
                    <a:pt x="2984" y="831"/>
                    <a:pt x="3784" y="683"/>
                    <a:pt x="4568" y="547"/>
                  </a:cubicBezTo>
                  <a:cubicBezTo>
                    <a:pt x="6323" y="243"/>
                    <a:pt x="8220" y="424"/>
                    <a:pt x="9973" y="637"/>
                  </a:cubicBezTo>
                  <a:cubicBezTo>
                    <a:pt x="13223" y="1031"/>
                    <a:pt x="16420" y="1945"/>
                    <a:pt x="19706" y="2035"/>
                  </a:cubicBezTo>
                  <a:cubicBezTo>
                    <a:pt x="19737" y="2036"/>
                    <a:pt x="19741" y="1984"/>
                    <a:pt x="19710" y="19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3" name="Google Shape;650;p33">
              <a:extLst>
                <a:ext uri="{FF2B5EF4-FFF2-40B4-BE49-F238E27FC236}">
                  <a16:creationId xmlns:a16="http://schemas.microsoft.com/office/drawing/2014/main" id="{6A8BF5C4-1828-ABCC-6FBF-D28A0203C9A3}"/>
                </a:ext>
              </a:extLst>
            </p:cNvPr>
            <p:cNvSpPr/>
            <p:nvPr/>
          </p:nvSpPr>
          <p:spPr>
            <a:xfrm>
              <a:off x="3579650" y="3515450"/>
              <a:ext cx="227550" cy="35625"/>
            </a:xfrm>
            <a:custGeom>
              <a:avLst/>
              <a:gdLst/>
              <a:ahLst/>
              <a:cxnLst/>
              <a:rect l="l" t="t" r="r" b="b"/>
              <a:pathLst>
                <a:path w="9102" h="1425" extrusionOk="0">
                  <a:moveTo>
                    <a:pt x="9079" y="1375"/>
                  </a:moveTo>
                  <a:cubicBezTo>
                    <a:pt x="7546" y="1221"/>
                    <a:pt x="6029" y="935"/>
                    <a:pt x="4518" y="642"/>
                  </a:cubicBezTo>
                  <a:cubicBezTo>
                    <a:pt x="3138" y="375"/>
                    <a:pt x="1482" y="0"/>
                    <a:pt x="79" y="274"/>
                  </a:cubicBezTo>
                  <a:cubicBezTo>
                    <a:pt x="0" y="288"/>
                    <a:pt x="7" y="422"/>
                    <a:pt x="86" y="431"/>
                  </a:cubicBezTo>
                  <a:cubicBezTo>
                    <a:pt x="846" y="528"/>
                    <a:pt x="1621" y="504"/>
                    <a:pt x="2384" y="582"/>
                  </a:cubicBezTo>
                  <a:cubicBezTo>
                    <a:pt x="3169" y="662"/>
                    <a:pt x="3946" y="797"/>
                    <a:pt x="4724" y="918"/>
                  </a:cubicBezTo>
                  <a:cubicBezTo>
                    <a:pt x="6173" y="1142"/>
                    <a:pt x="7603" y="1424"/>
                    <a:pt x="9075" y="1415"/>
                  </a:cubicBezTo>
                  <a:cubicBezTo>
                    <a:pt x="9098" y="1415"/>
                    <a:pt x="9101" y="1378"/>
                    <a:pt x="9079" y="1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4" name="Google Shape;651;p33">
              <a:extLst>
                <a:ext uri="{FF2B5EF4-FFF2-40B4-BE49-F238E27FC236}">
                  <a16:creationId xmlns:a16="http://schemas.microsoft.com/office/drawing/2014/main" id="{7732BFFB-A83D-188F-66F8-7790615FFD1B}"/>
                </a:ext>
              </a:extLst>
            </p:cNvPr>
            <p:cNvSpPr/>
            <p:nvPr/>
          </p:nvSpPr>
          <p:spPr>
            <a:xfrm>
              <a:off x="3164700" y="3659525"/>
              <a:ext cx="861975" cy="101850"/>
            </a:xfrm>
            <a:custGeom>
              <a:avLst/>
              <a:gdLst/>
              <a:ahLst/>
              <a:cxnLst/>
              <a:rect l="l" t="t" r="r" b="b"/>
              <a:pathLst>
                <a:path w="34479" h="4074" extrusionOk="0">
                  <a:moveTo>
                    <a:pt x="34381" y="1304"/>
                  </a:moveTo>
                  <a:cubicBezTo>
                    <a:pt x="32002" y="2335"/>
                    <a:pt x="29036" y="1968"/>
                    <a:pt x="26536" y="1726"/>
                  </a:cubicBezTo>
                  <a:cubicBezTo>
                    <a:pt x="23297" y="1414"/>
                    <a:pt x="20088" y="853"/>
                    <a:pt x="16858" y="470"/>
                  </a:cubicBezTo>
                  <a:cubicBezTo>
                    <a:pt x="14166" y="150"/>
                    <a:pt x="11551" y="0"/>
                    <a:pt x="8893" y="621"/>
                  </a:cubicBezTo>
                  <a:cubicBezTo>
                    <a:pt x="5901" y="1319"/>
                    <a:pt x="2765" y="2338"/>
                    <a:pt x="89" y="3869"/>
                  </a:cubicBezTo>
                  <a:cubicBezTo>
                    <a:pt x="1" y="3920"/>
                    <a:pt x="72" y="4074"/>
                    <a:pt x="166" y="4032"/>
                  </a:cubicBezTo>
                  <a:cubicBezTo>
                    <a:pt x="3014" y="2768"/>
                    <a:pt x="5957" y="1648"/>
                    <a:pt x="8984" y="901"/>
                  </a:cubicBezTo>
                  <a:cubicBezTo>
                    <a:pt x="11827" y="197"/>
                    <a:pt x="14696" y="439"/>
                    <a:pt x="17576" y="778"/>
                  </a:cubicBezTo>
                  <a:cubicBezTo>
                    <a:pt x="20803" y="1159"/>
                    <a:pt x="24012" y="1694"/>
                    <a:pt x="27251" y="1984"/>
                  </a:cubicBezTo>
                  <a:cubicBezTo>
                    <a:pt x="29547" y="2190"/>
                    <a:pt x="32263" y="2426"/>
                    <a:pt x="34415" y="1411"/>
                  </a:cubicBezTo>
                  <a:cubicBezTo>
                    <a:pt x="34479" y="1380"/>
                    <a:pt x="34448" y="1274"/>
                    <a:pt x="34381" y="13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5" name="Google Shape;652;p33">
              <a:extLst>
                <a:ext uri="{FF2B5EF4-FFF2-40B4-BE49-F238E27FC236}">
                  <a16:creationId xmlns:a16="http://schemas.microsoft.com/office/drawing/2014/main" id="{71BA20D4-CDF8-E9BB-07E9-647E0EFF3821}"/>
                </a:ext>
              </a:extLst>
            </p:cNvPr>
            <p:cNvSpPr/>
            <p:nvPr/>
          </p:nvSpPr>
          <p:spPr>
            <a:xfrm>
              <a:off x="2310275" y="3685625"/>
              <a:ext cx="857700" cy="106275"/>
            </a:xfrm>
            <a:custGeom>
              <a:avLst/>
              <a:gdLst/>
              <a:ahLst/>
              <a:cxnLst/>
              <a:rect l="l" t="t" r="r" b="b"/>
              <a:pathLst>
                <a:path w="34308" h="4251" extrusionOk="0">
                  <a:moveTo>
                    <a:pt x="67" y="3426"/>
                  </a:moveTo>
                  <a:cubicBezTo>
                    <a:pt x="2300" y="4250"/>
                    <a:pt x="4974" y="3757"/>
                    <a:pt x="7242" y="3349"/>
                  </a:cubicBezTo>
                  <a:cubicBezTo>
                    <a:pt x="10322" y="2794"/>
                    <a:pt x="13354" y="2004"/>
                    <a:pt x="16410" y="1341"/>
                  </a:cubicBezTo>
                  <a:cubicBezTo>
                    <a:pt x="19141" y="751"/>
                    <a:pt x="21875" y="284"/>
                    <a:pt x="24673" y="508"/>
                  </a:cubicBezTo>
                  <a:cubicBezTo>
                    <a:pt x="27867" y="763"/>
                    <a:pt x="31284" y="1437"/>
                    <a:pt x="34129" y="2966"/>
                  </a:cubicBezTo>
                  <a:cubicBezTo>
                    <a:pt x="34235" y="3022"/>
                    <a:pt x="34307" y="2868"/>
                    <a:pt x="34213" y="2804"/>
                  </a:cubicBezTo>
                  <a:cubicBezTo>
                    <a:pt x="31726" y="1119"/>
                    <a:pt x="28365" y="597"/>
                    <a:pt x="25439" y="288"/>
                  </a:cubicBezTo>
                  <a:cubicBezTo>
                    <a:pt x="22727" y="1"/>
                    <a:pt x="20134" y="338"/>
                    <a:pt x="17477" y="889"/>
                  </a:cubicBezTo>
                  <a:cubicBezTo>
                    <a:pt x="14292" y="1550"/>
                    <a:pt x="11150" y="2402"/>
                    <a:pt x="7956" y="3022"/>
                  </a:cubicBezTo>
                  <a:cubicBezTo>
                    <a:pt x="5492" y="3498"/>
                    <a:pt x="2551" y="4136"/>
                    <a:pt x="92" y="3317"/>
                  </a:cubicBezTo>
                  <a:cubicBezTo>
                    <a:pt x="23" y="3294"/>
                    <a:pt x="1" y="3401"/>
                    <a:pt x="67" y="3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6" name="Google Shape;653;p33">
              <a:extLst>
                <a:ext uri="{FF2B5EF4-FFF2-40B4-BE49-F238E27FC236}">
                  <a16:creationId xmlns:a16="http://schemas.microsoft.com/office/drawing/2014/main" id="{C1F2BC5E-76BA-16E0-CB4D-EA53ECAC64BA}"/>
                </a:ext>
              </a:extLst>
            </p:cNvPr>
            <p:cNvSpPr/>
            <p:nvPr/>
          </p:nvSpPr>
          <p:spPr>
            <a:xfrm>
              <a:off x="2313725" y="3704775"/>
              <a:ext cx="854525" cy="110200"/>
            </a:xfrm>
            <a:custGeom>
              <a:avLst/>
              <a:gdLst/>
              <a:ahLst/>
              <a:cxnLst/>
              <a:rect l="l" t="t" r="r" b="b"/>
              <a:pathLst>
                <a:path w="34181" h="4408" extrusionOk="0">
                  <a:moveTo>
                    <a:pt x="68" y="3605"/>
                  </a:moveTo>
                  <a:cubicBezTo>
                    <a:pt x="2244" y="4407"/>
                    <a:pt x="4840" y="3919"/>
                    <a:pt x="7045" y="3505"/>
                  </a:cubicBezTo>
                  <a:cubicBezTo>
                    <a:pt x="10159" y="2920"/>
                    <a:pt x="13218" y="2073"/>
                    <a:pt x="16308" y="1374"/>
                  </a:cubicBezTo>
                  <a:cubicBezTo>
                    <a:pt x="19029" y="758"/>
                    <a:pt x="21750" y="284"/>
                    <a:pt x="24546" y="506"/>
                  </a:cubicBezTo>
                  <a:cubicBezTo>
                    <a:pt x="27739" y="761"/>
                    <a:pt x="31157" y="1436"/>
                    <a:pt x="34001" y="2964"/>
                  </a:cubicBezTo>
                  <a:cubicBezTo>
                    <a:pt x="34106" y="3020"/>
                    <a:pt x="34180" y="2866"/>
                    <a:pt x="34086" y="2803"/>
                  </a:cubicBezTo>
                  <a:cubicBezTo>
                    <a:pt x="31598" y="1117"/>
                    <a:pt x="28238" y="597"/>
                    <a:pt x="25310" y="287"/>
                  </a:cubicBezTo>
                  <a:cubicBezTo>
                    <a:pt x="22600" y="0"/>
                    <a:pt x="20017" y="339"/>
                    <a:pt x="17367" y="912"/>
                  </a:cubicBezTo>
                  <a:cubicBezTo>
                    <a:pt x="14202" y="1597"/>
                    <a:pt x="11086" y="2487"/>
                    <a:pt x="7912" y="3139"/>
                  </a:cubicBezTo>
                  <a:cubicBezTo>
                    <a:pt x="5471" y="3640"/>
                    <a:pt x="2540" y="4311"/>
                    <a:pt x="93" y="3495"/>
                  </a:cubicBezTo>
                  <a:cubicBezTo>
                    <a:pt x="23" y="3473"/>
                    <a:pt x="1" y="3581"/>
                    <a:pt x="68" y="36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7" name="Google Shape;654;p33">
              <a:extLst>
                <a:ext uri="{FF2B5EF4-FFF2-40B4-BE49-F238E27FC236}">
                  <a16:creationId xmlns:a16="http://schemas.microsoft.com/office/drawing/2014/main" id="{5D888132-00DC-5D76-3229-028BCAD5A829}"/>
                </a:ext>
              </a:extLst>
            </p:cNvPr>
            <p:cNvSpPr/>
            <p:nvPr/>
          </p:nvSpPr>
          <p:spPr>
            <a:xfrm>
              <a:off x="3167300" y="3686075"/>
              <a:ext cx="862000" cy="93150"/>
            </a:xfrm>
            <a:custGeom>
              <a:avLst/>
              <a:gdLst/>
              <a:ahLst/>
              <a:cxnLst/>
              <a:rect l="l" t="t" r="r" b="b"/>
              <a:pathLst>
                <a:path w="34480" h="3726" extrusionOk="0">
                  <a:moveTo>
                    <a:pt x="34381" y="956"/>
                  </a:moveTo>
                  <a:cubicBezTo>
                    <a:pt x="32017" y="1981"/>
                    <a:pt x="29100" y="1674"/>
                    <a:pt x="26605" y="1472"/>
                  </a:cubicBezTo>
                  <a:cubicBezTo>
                    <a:pt x="23294" y="1206"/>
                    <a:pt x="20006" y="672"/>
                    <a:pt x="16702" y="332"/>
                  </a:cubicBezTo>
                  <a:cubicBezTo>
                    <a:pt x="13982" y="51"/>
                    <a:pt x="11382" y="1"/>
                    <a:pt x="8701" y="578"/>
                  </a:cubicBezTo>
                  <a:cubicBezTo>
                    <a:pt x="5797" y="1203"/>
                    <a:pt x="2685" y="2039"/>
                    <a:pt x="89" y="3520"/>
                  </a:cubicBezTo>
                  <a:cubicBezTo>
                    <a:pt x="0" y="3572"/>
                    <a:pt x="72" y="3725"/>
                    <a:pt x="166" y="3684"/>
                  </a:cubicBezTo>
                  <a:cubicBezTo>
                    <a:pt x="2928" y="2462"/>
                    <a:pt x="5850" y="1529"/>
                    <a:pt x="8793" y="859"/>
                  </a:cubicBezTo>
                  <a:cubicBezTo>
                    <a:pt x="11671" y="204"/>
                    <a:pt x="14501" y="336"/>
                    <a:pt x="17420" y="629"/>
                  </a:cubicBezTo>
                  <a:cubicBezTo>
                    <a:pt x="20617" y="951"/>
                    <a:pt x="23794" y="1437"/>
                    <a:pt x="26997" y="1695"/>
                  </a:cubicBezTo>
                  <a:cubicBezTo>
                    <a:pt x="29376" y="1888"/>
                    <a:pt x="32188" y="2114"/>
                    <a:pt x="34415" y="1061"/>
                  </a:cubicBezTo>
                  <a:cubicBezTo>
                    <a:pt x="34479" y="1032"/>
                    <a:pt x="34447" y="926"/>
                    <a:pt x="34381" y="9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8" name="Google Shape;655;p33">
              <a:extLst>
                <a:ext uri="{FF2B5EF4-FFF2-40B4-BE49-F238E27FC236}">
                  <a16:creationId xmlns:a16="http://schemas.microsoft.com/office/drawing/2014/main" id="{AB2BC458-E082-402F-2405-EFC3742D1903}"/>
                </a:ext>
              </a:extLst>
            </p:cNvPr>
            <p:cNvSpPr/>
            <p:nvPr/>
          </p:nvSpPr>
          <p:spPr>
            <a:xfrm>
              <a:off x="2395800" y="3183950"/>
              <a:ext cx="767550" cy="556900"/>
            </a:xfrm>
            <a:custGeom>
              <a:avLst/>
              <a:gdLst/>
              <a:ahLst/>
              <a:cxnLst/>
              <a:rect l="l" t="t" r="r" b="b"/>
              <a:pathLst>
                <a:path w="30702" h="22276" extrusionOk="0">
                  <a:moveTo>
                    <a:pt x="30310" y="13177"/>
                  </a:moveTo>
                  <a:cubicBezTo>
                    <a:pt x="28236" y="0"/>
                    <a:pt x="4248" y="5324"/>
                    <a:pt x="3581" y="58"/>
                  </a:cubicBezTo>
                  <a:cubicBezTo>
                    <a:pt x="3425" y="5763"/>
                    <a:pt x="1" y="14093"/>
                    <a:pt x="1" y="14093"/>
                  </a:cubicBezTo>
                  <a:cubicBezTo>
                    <a:pt x="6855" y="17764"/>
                    <a:pt x="21470" y="10775"/>
                    <a:pt x="30702" y="22275"/>
                  </a:cubicBezTo>
                  <a:cubicBezTo>
                    <a:pt x="30572" y="19242"/>
                    <a:pt x="30441" y="16210"/>
                    <a:pt x="30310" y="131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9" name="Google Shape;656;p33">
              <a:extLst>
                <a:ext uri="{FF2B5EF4-FFF2-40B4-BE49-F238E27FC236}">
                  <a16:creationId xmlns:a16="http://schemas.microsoft.com/office/drawing/2014/main" id="{C9F58F9C-9847-1ED8-4DC1-7FA6029A912F}"/>
                </a:ext>
              </a:extLst>
            </p:cNvPr>
            <p:cNvSpPr/>
            <p:nvPr/>
          </p:nvSpPr>
          <p:spPr>
            <a:xfrm>
              <a:off x="3153525" y="3126725"/>
              <a:ext cx="756750" cy="614100"/>
            </a:xfrm>
            <a:custGeom>
              <a:avLst/>
              <a:gdLst/>
              <a:ahLst/>
              <a:cxnLst/>
              <a:rect l="l" t="t" r="r" b="b"/>
              <a:pathLst>
                <a:path w="30270" h="24564" extrusionOk="0">
                  <a:moveTo>
                    <a:pt x="1" y="15466"/>
                  </a:moveTo>
                  <a:cubicBezTo>
                    <a:pt x="883" y="2156"/>
                    <a:pt x="25253" y="5304"/>
                    <a:pt x="25444" y="0"/>
                  </a:cubicBezTo>
                  <a:cubicBezTo>
                    <a:pt x="26112" y="5667"/>
                    <a:pt x="30270" y="13656"/>
                    <a:pt x="30270" y="13656"/>
                  </a:cubicBezTo>
                  <a:cubicBezTo>
                    <a:pt x="23773" y="17928"/>
                    <a:pt x="8590" y="12279"/>
                    <a:pt x="427" y="24563"/>
                  </a:cubicBezTo>
                  <a:cubicBezTo>
                    <a:pt x="286" y="21530"/>
                    <a:pt x="144" y="18497"/>
                    <a:pt x="1" y="15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0" name="Google Shape;657;p33">
              <a:extLst>
                <a:ext uri="{FF2B5EF4-FFF2-40B4-BE49-F238E27FC236}">
                  <a16:creationId xmlns:a16="http://schemas.microsoft.com/office/drawing/2014/main" id="{3E5EB97A-8883-60FD-A9F9-1AF3E45E18F5}"/>
                </a:ext>
              </a:extLst>
            </p:cNvPr>
            <p:cNvSpPr/>
            <p:nvPr/>
          </p:nvSpPr>
          <p:spPr>
            <a:xfrm>
              <a:off x="2384475" y="3174600"/>
              <a:ext cx="789250" cy="577675"/>
            </a:xfrm>
            <a:custGeom>
              <a:avLst/>
              <a:gdLst/>
              <a:ahLst/>
              <a:cxnLst/>
              <a:rect l="l" t="t" r="r" b="b"/>
              <a:pathLst>
                <a:path w="31570" h="23107" extrusionOk="0">
                  <a:moveTo>
                    <a:pt x="30359" y="13596"/>
                  </a:moveTo>
                  <a:cubicBezTo>
                    <a:pt x="29125" y="5848"/>
                    <a:pt x="19822" y="4737"/>
                    <a:pt x="12645" y="3880"/>
                  </a:cubicBezTo>
                  <a:cubicBezTo>
                    <a:pt x="8918" y="3434"/>
                    <a:pt x="5732" y="3054"/>
                    <a:pt x="4350" y="1809"/>
                  </a:cubicBezTo>
                  <a:cubicBezTo>
                    <a:pt x="3850" y="6722"/>
                    <a:pt x="1560" y="12773"/>
                    <a:pt x="969" y="14271"/>
                  </a:cubicBezTo>
                  <a:cubicBezTo>
                    <a:pt x="3348" y="15386"/>
                    <a:pt x="6680" y="15316"/>
                    <a:pt x="10366" y="15238"/>
                  </a:cubicBezTo>
                  <a:cubicBezTo>
                    <a:pt x="17012" y="15098"/>
                    <a:pt x="24782" y="14936"/>
                    <a:pt x="30700" y="21490"/>
                  </a:cubicBezTo>
                  <a:close/>
                  <a:moveTo>
                    <a:pt x="12741" y="3075"/>
                  </a:moveTo>
                  <a:cubicBezTo>
                    <a:pt x="20190" y="3964"/>
                    <a:pt x="29846" y="5118"/>
                    <a:pt x="31164" y="13487"/>
                  </a:cubicBezTo>
                  <a:cubicBezTo>
                    <a:pt x="31167" y="13501"/>
                    <a:pt x="31168" y="13517"/>
                    <a:pt x="31168" y="13533"/>
                  </a:cubicBezTo>
                  <a:lnTo>
                    <a:pt x="31561" y="22622"/>
                  </a:lnTo>
                  <a:cubicBezTo>
                    <a:pt x="31569" y="22751"/>
                    <a:pt x="31517" y="22880"/>
                    <a:pt x="31408" y="22967"/>
                  </a:cubicBezTo>
                  <a:cubicBezTo>
                    <a:pt x="31233" y="23107"/>
                    <a:pt x="30977" y="23078"/>
                    <a:pt x="30838" y="22903"/>
                  </a:cubicBezTo>
                  <a:cubicBezTo>
                    <a:pt x="25089" y="15741"/>
                    <a:pt x="17141" y="15909"/>
                    <a:pt x="10385" y="16050"/>
                  </a:cubicBezTo>
                  <a:cubicBezTo>
                    <a:pt x="6418" y="16135"/>
                    <a:pt x="2850" y="16210"/>
                    <a:pt x="262" y="14824"/>
                  </a:cubicBezTo>
                  <a:cubicBezTo>
                    <a:pt x="82" y="14726"/>
                    <a:pt x="0" y="14507"/>
                    <a:pt x="80" y="14313"/>
                  </a:cubicBezTo>
                  <a:cubicBezTo>
                    <a:pt x="89" y="14290"/>
                    <a:pt x="3469" y="6068"/>
                    <a:pt x="3628" y="437"/>
                  </a:cubicBezTo>
                  <a:cubicBezTo>
                    <a:pt x="3626" y="234"/>
                    <a:pt x="3776" y="56"/>
                    <a:pt x="3982" y="29"/>
                  </a:cubicBezTo>
                  <a:cubicBezTo>
                    <a:pt x="4206" y="0"/>
                    <a:pt x="4409" y="157"/>
                    <a:pt x="4438" y="380"/>
                  </a:cubicBezTo>
                  <a:cubicBezTo>
                    <a:pt x="4656" y="2109"/>
                    <a:pt x="8281" y="2542"/>
                    <a:pt x="12741" y="30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1" name="Google Shape;658;p33">
              <a:extLst>
                <a:ext uri="{FF2B5EF4-FFF2-40B4-BE49-F238E27FC236}">
                  <a16:creationId xmlns:a16="http://schemas.microsoft.com/office/drawing/2014/main" id="{8435B242-7A51-24F4-7B11-EE5EB18929E8}"/>
                </a:ext>
              </a:extLst>
            </p:cNvPr>
            <p:cNvSpPr/>
            <p:nvPr/>
          </p:nvSpPr>
          <p:spPr>
            <a:xfrm>
              <a:off x="3143375" y="3116400"/>
              <a:ext cx="778475" cy="635975"/>
            </a:xfrm>
            <a:custGeom>
              <a:avLst/>
              <a:gdLst/>
              <a:ahLst/>
              <a:cxnLst/>
              <a:rect l="l" t="t" r="r" b="b"/>
              <a:pathLst>
                <a:path w="31139" h="25439" extrusionOk="0">
                  <a:moveTo>
                    <a:pt x="6" y="15820"/>
                  </a:moveTo>
                  <a:cubicBezTo>
                    <a:pt x="588" y="7392"/>
                    <a:pt x="10085" y="5380"/>
                    <a:pt x="17416" y="3827"/>
                  </a:cubicBezTo>
                  <a:cubicBezTo>
                    <a:pt x="21811" y="2896"/>
                    <a:pt x="25382" y="2139"/>
                    <a:pt x="25445" y="399"/>
                  </a:cubicBezTo>
                  <a:cubicBezTo>
                    <a:pt x="25452" y="175"/>
                    <a:pt x="25640" y="0"/>
                    <a:pt x="25863" y="7"/>
                  </a:cubicBezTo>
                  <a:cubicBezTo>
                    <a:pt x="26069" y="15"/>
                    <a:pt x="26233" y="174"/>
                    <a:pt x="26253" y="372"/>
                  </a:cubicBezTo>
                  <a:cubicBezTo>
                    <a:pt x="26915" y="5963"/>
                    <a:pt x="31026" y="13861"/>
                    <a:pt x="31038" y="13883"/>
                  </a:cubicBezTo>
                  <a:cubicBezTo>
                    <a:pt x="31139" y="14082"/>
                    <a:pt x="31062" y="14325"/>
                    <a:pt x="30864" y="14429"/>
                  </a:cubicBezTo>
                  <a:cubicBezTo>
                    <a:pt x="28415" y="16022"/>
                    <a:pt x="24870" y="16266"/>
                    <a:pt x="20930" y="16537"/>
                  </a:cubicBezTo>
                  <a:cubicBezTo>
                    <a:pt x="14188" y="17003"/>
                    <a:pt x="6255" y="17549"/>
                    <a:pt x="1171" y="25200"/>
                  </a:cubicBezTo>
                  <a:cubicBezTo>
                    <a:pt x="1048" y="25387"/>
                    <a:pt x="795" y="25438"/>
                    <a:pt x="609" y="25314"/>
                  </a:cubicBezTo>
                  <a:cubicBezTo>
                    <a:pt x="495" y="25238"/>
                    <a:pt x="432" y="25114"/>
                    <a:pt x="428" y="24988"/>
                  </a:cubicBezTo>
                  <a:lnTo>
                    <a:pt x="2" y="15898"/>
                  </a:lnTo>
                  <a:cubicBezTo>
                    <a:pt x="1" y="15872"/>
                    <a:pt x="2" y="15845"/>
                    <a:pt x="6" y="15820"/>
                  </a:cubicBezTo>
                  <a:close/>
                  <a:moveTo>
                    <a:pt x="17585" y="4619"/>
                  </a:moveTo>
                  <a:cubicBezTo>
                    <a:pt x="10513" y="6117"/>
                    <a:pt x="1350" y="8059"/>
                    <a:pt x="813" y="15881"/>
                  </a:cubicBezTo>
                  <a:lnTo>
                    <a:pt x="1183" y="23781"/>
                  </a:lnTo>
                  <a:cubicBezTo>
                    <a:pt x="6488" y="16721"/>
                    <a:pt x="14240" y="16185"/>
                    <a:pt x="20871" y="15728"/>
                  </a:cubicBezTo>
                  <a:cubicBezTo>
                    <a:pt x="24551" y="15474"/>
                    <a:pt x="27875" y="15245"/>
                    <a:pt x="30145" y="13921"/>
                  </a:cubicBezTo>
                  <a:cubicBezTo>
                    <a:pt x="29424" y="12486"/>
                    <a:pt x="26599" y="6664"/>
                    <a:pt x="25660" y="1810"/>
                  </a:cubicBezTo>
                  <a:cubicBezTo>
                    <a:pt x="24396" y="3176"/>
                    <a:pt x="21257" y="3842"/>
                    <a:pt x="17585" y="46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2" name="Google Shape;659;p33">
              <a:extLst>
                <a:ext uri="{FF2B5EF4-FFF2-40B4-BE49-F238E27FC236}">
                  <a16:creationId xmlns:a16="http://schemas.microsoft.com/office/drawing/2014/main" id="{8171A3D9-CC3C-DD86-9EB1-19B8EDA08CD9}"/>
                </a:ext>
              </a:extLst>
            </p:cNvPr>
            <p:cNvSpPr/>
            <p:nvPr/>
          </p:nvSpPr>
          <p:spPr>
            <a:xfrm>
              <a:off x="3182075" y="3398300"/>
              <a:ext cx="635425" cy="262025"/>
            </a:xfrm>
            <a:custGeom>
              <a:avLst/>
              <a:gdLst/>
              <a:ahLst/>
              <a:cxnLst/>
              <a:rect l="l" t="t" r="r" b="b"/>
              <a:pathLst>
                <a:path w="25417" h="10481" extrusionOk="0">
                  <a:moveTo>
                    <a:pt x="25389" y="14"/>
                  </a:moveTo>
                  <a:cubicBezTo>
                    <a:pt x="24283" y="1447"/>
                    <a:pt x="22113" y="1883"/>
                    <a:pt x="20444" y="2232"/>
                  </a:cubicBezTo>
                  <a:cubicBezTo>
                    <a:pt x="17973" y="2748"/>
                    <a:pt x="15460" y="3038"/>
                    <a:pt x="12980" y="3504"/>
                  </a:cubicBezTo>
                  <a:cubicBezTo>
                    <a:pt x="8458" y="4353"/>
                    <a:pt x="2541" y="5542"/>
                    <a:pt x="146" y="10003"/>
                  </a:cubicBezTo>
                  <a:cubicBezTo>
                    <a:pt x="107" y="10093"/>
                    <a:pt x="71" y="10185"/>
                    <a:pt x="37" y="10277"/>
                  </a:cubicBezTo>
                  <a:cubicBezTo>
                    <a:pt x="1" y="10368"/>
                    <a:pt x="122" y="10480"/>
                    <a:pt x="191" y="10385"/>
                  </a:cubicBezTo>
                  <a:cubicBezTo>
                    <a:pt x="930" y="9369"/>
                    <a:pt x="1594" y="8411"/>
                    <a:pt x="2578" y="7607"/>
                  </a:cubicBezTo>
                  <a:cubicBezTo>
                    <a:pt x="3559" y="6805"/>
                    <a:pt x="4687" y="6191"/>
                    <a:pt x="5846" y="5690"/>
                  </a:cubicBezTo>
                  <a:cubicBezTo>
                    <a:pt x="8315" y="4622"/>
                    <a:pt x="11020" y="4086"/>
                    <a:pt x="13667" y="3679"/>
                  </a:cubicBezTo>
                  <a:cubicBezTo>
                    <a:pt x="16088" y="3306"/>
                    <a:pt x="18533" y="2982"/>
                    <a:pt x="20912" y="2390"/>
                  </a:cubicBezTo>
                  <a:cubicBezTo>
                    <a:pt x="22505" y="1993"/>
                    <a:pt x="24306" y="1450"/>
                    <a:pt x="25358" y="97"/>
                  </a:cubicBezTo>
                  <a:cubicBezTo>
                    <a:pt x="25375" y="74"/>
                    <a:pt x="25391" y="52"/>
                    <a:pt x="25407" y="29"/>
                  </a:cubicBezTo>
                  <a:cubicBezTo>
                    <a:pt x="25416" y="17"/>
                    <a:pt x="25398" y="1"/>
                    <a:pt x="25389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3" name="Google Shape;660;p33">
              <a:extLst>
                <a:ext uri="{FF2B5EF4-FFF2-40B4-BE49-F238E27FC236}">
                  <a16:creationId xmlns:a16="http://schemas.microsoft.com/office/drawing/2014/main" id="{B1D1CBDD-4E88-0AC7-C69E-BBD8ACF378FB}"/>
                </a:ext>
              </a:extLst>
            </p:cNvPr>
            <p:cNvSpPr/>
            <p:nvPr/>
          </p:nvSpPr>
          <p:spPr>
            <a:xfrm>
              <a:off x="3184350" y="3333925"/>
              <a:ext cx="602900" cy="239175"/>
            </a:xfrm>
            <a:custGeom>
              <a:avLst/>
              <a:gdLst/>
              <a:ahLst/>
              <a:cxnLst/>
              <a:rect l="l" t="t" r="r" b="b"/>
              <a:pathLst>
                <a:path w="24116" h="9567" extrusionOk="0">
                  <a:moveTo>
                    <a:pt x="24013" y="40"/>
                  </a:moveTo>
                  <a:cubicBezTo>
                    <a:pt x="22785" y="1342"/>
                    <a:pt x="20750" y="1754"/>
                    <a:pt x="19092" y="2190"/>
                  </a:cubicBezTo>
                  <a:cubicBezTo>
                    <a:pt x="16622" y="2839"/>
                    <a:pt x="14100" y="3264"/>
                    <a:pt x="11605" y="3798"/>
                  </a:cubicBezTo>
                  <a:cubicBezTo>
                    <a:pt x="9151" y="4325"/>
                    <a:pt x="6684" y="4894"/>
                    <a:pt x="4350" y="5829"/>
                  </a:cubicBezTo>
                  <a:cubicBezTo>
                    <a:pt x="2836" y="6435"/>
                    <a:pt x="921" y="7325"/>
                    <a:pt x="173" y="8887"/>
                  </a:cubicBezTo>
                  <a:cubicBezTo>
                    <a:pt x="100" y="9035"/>
                    <a:pt x="61" y="9183"/>
                    <a:pt x="29" y="9345"/>
                  </a:cubicBezTo>
                  <a:cubicBezTo>
                    <a:pt x="0" y="9494"/>
                    <a:pt x="200" y="9566"/>
                    <a:pt x="275" y="9435"/>
                  </a:cubicBezTo>
                  <a:cubicBezTo>
                    <a:pt x="1250" y="7736"/>
                    <a:pt x="2807" y="6853"/>
                    <a:pt x="4591" y="6140"/>
                  </a:cubicBezTo>
                  <a:cubicBezTo>
                    <a:pt x="6928" y="5206"/>
                    <a:pt x="9413" y="4633"/>
                    <a:pt x="11861" y="4070"/>
                  </a:cubicBezTo>
                  <a:cubicBezTo>
                    <a:pt x="14335" y="3502"/>
                    <a:pt x="16822" y="2973"/>
                    <a:pt x="19273" y="2306"/>
                  </a:cubicBezTo>
                  <a:cubicBezTo>
                    <a:pt x="20806" y="1887"/>
                    <a:pt x="22733" y="1377"/>
                    <a:pt x="23928" y="255"/>
                  </a:cubicBezTo>
                  <a:cubicBezTo>
                    <a:pt x="23981" y="205"/>
                    <a:pt x="24030" y="152"/>
                    <a:pt x="24077" y="100"/>
                  </a:cubicBezTo>
                  <a:cubicBezTo>
                    <a:pt x="24115" y="57"/>
                    <a:pt x="24051" y="0"/>
                    <a:pt x="24013" y="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4" name="Google Shape;661;p33">
              <a:extLst>
                <a:ext uri="{FF2B5EF4-FFF2-40B4-BE49-F238E27FC236}">
                  <a16:creationId xmlns:a16="http://schemas.microsoft.com/office/drawing/2014/main" id="{F96EC049-971C-ABB2-BCD7-DF6FBAC97978}"/>
                </a:ext>
              </a:extLst>
            </p:cNvPr>
            <p:cNvSpPr/>
            <p:nvPr/>
          </p:nvSpPr>
          <p:spPr>
            <a:xfrm>
              <a:off x="3185200" y="3277325"/>
              <a:ext cx="585550" cy="225575"/>
            </a:xfrm>
            <a:custGeom>
              <a:avLst/>
              <a:gdLst/>
              <a:ahLst/>
              <a:cxnLst/>
              <a:rect l="l" t="t" r="r" b="b"/>
              <a:pathLst>
                <a:path w="23422" h="9023" extrusionOk="0">
                  <a:moveTo>
                    <a:pt x="23231" y="65"/>
                  </a:moveTo>
                  <a:cubicBezTo>
                    <a:pt x="21886" y="1232"/>
                    <a:pt x="19947" y="1731"/>
                    <a:pt x="18267" y="2176"/>
                  </a:cubicBezTo>
                  <a:cubicBezTo>
                    <a:pt x="15922" y="2796"/>
                    <a:pt x="13533" y="3218"/>
                    <a:pt x="11163" y="3724"/>
                  </a:cubicBezTo>
                  <a:cubicBezTo>
                    <a:pt x="8867" y="4214"/>
                    <a:pt x="6560" y="4759"/>
                    <a:pt x="4378" y="5646"/>
                  </a:cubicBezTo>
                  <a:cubicBezTo>
                    <a:pt x="2868" y="6259"/>
                    <a:pt x="756" y="7221"/>
                    <a:pt x="49" y="8812"/>
                  </a:cubicBezTo>
                  <a:cubicBezTo>
                    <a:pt x="1" y="8923"/>
                    <a:pt x="136" y="9023"/>
                    <a:pt x="222" y="8933"/>
                  </a:cubicBezTo>
                  <a:cubicBezTo>
                    <a:pt x="844" y="8300"/>
                    <a:pt x="1412" y="7682"/>
                    <a:pt x="2159" y="7182"/>
                  </a:cubicBezTo>
                  <a:cubicBezTo>
                    <a:pt x="3054" y="6583"/>
                    <a:pt x="4051" y="6146"/>
                    <a:pt x="5052" y="5761"/>
                  </a:cubicBezTo>
                  <a:cubicBezTo>
                    <a:pt x="7272" y="4909"/>
                    <a:pt x="9613" y="4378"/>
                    <a:pt x="11929" y="3861"/>
                  </a:cubicBezTo>
                  <a:cubicBezTo>
                    <a:pt x="14211" y="3352"/>
                    <a:pt x="16514" y="2903"/>
                    <a:pt x="18769" y="2284"/>
                  </a:cubicBezTo>
                  <a:cubicBezTo>
                    <a:pt x="20362" y="1846"/>
                    <a:pt x="22117" y="1330"/>
                    <a:pt x="23348" y="171"/>
                  </a:cubicBezTo>
                  <a:cubicBezTo>
                    <a:pt x="23422" y="100"/>
                    <a:pt x="23306" y="0"/>
                    <a:pt x="23231" y="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" name="Google Shape;662;p33">
              <a:extLst>
                <a:ext uri="{FF2B5EF4-FFF2-40B4-BE49-F238E27FC236}">
                  <a16:creationId xmlns:a16="http://schemas.microsoft.com/office/drawing/2014/main" id="{B27EC095-CED9-F948-775E-7C79697CE707}"/>
                </a:ext>
              </a:extLst>
            </p:cNvPr>
            <p:cNvSpPr/>
            <p:nvPr/>
          </p:nvSpPr>
          <p:spPr>
            <a:xfrm>
              <a:off x="3190925" y="3208950"/>
              <a:ext cx="566075" cy="240850"/>
            </a:xfrm>
            <a:custGeom>
              <a:avLst/>
              <a:gdLst/>
              <a:ahLst/>
              <a:cxnLst/>
              <a:rect l="l" t="t" r="r" b="b"/>
              <a:pathLst>
                <a:path w="22643" h="9634" extrusionOk="0">
                  <a:moveTo>
                    <a:pt x="22578" y="31"/>
                  </a:moveTo>
                  <a:cubicBezTo>
                    <a:pt x="21517" y="1474"/>
                    <a:pt x="19603" y="2096"/>
                    <a:pt x="17952" y="2562"/>
                  </a:cubicBezTo>
                  <a:cubicBezTo>
                    <a:pt x="15748" y="3182"/>
                    <a:pt x="13466" y="3495"/>
                    <a:pt x="11217" y="3911"/>
                  </a:cubicBezTo>
                  <a:cubicBezTo>
                    <a:pt x="8920" y="4337"/>
                    <a:pt x="6604" y="4843"/>
                    <a:pt x="4455" y="5778"/>
                  </a:cubicBezTo>
                  <a:cubicBezTo>
                    <a:pt x="3531" y="6180"/>
                    <a:pt x="2650" y="6685"/>
                    <a:pt x="1856" y="7307"/>
                  </a:cubicBezTo>
                  <a:cubicBezTo>
                    <a:pt x="1153" y="7857"/>
                    <a:pt x="336" y="8589"/>
                    <a:pt x="41" y="9455"/>
                  </a:cubicBezTo>
                  <a:cubicBezTo>
                    <a:pt x="1" y="9574"/>
                    <a:pt x="165" y="9633"/>
                    <a:pt x="240" y="9560"/>
                  </a:cubicBezTo>
                  <a:cubicBezTo>
                    <a:pt x="991" y="8827"/>
                    <a:pt x="1551" y="8008"/>
                    <a:pt x="2415" y="7375"/>
                  </a:cubicBezTo>
                  <a:cubicBezTo>
                    <a:pt x="3293" y="6730"/>
                    <a:pt x="4285" y="6254"/>
                    <a:pt x="5295" y="5853"/>
                  </a:cubicBezTo>
                  <a:cubicBezTo>
                    <a:pt x="7438" y="5001"/>
                    <a:pt x="9728" y="4554"/>
                    <a:pt x="11983" y="4113"/>
                  </a:cubicBezTo>
                  <a:cubicBezTo>
                    <a:pt x="14145" y="3693"/>
                    <a:pt x="16332" y="3327"/>
                    <a:pt x="18443" y="2681"/>
                  </a:cubicBezTo>
                  <a:cubicBezTo>
                    <a:pt x="20035" y="2192"/>
                    <a:pt x="21622" y="1454"/>
                    <a:pt x="22621" y="71"/>
                  </a:cubicBezTo>
                  <a:cubicBezTo>
                    <a:pt x="22643" y="40"/>
                    <a:pt x="22601" y="0"/>
                    <a:pt x="22578" y="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6" name="Google Shape;663;p33">
              <a:extLst>
                <a:ext uri="{FF2B5EF4-FFF2-40B4-BE49-F238E27FC236}">
                  <a16:creationId xmlns:a16="http://schemas.microsoft.com/office/drawing/2014/main" id="{324F465A-3D30-D5A3-10B0-CDEB7DB9ABDC}"/>
                </a:ext>
              </a:extLst>
            </p:cNvPr>
            <p:cNvSpPr/>
            <p:nvPr/>
          </p:nvSpPr>
          <p:spPr>
            <a:xfrm>
              <a:off x="2489825" y="3496575"/>
              <a:ext cx="649825" cy="156725"/>
            </a:xfrm>
            <a:custGeom>
              <a:avLst/>
              <a:gdLst/>
              <a:ahLst/>
              <a:cxnLst/>
              <a:rect l="l" t="t" r="r" b="b"/>
              <a:pathLst>
                <a:path w="25993" h="6269" extrusionOk="0">
                  <a:moveTo>
                    <a:pt x="44" y="92"/>
                  </a:moveTo>
                  <a:cubicBezTo>
                    <a:pt x="4384" y="1746"/>
                    <a:pt x="9226" y="1085"/>
                    <a:pt x="13775" y="1353"/>
                  </a:cubicBezTo>
                  <a:cubicBezTo>
                    <a:pt x="16240" y="1497"/>
                    <a:pt x="18669" y="1961"/>
                    <a:pt x="20902" y="3040"/>
                  </a:cubicBezTo>
                  <a:cubicBezTo>
                    <a:pt x="22600" y="3859"/>
                    <a:pt x="24401" y="4747"/>
                    <a:pt x="25694" y="6153"/>
                  </a:cubicBezTo>
                  <a:cubicBezTo>
                    <a:pt x="25800" y="6268"/>
                    <a:pt x="25993" y="6103"/>
                    <a:pt x="25902" y="5977"/>
                  </a:cubicBezTo>
                  <a:cubicBezTo>
                    <a:pt x="24886" y="4551"/>
                    <a:pt x="23004" y="3723"/>
                    <a:pt x="21485" y="2962"/>
                  </a:cubicBezTo>
                  <a:cubicBezTo>
                    <a:pt x="19439" y="1936"/>
                    <a:pt x="17305" y="1368"/>
                    <a:pt x="15030" y="1141"/>
                  </a:cubicBezTo>
                  <a:cubicBezTo>
                    <a:pt x="10085" y="647"/>
                    <a:pt x="4873" y="1599"/>
                    <a:pt x="73" y="15"/>
                  </a:cubicBezTo>
                  <a:cubicBezTo>
                    <a:pt x="29" y="0"/>
                    <a:pt x="0" y="75"/>
                    <a:pt x="44" y="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7" name="Google Shape;664;p33">
              <a:extLst>
                <a:ext uri="{FF2B5EF4-FFF2-40B4-BE49-F238E27FC236}">
                  <a16:creationId xmlns:a16="http://schemas.microsoft.com/office/drawing/2014/main" id="{77ED1245-3304-905D-BA5C-61D9C62DADB7}"/>
                </a:ext>
              </a:extLst>
            </p:cNvPr>
            <p:cNvSpPr/>
            <p:nvPr/>
          </p:nvSpPr>
          <p:spPr>
            <a:xfrm>
              <a:off x="2507250" y="3433250"/>
              <a:ext cx="620075" cy="142600"/>
            </a:xfrm>
            <a:custGeom>
              <a:avLst/>
              <a:gdLst/>
              <a:ahLst/>
              <a:cxnLst/>
              <a:rect l="l" t="t" r="r" b="b"/>
              <a:pathLst>
                <a:path w="24803" h="5704" extrusionOk="0">
                  <a:moveTo>
                    <a:pt x="47" y="107"/>
                  </a:moveTo>
                  <a:cubicBezTo>
                    <a:pt x="1361" y="964"/>
                    <a:pt x="3002" y="1219"/>
                    <a:pt x="4539" y="1339"/>
                  </a:cubicBezTo>
                  <a:cubicBezTo>
                    <a:pt x="6798" y="1514"/>
                    <a:pt x="9065" y="1460"/>
                    <a:pt x="11326" y="1544"/>
                  </a:cubicBezTo>
                  <a:cubicBezTo>
                    <a:pt x="13715" y="1633"/>
                    <a:pt x="16116" y="1787"/>
                    <a:pt x="18449" y="2338"/>
                  </a:cubicBezTo>
                  <a:cubicBezTo>
                    <a:pt x="20797" y="2892"/>
                    <a:pt x="22702" y="3957"/>
                    <a:pt x="24462" y="5586"/>
                  </a:cubicBezTo>
                  <a:cubicBezTo>
                    <a:pt x="24589" y="5703"/>
                    <a:pt x="24803" y="5532"/>
                    <a:pt x="24696" y="5390"/>
                  </a:cubicBezTo>
                  <a:cubicBezTo>
                    <a:pt x="23419" y="3711"/>
                    <a:pt x="21307" y="2751"/>
                    <a:pt x="19335" y="2168"/>
                  </a:cubicBezTo>
                  <a:cubicBezTo>
                    <a:pt x="17079" y="1500"/>
                    <a:pt x="14694" y="1316"/>
                    <a:pt x="12353" y="1247"/>
                  </a:cubicBezTo>
                  <a:cubicBezTo>
                    <a:pt x="10039" y="1181"/>
                    <a:pt x="7722" y="1240"/>
                    <a:pt x="5408" y="1144"/>
                  </a:cubicBezTo>
                  <a:cubicBezTo>
                    <a:pt x="3676" y="1071"/>
                    <a:pt x="1587" y="1029"/>
                    <a:pt x="87" y="31"/>
                  </a:cubicBezTo>
                  <a:cubicBezTo>
                    <a:pt x="40" y="1"/>
                    <a:pt x="1" y="78"/>
                    <a:pt x="47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8" name="Google Shape;665;p33">
              <a:extLst>
                <a:ext uri="{FF2B5EF4-FFF2-40B4-BE49-F238E27FC236}">
                  <a16:creationId xmlns:a16="http://schemas.microsoft.com/office/drawing/2014/main" id="{7556B5F2-EFCE-B8E6-E872-80B5D918615C}"/>
                </a:ext>
              </a:extLst>
            </p:cNvPr>
            <p:cNvSpPr/>
            <p:nvPr/>
          </p:nvSpPr>
          <p:spPr>
            <a:xfrm>
              <a:off x="2516525" y="3368675"/>
              <a:ext cx="609825" cy="158600"/>
            </a:xfrm>
            <a:custGeom>
              <a:avLst/>
              <a:gdLst/>
              <a:ahLst/>
              <a:cxnLst/>
              <a:rect l="l" t="t" r="r" b="b"/>
              <a:pathLst>
                <a:path w="24393" h="6344" extrusionOk="0">
                  <a:moveTo>
                    <a:pt x="32" y="79"/>
                  </a:moveTo>
                  <a:cubicBezTo>
                    <a:pt x="1337" y="1058"/>
                    <a:pt x="2994" y="1364"/>
                    <a:pt x="4577" y="1562"/>
                  </a:cubicBezTo>
                  <a:cubicBezTo>
                    <a:pt x="6626" y="1818"/>
                    <a:pt x="8703" y="1850"/>
                    <a:pt x="10761" y="1980"/>
                  </a:cubicBezTo>
                  <a:cubicBezTo>
                    <a:pt x="13082" y="2126"/>
                    <a:pt x="15411" y="2353"/>
                    <a:pt x="17670" y="2924"/>
                  </a:cubicBezTo>
                  <a:cubicBezTo>
                    <a:pt x="18844" y="3221"/>
                    <a:pt x="19982" y="3641"/>
                    <a:pt x="21065" y="4187"/>
                  </a:cubicBezTo>
                  <a:cubicBezTo>
                    <a:pt x="22189" y="4755"/>
                    <a:pt x="23111" y="5554"/>
                    <a:pt x="24130" y="6275"/>
                  </a:cubicBezTo>
                  <a:cubicBezTo>
                    <a:pt x="24227" y="6344"/>
                    <a:pt x="24393" y="6240"/>
                    <a:pt x="24305" y="6127"/>
                  </a:cubicBezTo>
                  <a:cubicBezTo>
                    <a:pt x="23007" y="4472"/>
                    <a:pt x="20763" y="3488"/>
                    <a:pt x="18818" y="2855"/>
                  </a:cubicBezTo>
                  <a:cubicBezTo>
                    <a:pt x="16629" y="2141"/>
                    <a:pt x="14317" y="1875"/>
                    <a:pt x="12029" y="1737"/>
                  </a:cubicBezTo>
                  <a:cubicBezTo>
                    <a:pt x="9773" y="1601"/>
                    <a:pt x="7511" y="1606"/>
                    <a:pt x="5260" y="1396"/>
                  </a:cubicBezTo>
                  <a:cubicBezTo>
                    <a:pt x="3482" y="1232"/>
                    <a:pt x="1641" y="919"/>
                    <a:pt x="73" y="21"/>
                  </a:cubicBezTo>
                  <a:cubicBezTo>
                    <a:pt x="38" y="1"/>
                    <a:pt x="0" y="54"/>
                    <a:pt x="32" y="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9" name="Google Shape;666;p33">
              <a:extLst>
                <a:ext uri="{FF2B5EF4-FFF2-40B4-BE49-F238E27FC236}">
                  <a16:creationId xmlns:a16="http://schemas.microsoft.com/office/drawing/2014/main" id="{98C93305-B7AB-8D51-31BE-FBDFD376392E}"/>
                </a:ext>
              </a:extLst>
            </p:cNvPr>
            <p:cNvSpPr/>
            <p:nvPr/>
          </p:nvSpPr>
          <p:spPr>
            <a:xfrm>
              <a:off x="2522600" y="3295175"/>
              <a:ext cx="595000" cy="180225"/>
            </a:xfrm>
            <a:custGeom>
              <a:avLst/>
              <a:gdLst/>
              <a:ahLst/>
              <a:cxnLst/>
              <a:rect l="l" t="t" r="r" b="b"/>
              <a:pathLst>
                <a:path w="23800" h="7209" extrusionOk="0">
                  <a:moveTo>
                    <a:pt x="31" y="84"/>
                  </a:moveTo>
                  <a:cubicBezTo>
                    <a:pt x="781" y="1132"/>
                    <a:pt x="2284" y="1373"/>
                    <a:pt x="3465" y="1552"/>
                  </a:cubicBezTo>
                  <a:cubicBezTo>
                    <a:pt x="5524" y="1866"/>
                    <a:pt x="7626" y="1905"/>
                    <a:pt x="9699" y="2074"/>
                  </a:cubicBezTo>
                  <a:cubicBezTo>
                    <a:pt x="12180" y="2275"/>
                    <a:pt x="14670" y="2575"/>
                    <a:pt x="17068" y="3272"/>
                  </a:cubicBezTo>
                  <a:cubicBezTo>
                    <a:pt x="19608" y="4010"/>
                    <a:pt x="21666" y="5294"/>
                    <a:pt x="23557" y="7122"/>
                  </a:cubicBezTo>
                  <a:cubicBezTo>
                    <a:pt x="23646" y="7208"/>
                    <a:pt x="23800" y="7082"/>
                    <a:pt x="23725" y="6980"/>
                  </a:cubicBezTo>
                  <a:cubicBezTo>
                    <a:pt x="22380" y="5151"/>
                    <a:pt x="20181" y="4011"/>
                    <a:pt x="18089" y="3267"/>
                  </a:cubicBezTo>
                  <a:cubicBezTo>
                    <a:pt x="15813" y="2459"/>
                    <a:pt x="13388" y="2108"/>
                    <a:pt x="10992" y="1897"/>
                  </a:cubicBezTo>
                  <a:cubicBezTo>
                    <a:pt x="8751" y="1699"/>
                    <a:pt x="6498" y="1655"/>
                    <a:pt x="4261" y="1421"/>
                  </a:cubicBezTo>
                  <a:cubicBezTo>
                    <a:pt x="2944" y="1286"/>
                    <a:pt x="1003" y="1165"/>
                    <a:pt x="99" y="40"/>
                  </a:cubicBezTo>
                  <a:cubicBezTo>
                    <a:pt x="67" y="1"/>
                    <a:pt x="0" y="41"/>
                    <a:pt x="3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</p:grpSp>
    </p:spTree>
    <p:extLst>
      <p:ext uri="{BB962C8B-B14F-4D97-AF65-F5344CB8AC3E}">
        <p14:creationId xmlns:p14="http://schemas.microsoft.com/office/powerpoint/2010/main" val="3527972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521004-6279-BDA5-947E-AE2F92381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143" l="7358" r="93311">
                        <a14:foregroundMark x1="7692" y1="36429" x2="7692" y2="36429"/>
                        <a14:foregroundMark x1="16388" y1="16429" x2="16388" y2="16429"/>
                        <a14:foregroundMark x1="14381" y1="17857" x2="14381" y2="17857"/>
                        <a14:foregroundMark x1="11037" y1="20714" x2="11037" y2="20714"/>
                        <a14:foregroundMark x1="17057" y1="22143" x2="17057" y2="22143"/>
                        <a14:foregroundMark x1="12709" y1="24286" x2="12709" y2="24286"/>
                        <a14:foregroundMark x1="93645" y1="46429" x2="93645" y2="46429"/>
                        <a14:foregroundMark x1="84950" y1="92143" x2="84950" y2="921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74" y="148855"/>
            <a:ext cx="1413107" cy="661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D9E345-B043-92BD-4A84-8FA58732C88B}"/>
              </a:ext>
            </a:extLst>
          </p:cNvPr>
          <p:cNvSpPr txBox="1"/>
          <p:nvPr/>
        </p:nvSpPr>
        <p:spPr>
          <a:xfrm>
            <a:off x="0" y="714119"/>
            <a:ext cx="11880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 w="0"/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4800" dirty="0">
                <a:ln w="0"/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n w="0"/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PHÚT</a:t>
            </a:r>
            <a:r>
              <a:rPr lang="en-US" sz="4800" dirty="0">
                <a:ln w="0"/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DŨNG </a:t>
            </a:r>
            <a:r>
              <a:rPr lang="en-US" sz="4800" dirty="0" err="1">
                <a:ln w="0"/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</a:t>
            </a:r>
            <a:endParaRPr lang="en-US" sz="4800" dirty="0">
              <a:ln w="0"/>
              <a:solidFill>
                <a:srgbClr val="FF0066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0244" name="Picture 4" descr="Confused Cartoon Sticker for iOS &amp; Android | GIPHY">
            <a:extLst>
              <a:ext uri="{FF2B5EF4-FFF2-40B4-BE49-F238E27FC236}">
                <a16:creationId xmlns:a16="http://schemas.microsoft.com/office/drawing/2014/main" id="{39CD5FD2-5369-1EC3-AD97-F0E61B763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2965"/>
            <a:ext cx="3116179" cy="311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FC3BBA-018C-B3F8-3391-DE076036E1B8}"/>
              </a:ext>
            </a:extLst>
          </p:cNvPr>
          <p:cNvSpPr txBox="1"/>
          <p:nvPr/>
        </p:nvSpPr>
        <p:spPr>
          <a:xfrm>
            <a:off x="1457062" y="2541760"/>
            <a:ext cx="118806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bao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dối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chưa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</a:p>
          <a:p>
            <a:pPr algn="just"/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thấy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dối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8600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7912135-3F72-BD3B-22FF-D17F5F303182}"/>
              </a:ext>
            </a:extLst>
          </p:cNvPr>
          <p:cNvSpPr txBox="1"/>
          <p:nvPr/>
        </p:nvSpPr>
        <p:spPr>
          <a:xfrm>
            <a:off x="3108909" y="1859339"/>
            <a:ext cx="82280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accent3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VẬN</a:t>
            </a:r>
            <a:r>
              <a:rPr lang="en-US" sz="6600" b="1" dirty="0">
                <a:ln w="9525">
                  <a:solidFill>
                    <a:schemeClr val="accent3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600" b="1" dirty="0" err="1">
                <a:ln w="9525">
                  <a:solidFill>
                    <a:schemeClr val="accent3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endParaRPr lang="en-US" sz="6600" b="1" dirty="0">
              <a:ln w="9525">
                <a:solidFill>
                  <a:schemeClr val="accent3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endParaRPr lang="en-US" sz="6600" b="1" dirty="0">
              <a:ln w="9525">
                <a:solidFill>
                  <a:schemeClr val="accent3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endParaRPr lang="en-US" sz="6600" dirty="0">
              <a:ln>
                <a:solidFill>
                  <a:schemeClr val="accent3"/>
                </a:solidFill>
              </a:ln>
              <a:solidFill>
                <a:srgbClr val="FF3399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5362" name="Picture 2" descr="Download Student Cartoon Child Kids Royalty-Free Stock Illustration Image -  Pixabay">
            <a:extLst>
              <a:ext uri="{FF2B5EF4-FFF2-40B4-BE49-F238E27FC236}">
                <a16:creationId xmlns:a16="http://schemas.microsoft.com/office/drawing/2014/main" id="{4349A113-DBE2-2C27-233B-D0F169444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16" y="1287379"/>
            <a:ext cx="4698834" cy="547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557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30" y="16945"/>
            <a:ext cx="12081200" cy="68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A63635A-5216-F397-958F-FF981FFD8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289" y="1863768"/>
            <a:ext cx="10600208" cy="4740196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FC25C8-AD72-D1A7-CAFB-A36BC14BA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30" b="89630" l="5594" r="96154">
                        <a14:foregroundMark x1="7692" y1="18519" x2="7692" y2="18519"/>
                        <a14:foregroundMark x1="8042" y1="27407" x2="8042" y2="27407"/>
                        <a14:foregroundMark x1="16084" y1="28148" x2="16084" y2="28148"/>
                        <a14:foregroundMark x1="15734" y1="15556" x2="15734" y2="15556"/>
                        <a14:foregroundMark x1="8042" y1="9630" x2="8042" y2="9630"/>
                        <a14:foregroundMark x1="8392" y1="65185" x2="8392" y2="65185"/>
                        <a14:foregroundMark x1="20280" y1="68889" x2="20280" y2="68889"/>
                        <a14:foregroundMark x1="20629" y1="74074" x2="20629" y2="74074"/>
                        <a14:foregroundMark x1="13287" y1="38519" x2="13287" y2="38519"/>
                        <a14:foregroundMark x1="5944" y1="38519" x2="5944" y2="38519"/>
                        <a14:foregroundMark x1="96154" y1="25185" x2="96154" y2="25185"/>
                        <a14:foregroundMark x1="15035" y1="33333" x2="15035" y2="33333"/>
                        <a14:foregroundMark x1="52098" y1="85926" x2="52098" y2="85926"/>
                        <a14:foregroundMark x1="19930" y1="33333" x2="19930" y2="3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036" y="254036"/>
            <a:ext cx="1601721" cy="7560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2F7B83-00B1-9603-146F-EFAE335B0C06}"/>
              </a:ext>
            </a:extLst>
          </p:cNvPr>
          <p:cNvSpPr txBox="1"/>
          <p:nvPr/>
        </p:nvSpPr>
        <p:spPr>
          <a:xfrm>
            <a:off x="1329471" y="1010093"/>
            <a:ext cx="11880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06390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A63635A-5216-F397-958F-FF981FFD8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5298" y="568268"/>
            <a:ext cx="8572865" cy="3833610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FC25C8-AD72-D1A7-CAFB-A36BC14BA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30" b="89630" l="5594" r="96154">
                        <a14:foregroundMark x1="7692" y1="18519" x2="7692" y2="18519"/>
                        <a14:foregroundMark x1="8042" y1="27407" x2="8042" y2="27407"/>
                        <a14:foregroundMark x1="16084" y1="28148" x2="16084" y2="28148"/>
                        <a14:foregroundMark x1="15734" y1="15556" x2="15734" y2="15556"/>
                        <a14:foregroundMark x1="8042" y1="9630" x2="8042" y2="9630"/>
                        <a14:foregroundMark x1="8392" y1="65185" x2="8392" y2="65185"/>
                        <a14:foregroundMark x1="20280" y1="68889" x2="20280" y2="68889"/>
                        <a14:foregroundMark x1="20629" y1="74074" x2="20629" y2="74074"/>
                        <a14:foregroundMark x1="13287" y1="38519" x2="13287" y2="38519"/>
                        <a14:foregroundMark x1="5944" y1="38519" x2="5944" y2="38519"/>
                        <a14:foregroundMark x1="96154" y1="25185" x2="96154" y2="25185"/>
                        <a14:foregroundMark x1="15035" y1="33333" x2="15035" y2="33333"/>
                        <a14:foregroundMark x1="52098" y1="85926" x2="52098" y2="85926"/>
                        <a14:foregroundMark x1="19930" y1="33333" x2="19930" y2="3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036" y="254036"/>
            <a:ext cx="1601721" cy="7560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2F7B83-00B1-9603-146F-EFAE335B0C06}"/>
              </a:ext>
            </a:extLst>
          </p:cNvPr>
          <p:cNvSpPr txBox="1"/>
          <p:nvPr/>
        </p:nvSpPr>
        <p:spPr>
          <a:xfrm>
            <a:off x="638356" y="4551896"/>
            <a:ext cx="11185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thật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chuyện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Thưa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lỡ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quên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bút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Thưa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hôm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nay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quên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mang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bút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/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hứa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mai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mang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bút</a:t>
            </a:r>
            <a:r>
              <a:rPr lang="en-US" sz="32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3002187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e">
            <a:hlinkClick r:id="" action="ppaction://noaction">
              <a:snd r:embed="rId8" name="Pop 3.wav"/>
            </a:hlinkClick>
            <a:extLst>
              <a:ext uri="{FF2B5EF4-FFF2-40B4-BE49-F238E27FC236}">
                <a16:creationId xmlns:a16="http://schemas.microsoft.com/office/drawing/2014/main" id="{3E3D1F59-21B3-6B4F-8F75-B0AA99399A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645" y="4660386"/>
            <a:ext cx="1138348" cy="2189131"/>
          </a:xfrm>
          <a:prstGeom prst="rect">
            <a:avLst/>
          </a:prstGeom>
        </p:spPr>
      </p:pic>
      <p:pic>
        <p:nvPicPr>
          <p:cNvPr id="6" name="Topping 1">
            <a:extLst>
              <a:ext uri="{FF2B5EF4-FFF2-40B4-BE49-F238E27FC236}">
                <a16:creationId xmlns:a16="http://schemas.microsoft.com/office/drawing/2014/main" id="{B88B9A92-9F17-BF45-99F5-14A409431F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119" y="-1756396"/>
            <a:ext cx="1168569" cy="1276993"/>
          </a:xfrm>
          <a:prstGeom prst="rect">
            <a:avLst/>
          </a:prstGeom>
        </p:spPr>
      </p:pic>
      <p:pic>
        <p:nvPicPr>
          <p:cNvPr id="7" name="Topping 2">
            <a:extLst>
              <a:ext uri="{FF2B5EF4-FFF2-40B4-BE49-F238E27FC236}">
                <a16:creationId xmlns:a16="http://schemas.microsoft.com/office/drawing/2014/main" id="{75FF12A9-1846-CB4D-B96F-7A72C3E3F7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642" y="-1684930"/>
            <a:ext cx="1340843" cy="1276993"/>
          </a:xfrm>
          <a:prstGeom prst="rect">
            <a:avLst/>
          </a:prstGeom>
        </p:spPr>
      </p:pic>
      <p:pic>
        <p:nvPicPr>
          <p:cNvPr id="8" name="Topping 3">
            <a:extLst>
              <a:ext uri="{FF2B5EF4-FFF2-40B4-BE49-F238E27FC236}">
                <a16:creationId xmlns:a16="http://schemas.microsoft.com/office/drawing/2014/main" id="{EA48F04A-1435-CA4E-9BB4-6A57E6DD2F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86" b="97938" l="6000" r="91000">
                        <a14:foregroundMark x1="50000" y1="7216" x2="50000" y2="7216"/>
                        <a14:foregroundMark x1="91000" y1="52577" x2="91000" y2="52577"/>
                        <a14:foregroundMark x1="59000" y1="90722" x2="59000" y2="90722"/>
                        <a14:foregroundMark x1="46000" y1="94845" x2="46000" y2="94845"/>
                        <a14:foregroundMark x1="6000" y1="53608" x2="6000" y2="53608"/>
                        <a14:foregroundMark x1="43000" y1="89691" x2="50000" y2="97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83943" y="-1704679"/>
            <a:ext cx="1316488" cy="1276993"/>
          </a:xfrm>
          <a:prstGeom prst="rect">
            <a:avLst/>
          </a:prstGeom>
        </p:spPr>
      </p:pic>
      <p:pic>
        <p:nvPicPr>
          <p:cNvPr id="9" name="Topping 4">
            <a:extLst>
              <a:ext uri="{FF2B5EF4-FFF2-40B4-BE49-F238E27FC236}">
                <a16:creationId xmlns:a16="http://schemas.microsoft.com/office/drawing/2014/main" id="{52C54E21-36A4-CF4A-85AA-01C5C11184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9119" y="-1678331"/>
            <a:ext cx="1312140" cy="1459421"/>
          </a:xfrm>
          <a:prstGeom prst="rect">
            <a:avLst/>
          </a:prstGeom>
        </p:spPr>
      </p:pic>
      <p:pic>
        <p:nvPicPr>
          <p:cNvPr id="10" name="Topping 5">
            <a:extLst>
              <a:ext uri="{FF2B5EF4-FFF2-40B4-BE49-F238E27FC236}">
                <a16:creationId xmlns:a16="http://schemas.microsoft.com/office/drawing/2014/main" id="{1E641540-C9FF-EC44-A1E7-09E872BDDA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905" r="94286">
                        <a14:foregroundMark x1="46667" y1="10000" x2="46667" y2="10000"/>
                        <a14:foregroundMark x1="88571" y1="75455" x2="88571" y2="75455"/>
                        <a14:foregroundMark x1="90476" y1="63636" x2="90476" y2="63636"/>
                        <a14:foregroundMark x1="60000" y1="91818" x2="60000" y2="91818"/>
                        <a14:foregroundMark x1="91429" y1="70000" x2="91429" y2="70000"/>
                        <a14:foregroundMark x1="94286" y1="73636" x2="94286" y2="73636"/>
                        <a14:backgroundMark x1="0" y1="47273" x2="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092" y="-1632724"/>
            <a:ext cx="1306015" cy="1368207"/>
          </a:xfrm>
          <a:prstGeom prst="rect">
            <a:avLst/>
          </a:prstGeom>
        </p:spPr>
      </p:pic>
      <p:pic>
        <p:nvPicPr>
          <p:cNvPr id="11" name="Topping 6">
            <a:extLst>
              <a:ext uri="{FF2B5EF4-FFF2-40B4-BE49-F238E27FC236}">
                <a16:creationId xmlns:a16="http://schemas.microsoft.com/office/drawing/2014/main" id="{A3E7B58C-4623-BB42-817C-D7D8185142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71" b="94949" l="6667" r="95000">
                        <a14:foregroundMark x1="41667" y1="7071" x2="41667" y2="7071"/>
                        <a14:foregroundMark x1="85000" y1="72727" x2="85000" y2="72727"/>
                        <a14:foregroundMark x1="83333" y1="69697" x2="73333" y2="80808"/>
                        <a14:foregroundMark x1="86667" y1="66667" x2="86667" y2="66667"/>
                        <a14:foregroundMark x1="95000" y1="74747" x2="95000" y2="74747"/>
                        <a14:foregroundMark x1="45833" y1="90909" x2="45833" y2="90909"/>
                        <a14:foregroundMark x1="66667" y1="87879" x2="66667" y2="87879"/>
                        <a14:foregroundMark x1="6667" y1="56566" x2="6667" y2="56566"/>
                        <a14:foregroundMark x1="70833" y1="94949" x2="70833" y2="94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23" y="-1651917"/>
            <a:ext cx="1547871" cy="1276993"/>
          </a:xfrm>
          <a:prstGeom prst="rect">
            <a:avLst/>
          </a:prstGeom>
        </p:spPr>
      </p:pic>
      <p:pic>
        <p:nvPicPr>
          <p:cNvPr id="13" name="Topping 7">
            <a:extLst>
              <a:ext uri="{FF2B5EF4-FFF2-40B4-BE49-F238E27FC236}">
                <a16:creationId xmlns:a16="http://schemas.microsoft.com/office/drawing/2014/main" id="{C272A49C-7E83-5F4C-B0A4-7B402590D5C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4241" y="-1656962"/>
            <a:ext cx="1341895" cy="1368207"/>
          </a:xfrm>
          <a:prstGeom prst="rect">
            <a:avLst/>
          </a:prstGeom>
        </p:spPr>
      </p:pic>
      <p:pic>
        <p:nvPicPr>
          <p:cNvPr id="14" name="Topping 8">
            <a:extLst>
              <a:ext uri="{FF2B5EF4-FFF2-40B4-BE49-F238E27FC236}">
                <a16:creationId xmlns:a16="http://schemas.microsoft.com/office/drawing/2014/main" id="{E896409E-4435-6D46-8527-2839E8C439A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1601" y="-1601758"/>
            <a:ext cx="1264946" cy="1368207"/>
          </a:xfrm>
          <a:prstGeom prst="rect">
            <a:avLst/>
          </a:prstGeom>
        </p:spPr>
      </p:pic>
      <p:pic>
        <p:nvPicPr>
          <p:cNvPr id="15" name="Topping 9">
            <a:extLst>
              <a:ext uri="{FF2B5EF4-FFF2-40B4-BE49-F238E27FC236}">
                <a16:creationId xmlns:a16="http://schemas.microsoft.com/office/drawing/2014/main" id="{65D2923E-221B-6046-8A31-4183E87BFC7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2645" y="-1696277"/>
            <a:ext cx="1634247" cy="1368207"/>
          </a:xfrm>
          <a:prstGeom prst="rect">
            <a:avLst/>
          </a:prstGeom>
        </p:spPr>
      </p:pic>
      <p:pic>
        <p:nvPicPr>
          <p:cNvPr id="16" name="Cone">
            <a:hlinkClick r:id="" action="ppaction://noaction">
              <a:snd r:embed="rId8" name="Pop 3.wav"/>
            </a:hlinkClick>
            <a:extLst>
              <a:ext uri="{FF2B5EF4-FFF2-40B4-BE49-F238E27FC236}">
                <a16:creationId xmlns:a16="http://schemas.microsoft.com/office/drawing/2014/main" id="{A2E71F58-29E5-F54D-98DE-43A16954C3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9998" y="4660386"/>
            <a:ext cx="1138348" cy="2189131"/>
          </a:xfrm>
          <a:prstGeom prst="rect">
            <a:avLst/>
          </a:prstGeom>
        </p:spPr>
      </p:pic>
      <p:pic>
        <p:nvPicPr>
          <p:cNvPr id="17" name="Topping 1">
            <a:extLst>
              <a:ext uri="{FF2B5EF4-FFF2-40B4-BE49-F238E27FC236}">
                <a16:creationId xmlns:a16="http://schemas.microsoft.com/office/drawing/2014/main" id="{8272A103-29D4-324B-9682-17A1861E8C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0473" y="-1756396"/>
            <a:ext cx="1168569" cy="1276993"/>
          </a:xfrm>
          <a:prstGeom prst="rect">
            <a:avLst/>
          </a:prstGeom>
        </p:spPr>
      </p:pic>
      <p:pic>
        <p:nvPicPr>
          <p:cNvPr id="18" name="Topping 2">
            <a:extLst>
              <a:ext uri="{FF2B5EF4-FFF2-40B4-BE49-F238E27FC236}">
                <a16:creationId xmlns:a16="http://schemas.microsoft.com/office/drawing/2014/main" id="{EC6C5361-24FF-DF4E-AE4C-9EF00ECB7B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9995" y="-1684930"/>
            <a:ext cx="1340843" cy="1276993"/>
          </a:xfrm>
          <a:prstGeom prst="rect">
            <a:avLst/>
          </a:prstGeom>
        </p:spPr>
      </p:pic>
      <p:pic>
        <p:nvPicPr>
          <p:cNvPr id="19" name="Topping 3">
            <a:extLst>
              <a:ext uri="{FF2B5EF4-FFF2-40B4-BE49-F238E27FC236}">
                <a16:creationId xmlns:a16="http://schemas.microsoft.com/office/drawing/2014/main" id="{1B5F94F7-4A88-9849-A82D-FBD2118D80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186" b="97938" l="6000" r="91000">
                        <a14:foregroundMark x1="50000" y1="7216" x2="50000" y2="7216"/>
                        <a14:foregroundMark x1="91000" y1="52577" x2="91000" y2="52577"/>
                        <a14:foregroundMark x1="59000" y1="90722" x2="59000" y2="90722"/>
                        <a14:foregroundMark x1="46000" y1="94845" x2="46000" y2="94845"/>
                        <a14:foregroundMark x1="6000" y1="53608" x2="6000" y2="53608"/>
                        <a14:foregroundMark x1="43000" y1="89691" x2="50000" y2="97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765296" y="-1704679"/>
            <a:ext cx="1316488" cy="1276993"/>
          </a:xfrm>
          <a:prstGeom prst="rect">
            <a:avLst/>
          </a:prstGeom>
        </p:spPr>
      </p:pic>
      <p:pic>
        <p:nvPicPr>
          <p:cNvPr id="20" name="Topping 4">
            <a:extLst>
              <a:ext uri="{FF2B5EF4-FFF2-40B4-BE49-F238E27FC236}">
                <a16:creationId xmlns:a16="http://schemas.microsoft.com/office/drawing/2014/main" id="{2B91127C-CE84-EB41-99FB-315530B6BD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60472" y="-1678331"/>
            <a:ext cx="1312140" cy="1459421"/>
          </a:xfrm>
          <a:prstGeom prst="rect">
            <a:avLst/>
          </a:prstGeom>
        </p:spPr>
      </p:pic>
      <p:pic>
        <p:nvPicPr>
          <p:cNvPr id="21" name="Topping 5">
            <a:extLst>
              <a:ext uri="{FF2B5EF4-FFF2-40B4-BE49-F238E27FC236}">
                <a16:creationId xmlns:a16="http://schemas.microsoft.com/office/drawing/2014/main" id="{DF667ACA-0D0C-CA48-8B6E-E67D9A4E28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905" r="94286">
                        <a14:foregroundMark x1="46667" y1="10000" x2="46667" y2="10000"/>
                        <a14:foregroundMark x1="88571" y1="75455" x2="88571" y2="75455"/>
                        <a14:foregroundMark x1="90476" y1="63636" x2="90476" y2="63636"/>
                        <a14:foregroundMark x1="60000" y1="91818" x2="60000" y2="91818"/>
                        <a14:foregroundMark x1="91429" y1="70000" x2="91429" y2="70000"/>
                        <a14:foregroundMark x1="94286" y1="73636" x2="94286" y2="73636"/>
                        <a14:backgroundMark x1="0" y1="47273" x2="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6445" y="-1632724"/>
            <a:ext cx="1306015" cy="1368207"/>
          </a:xfrm>
          <a:prstGeom prst="rect">
            <a:avLst/>
          </a:prstGeom>
        </p:spPr>
      </p:pic>
      <p:pic>
        <p:nvPicPr>
          <p:cNvPr id="22" name="Topping 6">
            <a:extLst>
              <a:ext uri="{FF2B5EF4-FFF2-40B4-BE49-F238E27FC236}">
                <a16:creationId xmlns:a16="http://schemas.microsoft.com/office/drawing/2014/main" id="{E349D9A0-85D5-0948-ACE5-5C1B082216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071" b="94949" l="6667" r="95000">
                        <a14:foregroundMark x1="41667" y1="7071" x2="41667" y2="7071"/>
                        <a14:foregroundMark x1="85000" y1="72727" x2="85000" y2="72727"/>
                        <a14:foregroundMark x1="83333" y1="69697" x2="73333" y2="80808"/>
                        <a14:foregroundMark x1="86667" y1="66667" x2="86667" y2="66667"/>
                        <a14:foregroundMark x1="95000" y1="74747" x2="95000" y2="74747"/>
                        <a14:foregroundMark x1="45833" y1="90909" x2="45833" y2="90909"/>
                        <a14:foregroundMark x1="66667" y1="87879" x2="66667" y2="87879"/>
                        <a14:foregroundMark x1="6667" y1="56566" x2="6667" y2="56566"/>
                        <a14:foregroundMark x1="70833" y1="94949" x2="70833" y2="94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8076" y="-1651917"/>
            <a:ext cx="1547871" cy="1276993"/>
          </a:xfrm>
          <a:prstGeom prst="rect">
            <a:avLst/>
          </a:prstGeom>
        </p:spPr>
      </p:pic>
      <p:pic>
        <p:nvPicPr>
          <p:cNvPr id="23" name="Topping 7">
            <a:extLst>
              <a:ext uri="{FF2B5EF4-FFF2-40B4-BE49-F238E27FC236}">
                <a16:creationId xmlns:a16="http://schemas.microsoft.com/office/drawing/2014/main" id="{A5E2A0E9-F3A4-3F41-9E20-C5A59BBE679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45594" y="-1656962"/>
            <a:ext cx="1341895" cy="1368207"/>
          </a:xfrm>
          <a:prstGeom prst="rect">
            <a:avLst/>
          </a:prstGeom>
        </p:spPr>
      </p:pic>
      <p:pic>
        <p:nvPicPr>
          <p:cNvPr id="24" name="Topping 8">
            <a:extLst>
              <a:ext uri="{FF2B5EF4-FFF2-40B4-BE49-F238E27FC236}">
                <a16:creationId xmlns:a16="http://schemas.microsoft.com/office/drawing/2014/main" id="{F1ADC8D2-6EF5-A54A-AF92-E8380EC9300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12954" y="-1601758"/>
            <a:ext cx="1264946" cy="1368207"/>
          </a:xfrm>
          <a:prstGeom prst="rect">
            <a:avLst/>
          </a:prstGeom>
        </p:spPr>
      </p:pic>
      <p:pic>
        <p:nvPicPr>
          <p:cNvPr id="25" name="Topping 9">
            <a:extLst>
              <a:ext uri="{FF2B5EF4-FFF2-40B4-BE49-F238E27FC236}">
                <a16:creationId xmlns:a16="http://schemas.microsoft.com/office/drawing/2014/main" id="{10E27752-2F38-2B4A-9B95-B6E20505C4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13998" y="-1696277"/>
            <a:ext cx="1634247" cy="1368207"/>
          </a:xfrm>
          <a:prstGeom prst="rect">
            <a:avLst/>
          </a:prstGeom>
        </p:spPr>
      </p:pic>
      <p:pic>
        <p:nvPicPr>
          <p:cNvPr id="26" name="Cone">
            <a:hlinkClick r:id="" action="ppaction://noaction">
              <a:snd r:embed="rId8" name="Pop 3.wav"/>
            </a:hlinkClick>
            <a:extLst>
              <a:ext uri="{FF2B5EF4-FFF2-40B4-BE49-F238E27FC236}">
                <a16:creationId xmlns:a16="http://schemas.microsoft.com/office/drawing/2014/main" id="{DB5A2B45-C75A-DF44-8B34-48E6BA2DB1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9660" y="4660386"/>
            <a:ext cx="1138348" cy="2189131"/>
          </a:xfrm>
          <a:prstGeom prst="rect">
            <a:avLst/>
          </a:prstGeom>
        </p:spPr>
      </p:pic>
      <p:pic>
        <p:nvPicPr>
          <p:cNvPr id="27" name="Topping 1">
            <a:extLst>
              <a:ext uri="{FF2B5EF4-FFF2-40B4-BE49-F238E27FC236}">
                <a16:creationId xmlns:a16="http://schemas.microsoft.com/office/drawing/2014/main" id="{CFD69BCA-DCDB-E64E-BEB7-A17BF9F5B1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0134" y="-1756396"/>
            <a:ext cx="1168569" cy="1276993"/>
          </a:xfrm>
          <a:prstGeom prst="rect">
            <a:avLst/>
          </a:prstGeom>
        </p:spPr>
      </p:pic>
      <p:pic>
        <p:nvPicPr>
          <p:cNvPr id="28" name="Topping 2">
            <a:extLst>
              <a:ext uri="{FF2B5EF4-FFF2-40B4-BE49-F238E27FC236}">
                <a16:creationId xmlns:a16="http://schemas.microsoft.com/office/drawing/2014/main" id="{0C7BCF9B-5527-8B4F-ACC8-6A90DBD66F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99657" y="-1684930"/>
            <a:ext cx="1340843" cy="1276993"/>
          </a:xfrm>
          <a:prstGeom prst="rect">
            <a:avLst/>
          </a:prstGeom>
        </p:spPr>
      </p:pic>
      <p:pic>
        <p:nvPicPr>
          <p:cNvPr id="29" name="Topping 3">
            <a:extLst>
              <a:ext uri="{FF2B5EF4-FFF2-40B4-BE49-F238E27FC236}">
                <a16:creationId xmlns:a16="http://schemas.microsoft.com/office/drawing/2014/main" id="{0780B7F0-BBE9-2F40-9502-2B9E3DD289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186" b="97938" l="6000" r="91000">
                        <a14:foregroundMark x1="50000" y1="7216" x2="50000" y2="7216"/>
                        <a14:foregroundMark x1="91000" y1="52577" x2="91000" y2="52577"/>
                        <a14:foregroundMark x1="59000" y1="90722" x2="59000" y2="90722"/>
                        <a14:foregroundMark x1="46000" y1="94845" x2="46000" y2="94845"/>
                        <a14:foregroundMark x1="6000" y1="53608" x2="6000" y2="53608"/>
                        <a14:foregroundMark x1="43000" y1="89691" x2="50000" y2="97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244957" y="-1704679"/>
            <a:ext cx="1316488" cy="1276993"/>
          </a:xfrm>
          <a:prstGeom prst="rect">
            <a:avLst/>
          </a:prstGeom>
        </p:spPr>
      </p:pic>
      <p:pic>
        <p:nvPicPr>
          <p:cNvPr id="30" name="Topping 4">
            <a:extLst>
              <a:ext uri="{FF2B5EF4-FFF2-40B4-BE49-F238E27FC236}">
                <a16:creationId xmlns:a16="http://schemas.microsoft.com/office/drawing/2014/main" id="{A24C186E-CE38-5441-9A0D-2B93149217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0133" y="-1678331"/>
            <a:ext cx="1312140" cy="1459421"/>
          </a:xfrm>
          <a:prstGeom prst="rect">
            <a:avLst/>
          </a:prstGeom>
        </p:spPr>
      </p:pic>
      <p:pic>
        <p:nvPicPr>
          <p:cNvPr id="31" name="Topping 5">
            <a:extLst>
              <a:ext uri="{FF2B5EF4-FFF2-40B4-BE49-F238E27FC236}">
                <a16:creationId xmlns:a16="http://schemas.microsoft.com/office/drawing/2014/main" id="{B24D983C-CB2C-5A43-B99C-B7F4774A97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905" r="94286">
                        <a14:foregroundMark x1="46667" y1="10000" x2="46667" y2="10000"/>
                        <a14:foregroundMark x1="88571" y1="75455" x2="88571" y2="75455"/>
                        <a14:foregroundMark x1="90476" y1="63636" x2="90476" y2="63636"/>
                        <a14:foregroundMark x1="60000" y1="91818" x2="60000" y2="91818"/>
                        <a14:foregroundMark x1="91429" y1="70000" x2="91429" y2="70000"/>
                        <a14:foregroundMark x1="94286" y1="73636" x2="94286" y2="73636"/>
                        <a14:backgroundMark x1="0" y1="47273" x2="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6106" y="-1632724"/>
            <a:ext cx="1306015" cy="1368207"/>
          </a:xfrm>
          <a:prstGeom prst="rect">
            <a:avLst/>
          </a:prstGeom>
        </p:spPr>
      </p:pic>
      <p:pic>
        <p:nvPicPr>
          <p:cNvPr id="32" name="Topping 6">
            <a:extLst>
              <a:ext uri="{FF2B5EF4-FFF2-40B4-BE49-F238E27FC236}">
                <a16:creationId xmlns:a16="http://schemas.microsoft.com/office/drawing/2014/main" id="{AF9BCA28-470E-B746-9FB0-003B86FFA3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071" b="94949" l="6667" r="95000">
                        <a14:foregroundMark x1="41667" y1="7071" x2="41667" y2="7071"/>
                        <a14:foregroundMark x1="85000" y1="72727" x2="85000" y2="72727"/>
                        <a14:foregroundMark x1="83333" y1="69697" x2="73333" y2="80808"/>
                        <a14:foregroundMark x1="86667" y1="66667" x2="86667" y2="66667"/>
                        <a14:foregroundMark x1="95000" y1="74747" x2="95000" y2="74747"/>
                        <a14:foregroundMark x1="45833" y1="90909" x2="45833" y2="90909"/>
                        <a14:foregroundMark x1="66667" y1="87879" x2="66667" y2="87879"/>
                        <a14:foregroundMark x1="6667" y1="56566" x2="6667" y2="56566"/>
                        <a14:foregroundMark x1="70833" y1="94949" x2="70833" y2="94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7737" y="-1651917"/>
            <a:ext cx="1547871" cy="1276993"/>
          </a:xfrm>
          <a:prstGeom prst="rect">
            <a:avLst/>
          </a:prstGeom>
        </p:spPr>
      </p:pic>
      <p:pic>
        <p:nvPicPr>
          <p:cNvPr id="33" name="Topping 7">
            <a:extLst>
              <a:ext uri="{FF2B5EF4-FFF2-40B4-BE49-F238E27FC236}">
                <a16:creationId xmlns:a16="http://schemas.microsoft.com/office/drawing/2014/main" id="{5965D2F3-9180-0843-B46E-D9EB5E38C78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25256" y="-1656962"/>
            <a:ext cx="1341895" cy="1368207"/>
          </a:xfrm>
          <a:prstGeom prst="rect">
            <a:avLst/>
          </a:prstGeom>
        </p:spPr>
      </p:pic>
      <p:pic>
        <p:nvPicPr>
          <p:cNvPr id="34" name="Topping 8">
            <a:extLst>
              <a:ext uri="{FF2B5EF4-FFF2-40B4-BE49-F238E27FC236}">
                <a16:creationId xmlns:a16="http://schemas.microsoft.com/office/drawing/2014/main" id="{962EAC86-1670-0445-BC3B-0A9A9169748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92616" y="-1601758"/>
            <a:ext cx="1264946" cy="1368207"/>
          </a:xfrm>
          <a:prstGeom prst="rect">
            <a:avLst/>
          </a:prstGeom>
        </p:spPr>
      </p:pic>
      <p:pic>
        <p:nvPicPr>
          <p:cNvPr id="35" name="Topping 9">
            <a:extLst>
              <a:ext uri="{FF2B5EF4-FFF2-40B4-BE49-F238E27FC236}">
                <a16:creationId xmlns:a16="http://schemas.microsoft.com/office/drawing/2014/main" id="{75A211F1-3075-1140-9679-EE5F05999AB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93660" y="-1696277"/>
            <a:ext cx="1634247" cy="1368207"/>
          </a:xfrm>
          <a:prstGeom prst="rect">
            <a:avLst/>
          </a:prstGeom>
        </p:spPr>
      </p:pic>
      <p:pic>
        <p:nvPicPr>
          <p:cNvPr id="36" name="Cone">
            <a:hlinkClick r:id="" action="ppaction://noaction">
              <a:snd r:embed="rId8" name="Pop 3.wav"/>
            </a:hlinkClick>
            <a:extLst>
              <a:ext uri="{FF2B5EF4-FFF2-40B4-BE49-F238E27FC236}">
                <a16:creationId xmlns:a16="http://schemas.microsoft.com/office/drawing/2014/main" id="{6FC16D98-84EC-5D4E-B165-3C4D55924D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3763" y="4660386"/>
            <a:ext cx="1138348" cy="2189131"/>
          </a:xfrm>
          <a:prstGeom prst="rect">
            <a:avLst/>
          </a:prstGeom>
        </p:spPr>
      </p:pic>
      <p:pic>
        <p:nvPicPr>
          <p:cNvPr id="37" name="Topping 1">
            <a:extLst>
              <a:ext uri="{FF2B5EF4-FFF2-40B4-BE49-F238E27FC236}">
                <a16:creationId xmlns:a16="http://schemas.microsoft.com/office/drawing/2014/main" id="{513432A1-9B5C-2E43-B8A4-D99415D594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4237" y="-1756396"/>
            <a:ext cx="1168569" cy="1276993"/>
          </a:xfrm>
          <a:prstGeom prst="rect">
            <a:avLst/>
          </a:prstGeom>
        </p:spPr>
      </p:pic>
      <p:pic>
        <p:nvPicPr>
          <p:cNvPr id="38" name="Topping 2">
            <a:extLst>
              <a:ext uri="{FF2B5EF4-FFF2-40B4-BE49-F238E27FC236}">
                <a16:creationId xmlns:a16="http://schemas.microsoft.com/office/drawing/2014/main" id="{DD140948-C14E-3046-A415-9D1CE6F4ED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3760" y="-1684930"/>
            <a:ext cx="1340843" cy="1276993"/>
          </a:xfrm>
          <a:prstGeom prst="rect">
            <a:avLst/>
          </a:prstGeom>
        </p:spPr>
      </p:pic>
      <p:pic>
        <p:nvPicPr>
          <p:cNvPr id="39" name="Topping 3">
            <a:extLst>
              <a:ext uri="{FF2B5EF4-FFF2-40B4-BE49-F238E27FC236}">
                <a16:creationId xmlns:a16="http://schemas.microsoft.com/office/drawing/2014/main" id="{918FE8A3-4B7C-9948-A928-E1FB392129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186" b="97938" l="6000" r="91000">
                        <a14:foregroundMark x1="50000" y1="7216" x2="50000" y2="7216"/>
                        <a14:foregroundMark x1="91000" y1="52577" x2="91000" y2="52577"/>
                        <a14:foregroundMark x1="59000" y1="90722" x2="59000" y2="90722"/>
                        <a14:foregroundMark x1="46000" y1="94845" x2="46000" y2="94845"/>
                        <a14:foregroundMark x1="6000" y1="53608" x2="6000" y2="53608"/>
                        <a14:foregroundMark x1="43000" y1="89691" x2="50000" y2="97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739060" y="-1704679"/>
            <a:ext cx="1316488" cy="1276993"/>
          </a:xfrm>
          <a:prstGeom prst="rect">
            <a:avLst/>
          </a:prstGeom>
        </p:spPr>
      </p:pic>
      <p:pic>
        <p:nvPicPr>
          <p:cNvPr id="40" name="Topping 4">
            <a:extLst>
              <a:ext uri="{FF2B5EF4-FFF2-40B4-BE49-F238E27FC236}">
                <a16:creationId xmlns:a16="http://schemas.microsoft.com/office/drawing/2014/main" id="{4741969D-0965-5947-BF36-A3F1B1E160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34237" y="-1678331"/>
            <a:ext cx="1312140" cy="1459421"/>
          </a:xfrm>
          <a:prstGeom prst="rect">
            <a:avLst/>
          </a:prstGeom>
        </p:spPr>
      </p:pic>
      <p:pic>
        <p:nvPicPr>
          <p:cNvPr id="41" name="Topping 5">
            <a:extLst>
              <a:ext uri="{FF2B5EF4-FFF2-40B4-BE49-F238E27FC236}">
                <a16:creationId xmlns:a16="http://schemas.microsoft.com/office/drawing/2014/main" id="{15507F74-5E53-9E48-9C95-03AE42120E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905" r="94286">
                        <a14:foregroundMark x1="46667" y1="10000" x2="46667" y2="10000"/>
                        <a14:foregroundMark x1="88571" y1="75455" x2="88571" y2="75455"/>
                        <a14:foregroundMark x1="90476" y1="63636" x2="90476" y2="63636"/>
                        <a14:foregroundMark x1="60000" y1="91818" x2="60000" y2="91818"/>
                        <a14:foregroundMark x1="91429" y1="70000" x2="91429" y2="70000"/>
                        <a14:foregroundMark x1="94286" y1="73636" x2="94286" y2="73636"/>
                        <a14:backgroundMark x1="0" y1="47273" x2="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0209" y="-1632724"/>
            <a:ext cx="1306015" cy="1368207"/>
          </a:xfrm>
          <a:prstGeom prst="rect">
            <a:avLst/>
          </a:prstGeom>
        </p:spPr>
      </p:pic>
      <p:pic>
        <p:nvPicPr>
          <p:cNvPr id="42" name="Topping 6">
            <a:extLst>
              <a:ext uri="{FF2B5EF4-FFF2-40B4-BE49-F238E27FC236}">
                <a16:creationId xmlns:a16="http://schemas.microsoft.com/office/drawing/2014/main" id="{D2CC6776-FD17-A045-9C53-8CB78C6E21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071" b="94949" l="6667" r="95000">
                        <a14:foregroundMark x1="41667" y1="7071" x2="41667" y2="7071"/>
                        <a14:foregroundMark x1="85000" y1="72727" x2="85000" y2="72727"/>
                        <a14:foregroundMark x1="83333" y1="69697" x2="73333" y2="80808"/>
                        <a14:foregroundMark x1="86667" y1="66667" x2="86667" y2="66667"/>
                        <a14:foregroundMark x1="95000" y1="74747" x2="95000" y2="74747"/>
                        <a14:foregroundMark x1="45833" y1="90909" x2="45833" y2="90909"/>
                        <a14:foregroundMark x1="66667" y1="87879" x2="66667" y2="87879"/>
                        <a14:foregroundMark x1="6667" y1="56566" x2="6667" y2="56566"/>
                        <a14:foregroundMark x1="70833" y1="94949" x2="70833" y2="94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1841" y="-1651917"/>
            <a:ext cx="1547871" cy="1276993"/>
          </a:xfrm>
          <a:prstGeom prst="rect">
            <a:avLst/>
          </a:prstGeom>
        </p:spPr>
      </p:pic>
      <p:pic>
        <p:nvPicPr>
          <p:cNvPr id="43" name="Topping 7">
            <a:extLst>
              <a:ext uri="{FF2B5EF4-FFF2-40B4-BE49-F238E27FC236}">
                <a16:creationId xmlns:a16="http://schemas.microsoft.com/office/drawing/2014/main" id="{C948EFA1-87D2-5643-84BE-C1D8BE0F11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19359" y="-1656962"/>
            <a:ext cx="1341895" cy="1368207"/>
          </a:xfrm>
          <a:prstGeom prst="rect">
            <a:avLst/>
          </a:prstGeom>
        </p:spPr>
      </p:pic>
      <p:pic>
        <p:nvPicPr>
          <p:cNvPr id="44" name="Topping 8">
            <a:extLst>
              <a:ext uri="{FF2B5EF4-FFF2-40B4-BE49-F238E27FC236}">
                <a16:creationId xmlns:a16="http://schemas.microsoft.com/office/drawing/2014/main" id="{8A0E4352-BBA3-5742-8E7E-8A2EDE5A5A8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86719" y="-1601758"/>
            <a:ext cx="1264946" cy="1368207"/>
          </a:xfrm>
          <a:prstGeom prst="rect">
            <a:avLst/>
          </a:prstGeom>
        </p:spPr>
      </p:pic>
      <p:pic>
        <p:nvPicPr>
          <p:cNvPr id="45" name="Topping 9">
            <a:extLst>
              <a:ext uri="{FF2B5EF4-FFF2-40B4-BE49-F238E27FC236}">
                <a16:creationId xmlns:a16="http://schemas.microsoft.com/office/drawing/2014/main" id="{4E6BA7CB-A506-D146-B19A-245455BDD1B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87763" y="-1696277"/>
            <a:ext cx="1634247" cy="1368207"/>
          </a:xfrm>
          <a:prstGeom prst="rect">
            <a:avLst/>
          </a:prstGeom>
        </p:spPr>
      </p:pic>
      <p:pic>
        <p:nvPicPr>
          <p:cNvPr id="46" name="Cone">
            <a:hlinkClick r:id="" action="ppaction://noaction">
              <a:snd r:embed="rId8" name="Pop 3.wav"/>
            </a:hlinkClick>
            <a:extLst>
              <a:ext uri="{FF2B5EF4-FFF2-40B4-BE49-F238E27FC236}">
                <a16:creationId xmlns:a16="http://schemas.microsoft.com/office/drawing/2014/main" id="{E4CEADE8-1F1C-ED4D-B23D-EB71C6D44C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6155" y="4645908"/>
            <a:ext cx="1138348" cy="2189131"/>
          </a:xfrm>
          <a:prstGeom prst="rect">
            <a:avLst/>
          </a:prstGeom>
        </p:spPr>
      </p:pic>
      <p:pic>
        <p:nvPicPr>
          <p:cNvPr id="47" name="Topping 1">
            <a:extLst>
              <a:ext uri="{FF2B5EF4-FFF2-40B4-BE49-F238E27FC236}">
                <a16:creationId xmlns:a16="http://schemas.microsoft.com/office/drawing/2014/main" id="{A4A6543A-51FC-0044-A2FA-B1244633F2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6629" y="-1770874"/>
            <a:ext cx="1168569" cy="1276993"/>
          </a:xfrm>
          <a:prstGeom prst="rect">
            <a:avLst/>
          </a:prstGeom>
        </p:spPr>
      </p:pic>
      <p:pic>
        <p:nvPicPr>
          <p:cNvPr id="48" name="Topping 2">
            <a:extLst>
              <a:ext uri="{FF2B5EF4-FFF2-40B4-BE49-F238E27FC236}">
                <a16:creationId xmlns:a16="http://schemas.microsoft.com/office/drawing/2014/main" id="{3805FDC9-8E5E-D444-8133-23D53E8E42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6152" y="-1699408"/>
            <a:ext cx="1340843" cy="1276993"/>
          </a:xfrm>
          <a:prstGeom prst="rect">
            <a:avLst/>
          </a:prstGeom>
        </p:spPr>
      </p:pic>
      <p:pic>
        <p:nvPicPr>
          <p:cNvPr id="49" name="Topping 3">
            <a:extLst>
              <a:ext uri="{FF2B5EF4-FFF2-40B4-BE49-F238E27FC236}">
                <a16:creationId xmlns:a16="http://schemas.microsoft.com/office/drawing/2014/main" id="{96005625-7D69-0849-A6F1-9911C2D584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6186" b="97938" l="6000" r="91000">
                        <a14:foregroundMark x1="50000" y1="7216" x2="50000" y2="7216"/>
                        <a14:foregroundMark x1="91000" y1="52577" x2="91000" y2="52577"/>
                        <a14:foregroundMark x1="59000" y1="90722" x2="59000" y2="90722"/>
                        <a14:foregroundMark x1="46000" y1="94845" x2="46000" y2="94845"/>
                        <a14:foregroundMark x1="6000" y1="53608" x2="6000" y2="53608"/>
                        <a14:foregroundMark x1="43000" y1="89691" x2="50000" y2="97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231452" y="-1719157"/>
            <a:ext cx="1316488" cy="1276993"/>
          </a:xfrm>
          <a:prstGeom prst="rect">
            <a:avLst/>
          </a:prstGeom>
        </p:spPr>
      </p:pic>
      <p:pic>
        <p:nvPicPr>
          <p:cNvPr id="50" name="Topping 4">
            <a:extLst>
              <a:ext uri="{FF2B5EF4-FFF2-40B4-BE49-F238E27FC236}">
                <a16:creationId xmlns:a16="http://schemas.microsoft.com/office/drawing/2014/main" id="{EE433C49-547F-8F4D-85C5-820159A543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26629" y="-1692809"/>
            <a:ext cx="1312140" cy="1459421"/>
          </a:xfrm>
          <a:prstGeom prst="rect">
            <a:avLst/>
          </a:prstGeom>
        </p:spPr>
      </p:pic>
      <p:pic>
        <p:nvPicPr>
          <p:cNvPr id="51" name="Topping 5">
            <a:extLst>
              <a:ext uri="{FF2B5EF4-FFF2-40B4-BE49-F238E27FC236}">
                <a16:creationId xmlns:a16="http://schemas.microsoft.com/office/drawing/2014/main" id="{79394F3E-15BB-A145-817C-A13FE28FFE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905" r="94286">
                        <a14:foregroundMark x1="46667" y1="10000" x2="46667" y2="10000"/>
                        <a14:foregroundMark x1="88571" y1="75455" x2="88571" y2="75455"/>
                        <a14:foregroundMark x1="90476" y1="63636" x2="90476" y2="63636"/>
                        <a14:foregroundMark x1="60000" y1="91818" x2="60000" y2="91818"/>
                        <a14:foregroundMark x1="91429" y1="70000" x2="91429" y2="70000"/>
                        <a14:foregroundMark x1="94286" y1="73636" x2="94286" y2="73636"/>
                        <a14:backgroundMark x1="0" y1="47273" x2="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2601" y="-1647202"/>
            <a:ext cx="1306015" cy="1368207"/>
          </a:xfrm>
          <a:prstGeom prst="rect">
            <a:avLst/>
          </a:prstGeom>
        </p:spPr>
      </p:pic>
      <p:pic>
        <p:nvPicPr>
          <p:cNvPr id="52" name="Topping 6">
            <a:extLst>
              <a:ext uri="{FF2B5EF4-FFF2-40B4-BE49-F238E27FC236}">
                <a16:creationId xmlns:a16="http://schemas.microsoft.com/office/drawing/2014/main" id="{1EFFAEC7-F2B7-4649-88AF-1001194826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7071" b="94949" l="6667" r="95000">
                        <a14:foregroundMark x1="41667" y1="7071" x2="41667" y2="7071"/>
                        <a14:foregroundMark x1="85000" y1="72727" x2="85000" y2="72727"/>
                        <a14:foregroundMark x1="83333" y1="69697" x2="73333" y2="80808"/>
                        <a14:foregroundMark x1="86667" y1="66667" x2="86667" y2="66667"/>
                        <a14:foregroundMark x1="95000" y1="74747" x2="95000" y2="74747"/>
                        <a14:foregroundMark x1="45833" y1="90909" x2="45833" y2="90909"/>
                        <a14:foregroundMark x1="66667" y1="87879" x2="66667" y2="87879"/>
                        <a14:foregroundMark x1="6667" y1="56566" x2="6667" y2="56566"/>
                        <a14:foregroundMark x1="70833" y1="94949" x2="70833" y2="94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4232" y="-1666395"/>
            <a:ext cx="1547871" cy="1276993"/>
          </a:xfrm>
          <a:prstGeom prst="rect">
            <a:avLst/>
          </a:prstGeom>
        </p:spPr>
      </p:pic>
      <p:pic>
        <p:nvPicPr>
          <p:cNvPr id="53" name="Topping 7">
            <a:extLst>
              <a:ext uri="{FF2B5EF4-FFF2-40B4-BE49-F238E27FC236}">
                <a16:creationId xmlns:a16="http://schemas.microsoft.com/office/drawing/2014/main" id="{EC4EBDD3-2047-944C-8A3E-BEDA142C956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11751" y="-1671440"/>
            <a:ext cx="1341895" cy="1368207"/>
          </a:xfrm>
          <a:prstGeom prst="rect">
            <a:avLst/>
          </a:prstGeom>
        </p:spPr>
      </p:pic>
      <p:pic>
        <p:nvPicPr>
          <p:cNvPr id="54" name="Topping 8">
            <a:extLst>
              <a:ext uri="{FF2B5EF4-FFF2-40B4-BE49-F238E27FC236}">
                <a16:creationId xmlns:a16="http://schemas.microsoft.com/office/drawing/2014/main" id="{8D196C3D-5586-894A-A733-0627F80067B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79111" y="-1616236"/>
            <a:ext cx="1264946" cy="1368207"/>
          </a:xfrm>
          <a:prstGeom prst="rect">
            <a:avLst/>
          </a:prstGeom>
        </p:spPr>
      </p:pic>
      <p:pic>
        <p:nvPicPr>
          <p:cNvPr id="55" name="Topping 9">
            <a:extLst>
              <a:ext uri="{FF2B5EF4-FFF2-40B4-BE49-F238E27FC236}">
                <a16:creationId xmlns:a16="http://schemas.microsoft.com/office/drawing/2014/main" id="{6945C697-2A57-C148-A6AC-DCA9D7C263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280155" y="-1710755"/>
            <a:ext cx="1634247" cy="1368207"/>
          </a:xfrm>
          <a:prstGeom prst="rect">
            <a:avLst/>
          </a:prstGeom>
        </p:spPr>
      </p:pic>
      <p:sp>
        <p:nvSpPr>
          <p:cNvPr id="2" name="Oval 1">
            <a:hlinkClick r:id="rId33" action="ppaction://hlinksldjump"/>
            <a:extLst>
              <a:ext uri="{FF2B5EF4-FFF2-40B4-BE49-F238E27FC236}">
                <a16:creationId xmlns:a16="http://schemas.microsoft.com/office/drawing/2014/main" id="{6B36D551-5062-3E49-87DD-A8DEDA3D1B16}"/>
              </a:ext>
            </a:extLst>
          </p:cNvPr>
          <p:cNvSpPr/>
          <p:nvPr/>
        </p:nvSpPr>
        <p:spPr>
          <a:xfrm>
            <a:off x="706151" y="5215369"/>
            <a:ext cx="638496" cy="63849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chemeClr val="bg2">
                      <a:lumMod val="50000"/>
                    </a:schemeClr>
                  </a:outerShdw>
                </a:effectLst>
                <a:latin typeface="Porky's" pitchFamily="2" charset="0"/>
              </a:rPr>
              <a:t>1</a:t>
            </a:r>
          </a:p>
        </p:txBody>
      </p:sp>
      <p:sp>
        <p:nvSpPr>
          <p:cNvPr id="76" name="Oval 75">
            <a:hlinkClick r:id="rId34" action="ppaction://hlinksldjump"/>
            <a:extLst>
              <a:ext uri="{FF2B5EF4-FFF2-40B4-BE49-F238E27FC236}">
                <a16:creationId xmlns:a16="http://schemas.microsoft.com/office/drawing/2014/main" id="{0D371DDC-643D-AD46-8AB9-B3142BA49B45}"/>
              </a:ext>
            </a:extLst>
          </p:cNvPr>
          <p:cNvSpPr/>
          <p:nvPr/>
        </p:nvSpPr>
        <p:spPr>
          <a:xfrm>
            <a:off x="2172359" y="5215369"/>
            <a:ext cx="638496" cy="63849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chemeClr val="bg2">
                      <a:lumMod val="50000"/>
                    </a:schemeClr>
                  </a:outerShdw>
                </a:effectLst>
                <a:latin typeface="Porky's" pitchFamily="2" charset="0"/>
              </a:rPr>
              <a:t>2</a:t>
            </a:r>
          </a:p>
        </p:txBody>
      </p:sp>
      <p:sp>
        <p:nvSpPr>
          <p:cNvPr id="77" name="Oval 76">
            <a:hlinkClick r:id="rId35" action="ppaction://hlinksldjump"/>
            <a:extLst>
              <a:ext uri="{FF2B5EF4-FFF2-40B4-BE49-F238E27FC236}">
                <a16:creationId xmlns:a16="http://schemas.microsoft.com/office/drawing/2014/main" id="{2F85B40F-40D1-AC45-A12C-2469240D0E57}"/>
              </a:ext>
            </a:extLst>
          </p:cNvPr>
          <p:cNvSpPr/>
          <p:nvPr/>
        </p:nvSpPr>
        <p:spPr>
          <a:xfrm>
            <a:off x="3667222" y="5215369"/>
            <a:ext cx="638496" cy="63849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chemeClr val="bg2">
                      <a:lumMod val="50000"/>
                    </a:schemeClr>
                  </a:outerShdw>
                </a:effectLst>
                <a:latin typeface="Porky's" pitchFamily="2" charset="0"/>
              </a:rPr>
              <a:t>3</a:t>
            </a:r>
          </a:p>
        </p:txBody>
      </p:sp>
      <p:sp>
        <p:nvSpPr>
          <p:cNvPr id="78" name="Oval 77">
            <a:hlinkClick r:id="rId36" action="ppaction://hlinksldjump"/>
            <a:extLst>
              <a:ext uri="{FF2B5EF4-FFF2-40B4-BE49-F238E27FC236}">
                <a16:creationId xmlns:a16="http://schemas.microsoft.com/office/drawing/2014/main" id="{EBEDD628-C128-5C40-8688-4209CAE99B17}"/>
              </a:ext>
            </a:extLst>
          </p:cNvPr>
          <p:cNvSpPr/>
          <p:nvPr/>
        </p:nvSpPr>
        <p:spPr>
          <a:xfrm>
            <a:off x="5157949" y="5215369"/>
            <a:ext cx="638496" cy="63849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chemeClr val="bg2">
                      <a:lumMod val="50000"/>
                    </a:schemeClr>
                  </a:outerShdw>
                </a:effectLst>
                <a:latin typeface="Porky's" pitchFamily="2" charset="0"/>
              </a:rPr>
              <a:t>4</a:t>
            </a:r>
          </a:p>
        </p:txBody>
      </p:sp>
      <p:sp>
        <p:nvSpPr>
          <p:cNvPr id="79" name="Oval 78">
            <a:hlinkClick r:id="rId37" action="ppaction://hlinksldjump"/>
            <a:extLst>
              <a:ext uri="{FF2B5EF4-FFF2-40B4-BE49-F238E27FC236}">
                <a16:creationId xmlns:a16="http://schemas.microsoft.com/office/drawing/2014/main" id="{D0211295-3537-6B45-B8A7-D926BE1D80D5}"/>
              </a:ext>
            </a:extLst>
          </p:cNvPr>
          <p:cNvSpPr/>
          <p:nvPr/>
        </p:nvSpPr>
        <p:spPr>
          <a:xfrm>
            <a:off x="6632804" y="5245773"/>
            <a:ext cx="638496" cy="63849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chemeClr val="bg2">
                      <a:lumMod val="50000"/>
                    </a:schemeClr>
                  </a:outerShdw>
                </a:effectLst>
                <a:latin typeface="Porky's" pitchFamily="2" charset="0"/>
              </a:rPr>
              <a:t>5</a:t>
            </a:r>
          </a:p>
        </p:txBody>
      </p:sp>
      <p:pic>
        <p:nvPicPr>
          <p:cNvPr id="91" name="Let It Go BGM">
            <a:hlinkClick r:id="" action="ppaction://media"/>
            <a:extLst>
              <a:ext uri="{FF2B5EF4-FFF2-40B4-BE49-F238E27FC236}">
                <a16:creationId xmlns:a16="http://schemas.microsoft.com/office/drawing/2014/main" id="{3084B430-7536-6F42-87D8-21B90A173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rcRect/>
          <a:stretch/>
        </p:blipFill>
        <p:spPr>
          <a:xfrm>
            <a:off x="9579448" y="-4876909"/>
            <a:ext cx="1505418" cy="1824276"/>
          </a:xfrm>
          <a:prstGeom prst="rect">
            <a:avLst/>
          </a:prstGeom>
        </p:spPr>
      </p:pic>
      <p:pic>
        <p:nvPicPr>
          <p:cNvPr id="92" name="Yay Sound" descr="Children Yay! SFX.mp3">
            <a:hlinkClick r:id="" action="ppaction://media"/>
            <a:extLst>
              <a:ext uri="{FF2B5EF4-FFF2-40B4-BE49-F238E27FC236}">
                <a16:creationId xmlns:a16="http://schemas.microsoft.com/office/drawing/2014/main" id="{4079A766-DF8E-EF41-92A3-CA0874347E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35188" y="-4391884"/>
            <a:ext cx="810789" cy="810789"/>
          </a:xfrm>
          <a:prstGeom prst="rect">
            <a:avLst/>
          </a:prstGeom>
        </p:spPr>
      </p:pic>
      <p:pic>
        <p:nvPicPr>
          <p:cNvPr id="93" name="Yay Sound" descr="Children Yay! SFX.mp3">
            <a:hlinkClick r:id="" action="ppaction://media"/>
            <a:extLst>
              <a:ext uri="{FF2B5EF4-FFF2-40B4-BE49-F238E27FC236}">
                <a16:creationId xmlns:a16="http://schemas.microsoft.com/office/drawing/2014/main" id="{B425BBB0-7525-444A-83F3-193E7D9773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35188" y="-4391884"/>
            <a:ext cx="810789" cy="810789"/>
          </a:xfrm>
          <a:prstGeom prst="rect">
            <a:avLst/>
          </a:prstGeom>
        </p:spPr>
      </p:pic>
      <p:pic>
        <p:nvPicPr>
          <p:cNvPr id="94" name="Yay Sound" descr="Children Yay! SFX.mp3">
            <a:hlinkClick r:id="" action="ppaction://media"/>
            <a:extLst>
              <a:ext uri="{FF2B5EF4-FFF2-40B4-BE49-F238E27FC236}">
                <a16:creationId xmlns:a16="http://schemas.microsoft.com/office/drawing/2014/main" id="{7874EC24-7F15-834F-8528-816627691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35188" y="-4391884"/>
            <a:ext cx="810789" cy="810789"/>
          </a:xfrm>
          <a:prstGeom prst="rect">
            <a:avLst/>
          </a:prstGeom>
        </p:spPr>
      </p:pic>
      <p:pic>
        <p:nvPicPr>
          <p:cNvPr id="95" name="Yay Sound" descr="Children Yay! SFX.mp3">
            <a:hlinkClick r:id="" action="ppaction://media"/>
            <a:extLst>
              <a:ext uri="{FF2B5EF4-FFF2-40B4-BE49-F238E27FC236}">
                <a16:creationId xmlns:a16="http://schemas.microsoft.com/office/drawing/2014/main" id="{A5C7792C-AD56-E64B-B3CC-AE67E4D4EB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35188" y="-4391884"/>
            <a:ext cx="810789" cy="810789"/>
          </a:xfrm>
          <a:prstGeom prst="rect">
            <a:avLst/>
          </a:prstGeom>
        </p:spPr>
      </p:pic>
      <p:pic>
        <p:nvPicPr>
          <p:cNvPr id="96" name="Yay Sound" descr="Children Yay! SFX.mp3">
            <a:hlinkClick r:id="" action="ppaction://media"/>
            <a:extLst>
              <a:ext uri="{FF2B5EF4-FFF2-40B4-BE49-F238E27FC236}">
                <a16:creationId xmlns:a16="http://schemas.microsoft.com/office/drawing/2014/main" id="{5967C14B-79F5-3940-8603-5B1674463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35188" y="-4391884"/>
            <a:ext cx="810789" cy="810789"/>
          </a:xfrm>
          <a:prstGeom prst="rect">
            <a:avLst/>
          </a:prstGeom>
        </p:spPr>
      </p:pic>
      <p:pic>
        <p:nvPicPr>
          <p:cNvPr id="97" name="Yay Sound" descr="Children Yay! SFX.mp3">
            <a:hlinkClick r:id="" action="ppaction://media"/>
            <a:extLst>
              <a:ext uri="{FF2B5EF4-FFF2-40B4-BE49-F238E27FC236}">
                <a16:creationId xmlns:a16="http://schemas.microsoft.com/office/drawing/2014/main" id="{F9659FEE-35CD-DE49-AB9C-7F2B4EA6EB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35188" y="-4391884"/>
            <a:ext cx="810789" cy="810789"/>
          </a:xfrm>
          <a:prstGeom prst="rect">
            <a:avLst/>
          </a:prstGeom>
        </p:spPr>
      </p:pic>
      <p:pic>
        <p:nvPicPr>
          <p:cNvPr id="98" name="Yay Sound" descr="Children Yay! SFX.mp3">
            <a:hlinkClick r:id="" action="ppaction://media"/>
            <a:extLst>
              <a:ext uri="{FF2B5EF4-FFF2-40B4-BE49-F238E27FC236}">
                <a16:creationId xmlns:a16="http://schemas.microsoft.com/office/drawing/2014/main" id="{A122F9EA-FCD7-9748-BE28-1C2EBABFEC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977819" y="-3157443"/>
            <a:ext cx="810789" cy="810789"/>
          </a:xfrm>
          <a:prstGeom prst="rect">
            <a:avLst/>
          </a:prstGeom>
        </p:spPr>
      </p:pic>
      <p:grpSp>
        <p:nvGrpSpPr>
          <p:cNvPr id="99" name="Shop Button">
            <a:extLst>
              <a:ext uri="{FF2B5EF4-FFF2-40B4-BE49-F238E27FC236}">
                <a16:creationId xmlns:a16="http://schemas.microsoft.com/office/drawing/2014/main" id="{9930778A-7A68-D488-64E3-69210AC0A6D4}"/>
              </a:ext>
            </a:extLst>
          </p:cNvPr>
          <p:cNvGrpSpPr/>
          <p:nvPr/>
        </p:nvGrpSpPr>
        <p:grpSpPr>
          <a:xfrm>
            <a:off x="10822312" y="6099811"/>
            <a:ext cx="1166636" cy="638496"/>
            <a:chOff x="11022471" y="6217920"/>
            <a:chExt cx="1169529" cy="640080"/>
          </a:xfrm>
        </p:grpSpPr>
        <p:pic>
          <p:nvPicPr>
            <p:cNvPr id="100" name="Picture 99">
              <a:hlinkClick r:id="rId40" action="ppaction://hlinksldjump">
                <a:snd r:embed="rId41" name="click.wav"/>
              </a:hlinkClick>
              <a:extLst>
                <a:ext uri="{FF2B5EF4-FFF2-40B4-BE49-F238E27FC236}">
                  <a16:creationId xmlns:a16="http://schemas.microsoft.com/office/drawing/2014/main" id="{9B166F76-9D10-2C1B-2645-4A13181FF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11022471" y="6217920"/>
              <a:ext cx="1169529" cy="640080"/>
            </a:xfrm>
            <a:prstGeom prst="rect">
              <a:avLst/>
            </a:prstGeom>
            <a:effectLst>
              <a:outerShdw blurRad="50800" dist="38100" dir="2700000" algn="tl" rotWithShape="0">
                <a:prstClr val="black"/>
              </a:outerShdw>
            </a:effectLst>
          </p:spPr>
        </p:pic>
        <p:sp>
          <p:nvSpPr>
            <p:cNvPr id="101" name="TextBox 100">
              <a:hlinkClick r:id="" action="ppaction://hlinkshowjump?jump=lastslide">
                <a:snd r:embed="rId41" name="click.wav"/>
              </a:hlinkClick>
              <a:extLst>
                <a:ext uri="{FF2B5EF4-FFF2-40B4-BE49-F238E27FC236}">
                  <a16:creationId xmlns:a16="http://schemas.microsoft.com/office/drawing/2014/main" id="{689F41A6-7D5F-92B2-67F9-80925F566BE6}"/>
                </a:ext>
              </a:extLst>
            </p:cNvPr>
            <p:cNvSpPr txBox="1"/>
            <p:nvPr/>
          </p:nvSpPr>
          <p:spPr>
            <a:xfrm>
              <a:off x="11159413" y="6351435"/>
              <a:ext cx="7837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95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Porky's" pitchFamily="2" charset="0"/>
                </a:rPr>
                <a:t>Next</a:t>
              </a:r>
              <a:endParaRPr lang="en-US" sz="1397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Porky'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897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713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713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1209E-6 3.7037E-7 L 0.04803 3.7037E-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7 -0.04166 L 0.00808 0.8243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4328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125 L 0.00469 0.75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75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.02709 L 0.00352 0.69121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19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0.02709 L 0.00456 0.62107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9699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4167 L 0.00234 0.56158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995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2709 L -0.00065 0.5007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23681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4167 L 0.00261 0.41759 " pathEditMode="relative" rAng="0" ptsTypes="AA">
                                      <p:cBhvr>
                                        <p:cTn id="1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8796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375 L 0.00117 0.33912 " pathEditMode="relative" rAng="0" ptsTypes="AA">
                                      <p:cBhvr>
                                        <p:cTn id="1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69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1042 L -0.00586 0.26042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713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4166 L 0.00807 0.82431 " pathEditMode="relative" rAng="0" ptsTypes="AA">
                                      <p:cBhvr>
                                        <p:cTn id="1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43287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8 0.0125 L 0.00468 0.75 " pathEditMode="relative" rAng="0" ptsTypes="AA">
                                      <p:cBhvr>
                                        <p:cTn id="1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75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.02709 L 0.00352 0.69121 " pathEditMode="relative" rAng="0" ptsTypes="AA">
                                      <p:cBhvr>
                                        <p:cTn id="1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194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2709 L 0.00456 0.62107 " pathEditMode="relative" rAng="0" ptsTypes="AA">
                                      <p:cBhvr>
                                        <p:cTn id="1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9699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0.04167 L 0.00235 0.56158 " pathEditMode="relative" rAng="0" ptsTypes="AA">
                                      <p:cBhvr>
                                        <p:cTn id="2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995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2709 L -0.00065 0.5007 " pathEditMode="relative" rAng="0" ptsTypes="AA">
                                      <p:cBhvr>
                                        <p:cTn id="2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23681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4167 L 0.0026 0.41759 " pathEditMode="relative" rAng="0" ptsTypes="AA">
                                      <p:cBhvr>
                                        <p:cTn id="2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8796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0375 L 0.00118 0.33912 " pathEditMode="relative" rAng="0" ptsTypes="AA">
                                      <p:cBhvr>
                                        <p:cTn id="2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69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1042 L -0.00586 0.26042 " pathEditMode="relative" rAng="0" ptsTypes="AA">
                                      <p:cBhvr>
                                        <p:cTn id="2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3" dur="713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4166 L 0.00807 0.82431 " pathEditMode="relative" rAng="0" ptsTypes="AA">
                                      <p:cBhvr>
                                        <p:cTn id="2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43287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8 0.0125 L 0.00468 0.75 " pathEditMode="relative" rAng="0" ptsTypes="AA">
                                      <p:cBhvr>
                                        <p:cTn id="2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75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.02709 L 0.00352 0.69121 " pathEditMode="relative" rAng="0" ptsTypes="AA">
                                      <p:cBhvr>
                                        <p:cTn id="2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194"/>
                                    </p:animMotion>
                                  </p:childTnLst>
                                </p:cTn>
                              </p:par>
                              <p:par>
                                <p:cTn id="27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2709 L 0.00456 0.62107 " pathEditMode="relative" rAng="0" ptsTypes="AA">
                                      <p:cBhvr>
                                        <p:cTn id="2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9699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0.04167 L 0.00235 0.56158 " pathEditMode="relative" rAng="0" ptsTypes="AA">
                                      <p:cBhvr>
                                        <p:cTn id="2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995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2709 L -0.00065 0.5007 " pathEditMode="relative" rAng="0" ptsTypes="AA">
                                      <p:cBhvr>
                                        <p:cTn id="3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23681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4167 L 0.0026 0.41759 " pathEditMode="relative" rAng="0" ptsTypes="AA">
                                      <p:cBhvr>
                                        <p:cTn id="3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8796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0375 L 0.00118 0.33912 " pathEditMode="relative" rAng="0" ptsTypes="AA">
                                      <p:cBhvr>
                                        <p:cTn id="3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69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1042 L -0.00586 0.26042 " pathEditMode="relative" rAng="0" ptsTypes="AA">
                                      <p:cBhvr>
                                        <p:cTn id="3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6" dur="713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4166 L 0.00807 0.82431 " pathEditMode="relative" rAng="0" ptsTypes="AA">
                                      <p:cBhvr>
                                        <p:cTn id="3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43287"/>
                                    </p:animMotion>
                                  </p:childTnLst>
                                </p:cTn>
                              </p:par>
                              <p:par>
                                <p:cTn id="35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8 0.0125 L 0.00468 0.75 " pathEditMode="relative" rAng="0" ptsTypes="AA">
                                      <p:cBhvr>
                                        <p:cTn id="3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75"/>
                                    </p:animMotion>
                                  </p:childTnLst>
                                </p:cTn>
                              </p:par>
                              <p:par>
                                <p:cTn id="36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.02709 L 0.00352 0.69121 " pathEditMode="relative" rAng="0" ptsTypes="AA">
                                      <p:cBhvr>
                                        <p:cTn id="3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194"/>
                                    </p:animMotion>
                                  </p:childTnLst>
                                </p:cTn>
                              </p:par>
                              <p:par>
                                <p:cTn id="37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2709 L 0.00456 0.62107 " pathEditMode="relative" rAng="0" ptsTypes="AA">
                                      <p:cBhvr>
                                        <p:cTn id="3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9699"/>
                                    </p:animMotion>
                                  </p:childTnLst>
                                </p:cTn>
                              </p:par>
                              <p:par>
                                <p:cTn id="38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0.04167 L 0.00235 0.56158 " pathEditMode="relative" rAng="0" ptsTypes="AA">
                                      <p:cBhvr>
                                        <p:cTn id="3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995"/>
                                    </p:animMotion>
                                  </p:childTnLst>
                                </p:cTn>
                              </p:par>
                              <p:par>
                                <p:cTn id="39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2709 L -0.00065 0.5007 " pathEditMode="relative" rAng="0" ptsTypes="AA">
                                      <p:cBhvr>
                                        <p:cTn id="4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23681"/>
                                    </p:animMotion>
                                  </p:childTnLst>
                                </p:cTn>
                              </p:par>
                              <p:par>
                                <p:cTn id="40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4167 L 0.0026 0.41759 " pathEditMode="relative" rAng="0" ptsTypes="AA">
                                      <p:cBhvr>
                                        <p:cTn id="4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8796"/>
                                    </p:animMotion>
                                  </p:childTnLst>
                                </p:cTn>
                              </p:par>
                              <p:par>
                                <p:cTn id="4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375 L 0.00117 0.33912 " pathEditMode="relative" rAng="0" ptsTypes="AA">
                                      <p:cBhvr>
                                        <p:cTn id="4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69"/>
                                    </p:animMotion>
                                  </p:childTnLst>
                                </p:cTn>
                              </p:par>
                              <p:par>
                                <p:cTn id="4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1042 L -0.00586 0.26042 " pathEditMode="relative" rAng="0" ptsTypes="AA">
                                      <p:cBhvr>
                                        <p:cTn id="4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4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9" dur="713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4167 L 0.00807 0.82431 " pathEditMode="relative" rAng="0" ptsTypes="AA">
                                      <p:cBhvr>
                                        <p:cTn id="4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43287"/>
                                    </p:animMotion>
                                  </p:childTnLst>
                                </p:cTn>
                              </p:par>
                              <p:par>
                                <p:cTn id="44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125 L 0.00469 0.75 " pathEditMode="relative" rAng="0" ptsTypes="AA">
                                      <p:cBhvr>
                                        <p:cTn id="4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75"/>
                                    </p:animMotion>
                                  </p:childTnLst>
                                </p:cTn>
                              </p:par>
                              <p:par>
                                <p:cTn id="45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0.02708 L 0.00351 0.6912 " pathEditMode="relative" rAng="0" ptsTypes="AA">
                                      <p:cBhvr>
                                        <p:cTn id="4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194"/>
                                    </p:animMotion>
                                  </p:childTnLst>
                                </p:cTn>
                              </p:par>
                              <p:par>
                                <p:cTn id="4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2708 L 0.00455 0.62106 " pathEditMode="relative" rAng="0" ptsTypes="AA">
                                      <p:cBhvr>
                                        <p:cTn id="4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9699"/>
                                    </p:animMotion>
                                  </p:childTnLst>
                                </p:cTn>
                              </p:par>
                              <p:par>
                                <p:cTn id="47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4167 L 0.00234 0.56157 " pathEditMode="relative" rAng="0" ptsTypes="AA">
                                      <p:cBhvr>
                                        <p:cTn id="4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995"/>
                                    </p:animMotion>
                                  </p:childTnLst>
                                </p:cTn>
                              </p:par>
                              <p:par>
                                <p:cTn id="48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2708 L -0.00065 0.50069 " pathEditMode="relative" rAng="0" ptsTypes="AA">
                                      <p:cBhvr>
                                        <p:cTn id="49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23681"/>
                                    </p:animMotion>
                                  </p:childTnLst>
                                </p:cTn>
                              </p:par>
                              <p:par>
                                <p:cTn id="49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04166 L 0.0026 0.41759 " pathEditMode="relative" rAng="0" ptsTypes="AA">
                                      <p:cBhvr>
                                        <p:cTn id="5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8796"/>
                                    </p:animMotion>
                                  </p:childTnLst>
                                </p:cTn>
                              </p:par>
                              <p:par>
                                <p:cTn id="50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375 L 0.00117 0.33912 " pathEditMode="relative" rAng="0" ptsTypes="AA">
                                      <p:cBhvr>
                                        <p:cTn id="5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69"/>
                                    </p:animMotion>
                                  </p:childTnLst>
                                </p:cTn>
                              </p:par>
                              <p:par>
                                <p:cTn id="5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1042 L -0.00586 0.26042 " pathEditMode="relative" rAng="0" ptsTypes="AA">
                                      <p:cBhvr>
                                        <p:cTn id="5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2" dur="713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20000" numSld="999">
                <p:cTn id="53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>
                <p:cTn id="5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5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>
                <p:cTn id="5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5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5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5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audio>
              <p:cMediaNode vol="6061">
                <p:cTn id="5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  <p:bldLst>
      <p:bldP spid="2" grpId="0"/>
      <p:bldP spid="76" grpId="0"/>
      <p:bldP spid="77" grpId="0"/>
      <p:bldP spid="78" grpId="0"/>
      <p:bldP spid="7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ront Cover">
            <a:extLst>
              <a:ext uri="{FF2B5EF4-FFF2-40B4-BE49-F238E27FC236}">
                <a16:creationId xmlns:a16="http://schemas.microsoft.com/office/drawing/2014/main" id="{AC40A4A6-2DD9-614B-993D-731342E8A2B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2792" b="5840"/>
          <a:stretch/>
        </p:blipFill>
        <p:spPr>
          <a:xfrm>
            <a:off x="-81079" y="-37124"/>
            <a:ext cx="12323995" cy="69322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141E5E-0BC8-BE4D-80DD-41F1BE411043}"/>
              </a:ext>
            </a:extLst>
          </p:cNvPr>
          <p:cNvSpPr txBox="1"/>
          <p:nvPr/>
        </p:nvSpPr>
        <p:spPr>
          <a:xfrm>
            <a:off x="778476" y="717738"/>
            <a:ext cx="47697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Xử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lí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huống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nhờ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mang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sang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nhưng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quên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mất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Khi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mang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sang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chưa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xử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lí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grpSp>
        <p:nvGrpSpPr>
          <p:cNvPr id="24" name="Shop Button">
            <a:extLst>
              <a:ext uri="{FF2B5EF4-FFF2-40B4-BE49-F238E27FC236}">
                <a16:creationId xmlns:a16="http://schemas.microsoft.com/office/drawing/2014/main" id="{C7DA3EA0-488C-B24B-882C-01AD88C994A0}"/>
              </a:ext>
            </a:extLst>
          </p:cNvPr>
          <p:cNvGrpSpPr/>
          <p:nvPr/>
        </p:nvGrpSpPr>
        <p:grpSpPr>
          <a:xfrm flipH="1">
            <a:off x="1" y="6211021"/>
            <a:ext cx="1166636" cy="638496"/>
            <a:chOff x="11022471" y="6217920"/>
            <a:chExt cx="1169529" cy="640080"/>
          </a:xfrm>
        </p:grpSpPr>
        <p:pic>
          <p:nvPicPr>
            <p:cNvPr id="25" name="Picture 24">
              <a:hlinkClick r:id="rId4" action="ppaction://hlinksldjump">
                <a:snd r:embed="rId5" name="click.wav"/>
              </a:hlinkClick>
              <a:extLst>
                <a:ext uri="{FF2B5EF4-FFF2-40B4-BE49-F238E27FC236}">
                  <a16:creationId xmlns:a16="http://schemas.microsoft.com/office/drawing/2014/main" id="{DC329AA3-22FF-8545-A8CC-47801748D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22471" y="6217920"/>
              <a:ext cx="1169529" cy="640080"/>
            </a:xfrm>
            <a:prstGeom prst="rect">
              <a:avLst/>
            </a:prstGeom>
            <a:effectLst>
              <a:outerShdw blurRad="50800" dist="38100" dir="2700000" algn="tl" rotWithShape="0">
                <a:prstClr val="black"/>
              </a:outerShdw>
            </a:effectLst>
          </p:spPr>
        </p:pic>
        <p:sp>
          <p:nvSpPr>
            <p:cNvPr id="26" name="TextBox 25">
              <a:hlinkClick r:id="rId4" action="ppaction://hlinksldjump">
                <a:snd r:embed="rId5" name="click.wav"/>
              </a:hlinkClick>
              <a:extLst>
                <a:ext uri="{FF2B5EF4-FFF2-40B4-BE49-F238E27FC236}">
                  <a16:creationId xmlns:a16="http://schemas.microsoft.com/office/drawing/2014/main" id="{9A090A14-71F1-8D40-9400-EA45A7829273}"/>
                </a:ext>
              </a:extLst>
            </p:cNvPr>
            <p:cNvSpPr txBox="1"/>
            <p:nvPr/>
          </p:nvSpPr>
          <p:spPr>
            <a:xfrm>
              <a:off x="11159413" y="6351435"/>
              <a:ext cx="7837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95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Porky's" pitchFamily="2" charset="0"/>
                </a:rPr>
                <a:t>Shop</a:t>
              </a:r>
              <a:endParaRPr lang="en-US" sz="1397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Porky's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694AB48-3288-B5CA-41C0-9AC4D0D220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6600">
            <a:off x="6553366" y="630556"/>
            <a:ext cx="4797591" cy="2667352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4F619D-81B3-03D7-DE9A-5457E5537243}"/>
              </a:ext>
            </a:extLst>
          </p:cNvPr>
          <p:cNvSpPr txBox="1"/>
          <p:nvPr/>
        </p:nvSpPr>
        <p:spPr>
          <a:xfrm rot="223853">
            <a:off x="6330779" y="3068437"/>
            <a:ext cx="47697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thật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xin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lỗi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mang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sang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ngay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951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4804 -7.40741E-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ront Cover">
            <a:extLst>
              <a:ext uri="{FF2B5EF4-FFF2-40B4-BE49-F238E27FC236}">
                <a16:creationId xmlns:a16="http://schemas.microsoft.com/office/drawing/2014/main" id="{AC40A4A6-2DD9-614B-993D-731342E8A2B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2792" b="5840"/>
          <a:stretch/>
        </p:blipFill>
        <p:spPr>
          <a:xfrm>
            <a:off x="-81079" y="-111317"/>
            <a:ext cx="12323995" cy="69322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141E5E-0BC8-BE4D-80DD-41F1BE411043}"/>
              </a:ext>
            </a:extLst>
          </p:cNvPr>
          <p:cNvSpPr txBox="1"/>
          <p:nvPr/>
        </p:nvSpPr>
        <p:spPr>
          <a:xfrm>
            <a:off x="1033384" y="1174938"/>
            <a:ext cx="4441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ý </a:t>
            </a: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xử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lí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Nam </a:t>
            </a: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sao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grpSp>
        <p:nvGrpSpPr>
          <p:cNvPr id="24" name="Shop Button">
            <a:extLst>
              <a:ext uri="{FF2B5EF4-FFF2-40B4-BE49-F238E27FC236}">
                <a16:creationId xmlns:a16="http://schemas.microsoft.com/office/drawing/2014/main" id="{C7DA3EA0-488C-B24B-882C-01AD88C994A0}"/>
              </a:ext>
            </a:extLst>
          </p:cNvPr>
          <p:cNvGrpSpPr/>
          <p:nvPr/>
        </p:nvGrpSpPr>
        <p:grpSpPr>
          <a:xfrm flipH="1">
            <a:off x="1" y="6211021"/>
            <a:ext cx="1166636" cy="638496"/>
            <a:chOff x="11022471" y="6217920"/>
            <a:chExt cx="1169529" cy="640080"/>
          </a:xfrm>
        </p:grpSpPr>
        <p:pic>
          <p:nvPicPr>
            <p:cNvPr id="25" name="Picture 24">
              <a:hlinkClick r:id="rId4" action="ppaction://hlinksldjump">
                <a:snd r:embed="rId5" name="click.wav"/>
              </a:hlinkClick>
              <a:extLst>
                <a:ext uri="{FF2B5EF4-FFF2-40B4-BE49-F238E27FC236}">
                  <a16:creationId xmlns:a16="http://schemas.microsoft.com/office/drawing/2014/main" id="{DC329AA3-22FF-8545-A8CC-47801748D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22471" y="6217920"/>
              <a:ext cx="1169529" cy="640080"/>
            </a:xfrm>
            <a:prstGeom prst="rect">
              <a:avLst/>
            </a:prstGeom>
            <a:effectLst>
              <a:outerShdw blurRad="50800" dist="38100" dir="2700000" algn="tl" rotWithShape="0">
                <a:prstClr val="black"/>
              </a:outerShdw>
            </a:effectLst>
          </p:spPr>
        </p:pic>
        <p:sp>
          <p:nvSpPr>
            <p:cNvPr id="26" name="TextBox 25">
              <a:hlinkClick r:id="rId4" action="ppaction://hlinksldjump">
                <a:snd r:embed="rId5" name="click.wav"/>
              </a:hlinkClick>
              <a:extLst>
                <a:ext uri="{FF2B5EF4-FFF2-40B4-BE49-F238E27FC236}">
                  <a16:creationId xmlns:a16="http://schemas.microsoft.com/office/drawing/2014/main" id="{9A090A14-71F1-8D40-9400-EA45A7829273}"/>
                </a:ext>
              </a:extLst>
            </p:cNvPr>
            <p:cNvSpPr txBox="1"/>
            <p:nvPr/>
          </p:nvSpPr>
          <p:spPr>
            <a:xfrm>
              <a:off x="11159413" y="6351435"/>
              <a:ext cx="7837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95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Porky's" pitchFamily="2" charset="0"/>
                </a:rPr>
                <a:t>Shop</a:t>
              </a:r>
              <a:endParaRPr lang="en-US" sz="1397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Porky's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160A345-4A94-C7A8-4565-84A39BA16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4242">
            <a:off x="6618409" y="510373"/>
            <a:ext cx="4552548" cy="3143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7C192-A767-3AD5-E55D-DE2BF1798FF9}"/>
              </a:ext>
            </a:extLst>
          </p:cNvPr>
          <p:cNvSpPr txBox="1"/>
          <p:nvPr/>
        </p:nvSpPr>
        <p:spPr>
          <a:xfrm rot="223853">
            <a:off x="6343135" y="3557558"/>
            <a:ext cx="47697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ý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Nam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dũng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lỗi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337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4804 -7.40741E-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ront Cover">
            <a:extLst>
              <a:ext uri="{FF2B5EF4-FFF2-40B4-BE49-F238E27FC236}">
                <a16:creationId xmlns:a16="http://schemas.microsoft.com/office/drawing/2014/main" id="{AC40A4A6-2DD9-614B-993D-731342E8A2B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2792" b="5840"/>
          <a:stretch/>
        </p:blipFill>
        <p:spPr>
          <a:xfrm>
            <a:off x="-81079" y="-37124"/>
            <a:ext cx="12323995" cy="69322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141E5E-0BC8-BE4D-80DD-41F1BE411043}"/>
              </a:ext>
            </a:extLst>
          </p:cNvPr>
          <p:cNvSpPr txBox="1"/>
          <p:nvPr/>
        </p:nvSpPr>
        <p:spPr>
          <a:xfrm>
            <a:off x="1030034" y="1286455"/>
            <a:ext cx="4788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dối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lợi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ích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grpSp>
        <p:nvGrpSpPr>
          <p:cNvPr id="24" name="Shop Button">
            <a:extLst>
              <a:ext uri="{FF2B5EF4-FFF2-40B4-BE49-F238E27FC236}">
                <a16:creationId xmlns:a16="http://schemas.microsoft.com/office/drawing/2014/main" id="{C7DA3EA0-488C-B24B-882C-01AD88C994A0}"/>
              </a:ext>
            </a:extLst>
          </p:cNvPr>
          <p:cNvGrpSpPr/>
          <p:nvPr/>
        </p:nvGrpSpPr>
        <p:grpSpPr>
          <a:xfrm flipH="1">
            <a:off x="1" y="6211021"/>
            <a:ext cx="1166636" cy="638496"/>
            <a:chOff x="11022471" y="6217920"/>
            <a:chExt cx="1169529" cy="640080"/>
          </a:xfrm>
        </p:grpSpPr>
        <p:pic>
          <p:nvPicPr>
            <p:cNvPr id="25" name="Picture 24">
              <a:hlinkClick r:id="rId4" action="ppaction://hlinksldjump">
                <a:snd r:embed="rId5" name="click.wav"/>
              </a:hlinkClick>
              <a:extLst>
                <a:ext uri="{FF2B5EF4-FFF2-40B4-BE49-F238E27FC236}">
                  <a16:creationId xmlns:a16="http://schemas.microsoft.com/office/drawing/2014/main" id="{DC329AA3-22FF-8545-A8CC-47801748D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22471" y="6217920"/>
              <a:ext cx="1169529" cy="640080"/>
            </a:xfrm>
            <a:prstGeom prst="rect">
              <a:avLst/>
            </a:prstGeom>
            <a:effectLst>
              <a:outerShdw blurRad="50800" dist="38100" dir="2700000" algn="tl" rotWithShape="0">
                <a:prstClr val="black"/>
              </a:outerShdw>
            </a:effectLst>
          </p:spPr>
        </p:pic>
        <p:sp>
          <p:nvSpPr>
            <p:cNvPr id="26" name="TextBox 25">
              <a:hlinkClick r:id="rId4" action="ppaction://hlinksldjump">
                <a:snd r:embed="rId5" name="click.wav"/>
              </a:hlinkClick>
              <a:extLst>
                <a:ext uri="{FF2B5EF4-FFF2-40B4-BE49-F238E27FC236}">
                  <a16:creationId xmlns:a16="http://schemas.microsoft.com/office/drawing/2014/main" id="{9A090A14-71F1-8D40-9400-EA45A7829273}"/>
                </a:ext>
              </a:extLst>
            </p:cNvPr>
            <p:cNvSpPr txBox="1"/>
            <p:nvPr/>
          </p:nvSpPr>
          <p:spPr>
            <a:xfrm>
              <a:off x="11159413" y="6351435"/>
              <a:ext cx="7837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95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Porky's" pitchFamily="2" charset="0"/>
                </a:rPr>
                <a:t>Shop</a:t>
              </a:r>
              <a:endParaRPr lang="en-US" sz="1397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Porky's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3ED8247-EAC1-6043-7ADF-F100CBE133AD}"/>
              </a:ext>
            </a:extLst>
          </p:cNvPr>
          <p:cNvSpPr txBox="1"/>
          <p:nvPr/>
        </p:nvSpPr>
        <p:spPr>
          <a:xfrm rot="223853">
            <a:off x="6318572" y="1939008"/>
            <a:ext cx="49172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dối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chứng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tỏ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dũng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khiến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mọi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luôn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quý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tin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tưởng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1026" name="Picture 2" descr="Project pedagogy - Creche MiniMe Bertrange">
            <a:extLst>
              <a:ext uri="{FF2B5EF4-FFF2-40B4-BE49-F238E27FC236}">
                <a16:creationId xmlns:a16="http://schemas.microsoft.com/office/drawing/2014/main" id="{7983448E-7CAE-A0D2-FBE3-61C576AFE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456">
            <a:off x="7617260" y="429557"/>
            <a:ext cx="2319858" cy="171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61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4804 -7.40741E-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ront Cover">
            <a:extLst>
              <a:ext uri="{FF2B5EF4-FFF2-40B4-BE49-F238E27FC236}">
                <a16:creationId xmlns:a16="http://schemas.microsoft.com/office/drawing/2014/main" id="{AC40A4A6-2DD9-614B-993D-731342E8A2B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2792" b="5840"/>
          <a:stretch/>
        </p:blipFill>
        <p:spPr>
          <a:xfrm>
            <a:off x="-81079" y="-37124"/>
            <a:ext cx="12323995" cy="69322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141E5E-0BC8-BE4D-80DD-41F1BE411043}"/>
              </a:ext>
            </a:extLst>
          </p:cNvPr>
          <p:cNvSpPr txBox="1"/>
          <p:nvPr/>
        </p:nvSpPr>
        <p:spPr>
          <a:xfrm>
            <a:off x="823416" y="778625"/>
            <a:ext cx="47524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khuyên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Tan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Liên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ăn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vặt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cổng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bị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đau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bụng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Khi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“Con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ăn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đau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bụng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vậy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”, Liên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“Con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ăn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ạ”</a:t>
            </a:r>
          </a:p>
        </p:txBody>
      </p:sp>
      <p:grpSp>
        <p:nvGrpSpPr>
          <p:cNvPr id="21" name="Next Button">
            <a:extLst>
              <a:ext uri="{FF2B5EF4-FFF2-40B4-BE49-F238E27FC236}">
                <a16:creationId xmlns:a16="http://schemas.microsoft.com/office/drawing/2014/main" id="{7C022B94-30E3-794E-AC46-DE5AC3D3DD40}"/>
              </a:ext>
            </a:extLst>
          </p:cNvPr>
          <p:cNvGrpSpPr/>
          <p:nvPr/>
        </p:nvGrpSpPr>
        <p:grpSpPr>
          <a:xfrm>
            <a:off x="10995202" y="6211021"/>
            <a:ext cx="1166636" cy="638496"/>
            <a:chOff x="11022471" y="6217920"/>
            <a:chExt cx="1169529" cy="640080"/>
          </a:xfrm>
        </p:grpSpPr>
        <p:pic>
          <p:nvPicPr>
            <p:cNvPr id="22" name="Picture 21">
              <a:hlinkClick r:id="" action="ppaction://hlinkshowjump?jump=nextslide">
                <a:snd r:embed="rId4" name="click.wav"/>
              </a:hlinkClick>
              <a:extLst>
                <a:ext uri="{FF2B5EF4-FFF2-40B4-BE49-F238E27FC236}">
                  <a16:creationId xmlns:a16="http://schemas.microsoft.com/office/drawing/2014/main" id="{CF72E679-5136-D84C-936E-992DAB6E1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22471" y="6217920"/>
              <a:ext cx="1169529" cy="640080"/>
            </a:xfrm>
            <a:prstGeom prst="rect">
              <a:avLst/>
            </a:prstGeom>
            <a:effectLst>
              <a:outerShdw blurRad="50800" dist="38100" dir="2700000" algn="tl" rotWithShape="0">
                <a:prstClr val="black"/>
              </a:outerShdw>
            </a:effectLst>
          </p:spPr>
        </p:pic>
        <p:sp>
          <p:nvSpPr>
            <p:cNvPr id="23" name="TextBox 22">
              <a:hlinkClick r:id="" action="ppaction://hlinkshowjump?jump=nextslide">
                <a:snd r:embed="rId4" name="click.wav"/>
              </a:hlinkClick>
              <a:extLst>
                <a:ext uri="{FF2B5EF4-FFF2-40B4-BE49-F238E27FC236}">
                  <a16:creationId xmlns:a16="http://schemas.microsoft.com/office/drawing/2014/main" id="{B11352FF-31D5-4148-A0D6-2DF30BFD07C3}"/>
                </a:ext>
              </a:extLst>
            </p:cNvPr>
            <p:cNvSpPr txBox="1"/>
            <p:nvPr/>
          </p:nvSpPr>
          <p:spPr>
            <a:xfrm>
              <a:off x="11159413" y="6351435"/>
              <a:ext cx="7837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95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Porky's" pitchFamily="2" charset="0"/>
                </a:rPr>
                <a:t>Next</a:t>
              </a:r>
              <a:endParaRPr lang="en-US" sz="1397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Porky's" pitchFamily="2" charset="0"/>
              </a:endParaRPr>
            </a:p>
          </p:txBody>
        </p:sp>
      </p:grpSp>
      <p:grpSp>
        <p:nvGrpSpPr>
          <p:cNvPr id="24" name="Shop Button">
            <a:extLst>
              <a:ext uri="{FF2B5EF4-FFF2-40B4-BE49-F238E27FC236}">
                <a16:creationId xmlns:a16="http://schemas.microsoft.com/office/drawing/2014/main" id="{C7DA3EA0-488C-B24B-882C-01AD88C994A0}"/>
              </a:ext>
            </a:extLst>
          </p:cNvPr>
          <p:cNvGrpSpPr/>
          <p:nvPr/>
        </p:nvGrpSpPr>
        <p:grpSpPr>
          <a:xfrm flipH="1">
            <a:off x="1" y="6211021"/>
            <a:ext cx="1166636" cy="638496"/>
            <a:chOff x="11022471" y="6217920"/>
            <a:chExt cx="1169529" cy="640080"/>
          </a:xfrm>
        </p:grpSpPr>
        <p:pic>
          <p:nvPicPr>
            <p:cNvPr id="25" name="Picture 24">
              <a:hlinkClick r:id="rId6" action="ppaction://hlinksldjump">
                <a:snd r:embed="rId4" name="click.wav"/>
              </a:hlinkClick>
              <a:extLst>
                <a:ext uri="{FF2B5EF4-FFF2-40B4-BE49-F238E27FC236}">
                  <a16:creationId xmlns:a16="http://schemas.microsoft.com/office/drawing/2014/main" id="{DC329AA3-22FF-8545-A8CC-47801748D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22471" y="6217920"/>
              <a:ext cx="1169529" cy="640080"/>
            </a:xfrm>
            <a:prstGeom prst="rect">
              <a:avLst/>
            </a:prstGeom>
            <a:effectLst>
              <a:outerShdw blurRad="50800" dist="38100" dir="2700000" algn="tl" rotWithShape="0">
                <a:prstClr val="black"/>
              </a:outerShdw>
            </a:effectLst>
          </p:spPr>
        </p:pic>
        <p:sp>
          <p:nvSpPr>
            <p:cNvPr id="26" name="TextBox 25">
              <a:hlinkClick r:id="rId6" action="ppaction://hlinksldjump">
                <a:snd r:embed="rId4" name="click.wav"/>
              </a:hlinkClick>
              <a:extLst>
                <a:ext uri="{FF2B5EF4-FFF2-40B4-BE49-F238E27FC236}">
                  <a16:creationId xmlns:a16="http://schemas.microsoft.com/office/drawing/2014/main" id="{9A090A14-71F1-8D40-9400-EA45A7829273}"/>
                </a:ext>
              </a:extLst>
            </p:cNvPr>
            <p:cNvSpPr txBox="1"/>
            <p:nvPr/>
          </p:nvSpPr>
          <p:spPr>
            <a:xfrm>
              <a:off x="11159413" y="6351435"/>
              <a:ext cx="7837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95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Porky's" pitchFamily="2" charset="0"/>
                </a:rPr>
                <a:t>Shop</a:t>
              </a:r>
              <a:endParaRPr lang="en-US" sz="1397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Porky's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D4A100-D458-6E42-6553-63C4136CA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91933">
            <a:off x="6580997" y="529568"/>
            <a:ext cx="4551325" cy="25651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4C642A-ED26-C4EE-7562-78B5FFBE8503}"/>
              </a:ext>
            </a:extLst>
          </p:cNvPr>
          <p:cNvSpPr txBox="1"/>
          <p:nvPr/>
        </p:nvSpPr>
        <p:spPr>
          <a:xfrm rot="362906">
            <a:off x="6332719" y="3194300"/>
            <a:ext cx="49172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thật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đưa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khám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đỡ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đau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bụng</a:t>
            </a:r>
            <a:r>
              <a:rPr lang="en-US" sz="3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000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04791 -7.40741E-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4804 -7.40741E-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ront Cover">
            <a:extLst>
              <a:ext uri="{FF2B5EF4-FFF2-40B4-BE49-F238E27FC236}">
                <a16:creationId xmlns:a16="http://schemas.microsoft.com/office/drawing/2014/main" id="{AC40A4A6-2DD9-614B-993D-731342E8A2B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2792" b="5840"/>
          <a:stretch/>
        </p:blipFill>
        <p:spPr>
          <a:xfrm>
            <a:off x="-81079" y="-37124"/>
            <a:ext cx="12323995" cy="6932247"/>
          </a:xfrm>
          <a:prstGeom prst="rect">
            <a:avLst/>
          </a:prstGeom>
        </p:spPr>
      </p:pic>
      <p:grpSp>
        <p:nvGrpSpPr>
          <p:cNvPr id="24" name="Shop Button">
            <a:extLst>
              <a:ext uri="{FF2B5EF4-FFF2-40B4-BE49-F238E27FC236}">
                <a16:creationId xmlns:a16="http://schemas.microsoft.com/office/drawing/2014/main" id="{C7DA3EA0-488C-B24B-882C-01AD88C994A0}"/>
              </a:ext>
            </a:extLst>
          </p:cNvPr>
          <p:cNvGrpSpPr/>
          <p:nvPr/>
        </p:nvGrpSpPr>
        <p:grpSpPr>
          <a:xfrm flipH="1">
            <a:off x="1" y="6211021"/>
            <a:ext cx="1166636" cy="638496"/>
            <a:chOff x="11022471" y="6217920"/>
            <a:chExt cx="1169529" cy="640080"/>
          </a:xfrm>
        </p:grpSpPr>
        <p:pic>
          <p:nvPicPr>
            <p:cNvPr id="25" name="Picture 24">
              <a:hlinkClick r:id="rId4" action="ppaction://hlinksldjump">
                <a:snd r:embed="rId5" name="click.wav"/>
              </a:hlinkClick>
              <a:extLst>
                <a:ext uri="{FF2B5EF4-FFF2-40B4-BE49-F238E27FC236}">
                  <a16:creationId xmlns:a16="http://schemas.microsoft.com/office/drawing/2014/main" id="{DC329AA3-22FF-8545-A8CC-47801748D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22471" y="6217920"/>
              <a:ext cx="1169529" cy="640080"/>
            </a:xfrm>
            <a:prstGeom prst="rect">
              <a:avLst/>
            </a:prstGeom>
            <a:effectLst>
              <a:outerShdw blurRad="50800" dist="38100" dir="2700000" algn="tl" rotWithShape="0">
                <a:prstClr val="black"/>
              </a:outerShdw>
            </a:effectLst>
          </p:spPr>
        </p:pic>
        <p:sp>
          <p:nvSpPr>
            <p:cNvPr id="26" name="TextBox 25">
              <a:hlinkClick r:id="rId4" action="ppaction://hlinksldjump">
                <a:snd r:embed="rId5" name="click.wav"/>
              </a:hlinkClick>
              <a:extLst>
                <a:ext uri="{FF2B5EF4-FFF2-40B4-BE49-F238E27FC236}">
                  <a16:creationId xmlns:a16="http://schemas.microsoft.com/office/drawing/2014/main" id="{9A090A14-71F1-8D40-9400-EA45A7829273}"/>
                </a:ext>
              </a:extLst>
            </p:cNvPr>
            <p:cNvSpPr txBox="1"/>
            <p:nvPr/>
          </p:nvSpPr>
          <p:spPr>
            <a:xfrm>
              <a:off x="11159413" y="6351435"/>
              <a:ext cx="7837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95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Porky's" pitchFamily="2" charset="0"/>
                </a:rPr>
                <a:t>Shop</a:t>
              </a:r>
              <a:endParaRPr lang="en-US" sz="1397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Porky's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B0505C-DEF4-68D2-BA5A-2561B6F6264A}"/>
              </a:ext>
            </a:extLst>
          </p:cNvPr>
          <p:cNvSpPr txBox="1"/>
          <p:nvPr/>
        </p:nvSpPr>
        <p:spPr>
          <a:xfrm>
            <a:off x="1033384" y="1174938"/>
            <a:ext cx="4441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rút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hôm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nay?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6E80D6-DE6E-A7E3-17B6-02A16FDCBE72}"/>
              </a:ext>
            </a:extLst>
          </p:cNvPr>
          <p:cNvSpPr txBox="1"/>
          <p:nvPr/>
        </p:nvSpPr>
        <p:spPr>
          <a:xfrm rot="330112">
            <a:off x="6375134" y="958007"/>
            <a:ext cx="51522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luôn</a:t>
            </a:r>
            <a:r>
              <a:rPr lang="en-US" sz="2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2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chân</a:t>
            </a:r>
            <a:r>
              <a:rPr lang="en-US" sz="2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thật</a:t>
            </a:r>
            <a:r>
              <a:rPr lang="en-US" sz="2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2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just"/>
            <a:endParaRPr lang="en-US" sz="2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/>
            <a:endParaRPr lang="en-US" sz="2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28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Miệng</a:t>
            </a:r>
            <a:r>
              <a:rPr lang="en-US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xinh</a:t>
            </a:r>
            <a:r>
              <a:rPr lang="en-US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thật</a:t>
            </a:r>
            <a:r>
              <a:rPr lang="en-US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28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lang="en-US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en-US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mến</a:t>
            </a:r>
            <a:r>
              <a:rPr lang="en-US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cha </a:t>
            </a:r>
            <a:r>
              <a:rPr lang="en-US" sz="28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vui</a:t>
            </a:r>
            <a:r>
              <a:rPr lang="en-US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lòng</a:t>
            </a:r>
            <a:r>
              <a:rPr lang="en-US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277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4804 -7.40741E-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p33"/>
          <p:cNvGrpSpPr/>
          <p:nvPr/>
        </p:nvGrpSpPr>
        <p:grpSpPr>
          <a:xfrm>
            <a:off x="8224855" y="5290945"/>
            <a:ext cx="1685392" cy="1226187"/>
            <a:chOff x="6969300" y="5419938"/>
            <a:chExt cx="1481675" cy="1077975"/>
          </a:xfrm>
        </p:grpSpPr>
        <p:sp>
          <p:nvSpPr>
            <p:cNvPr id="405" name="Google Shape;405;p33"/>
            <p:cNvSpPr/>
            <p:nvPr/>
          </p:nvSpPr>
          <p:spPr>
            <a:xfrm>
              <a:off x="6979700" y="5492988"/>
              <a:ext cx="1461300" cy="994600"/>
            </a:xfrm>
            <a:custGeom>
              <a:avLst/>
              <a:gdLst/>
              <a:ahLst/>
              <a:cxnLst/>
              <a:rect l="l" t="t" r="r" b="b"/>
              <a:pathLst>
                <a:path w="58452" h="39784" extrusionOk="0">
                  <a:moveTo>
                    <a:pt x="634" y="4866"/>
                  </a:moveTo>
                  <a:lnTo>
                    <a:pt x="0" y="5259"/>
                  </a:lnTo>
                  <a:lnTo>
                    <a:pt x="4053" y="39783"/>
                  </a:lnTo>
                  <a:lnTo>
                    <a:pt x="30854" y="36529"/>
                  </a:lnTo>
                  <a:lnTo>
                    <a:pt x="58451" y="35560"/>
                  </a:lnTo>
                  <a:lnTo>
                    <a:pt x="561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06" name="Google Shape;406;p33"/>
            <p:cNvSpPr/>
            <p:nvPr/>
          </p:nvSpPr>
          <p:spPr>
            <a:xfrm>
              <a:off x="6969300" y="5482888"/>
              <a:ext cx="1481675" cy="1015025"/>
            </a:xfrm>
            <a:custGeom>
              <a:avLst/>
              <a:gdLst/>
              <a:ahLst/>
              <a:cxnLst/>
              <a:rect l="l" t="t" r="r" b="b"/>
              <a:pathLst>
                <a:path w="59267" h="40601" extrusionOk="0">
                  <a:moveTo>
                    <a:pt x="1179" y="5651"/>
                  </a:moveTo>
                  <a:lnTo>
                    <a:pt x="833" y="5865"/>
                  </a:lnTo>
                  <a:lnTo>
                    <a:pt x="4811" y="39751"/>
                  </a:lnTo>
                  <a:lnTo>
                    <a:pt x="31223" y="36545"/>
                  </a:lnTo>
                  <a:lnTo>
                    <a:pt x="31255" y="36543"/>
                  </a:lnTo>
                  <a:lnTo>
                    <a:pt x="58452" y="35587"/>
                  </a:lnTo>
                  <a:lnTo>
                    <a:pt x="56193" y="829"/>
                  </a:lnTo>
                  <a:close/>
                  <a:moveTo>
                    <a:pt x="209" y="5329"/>
                  </a:moveTo>
                  <a:lnTo>
                    <a:pt x="844" y="4936"/>
                  </a:lnTo>
                  <a:lnTo>
                    <a:pt x="845" y="4938"/>
                  </a:lnTo>
                  <a:cubicBezTo>
                    <a:pt x="895" y="4907"/>
                    <a:pt x="952" y="4886"/>
                    <a:pt x="1015" y="4882"/>
                  </a:cubicBezTo>
                  <a:lnTo>
                    <a:pt x="56531" y="15"/>
                  </a:lnTo>
                  <a:cubicBezTo>
                    <a:pt x="56747" y="1"/>
                    <a:pt x="56933" y="163"/>
                    <a:pt x="56947" y="378"/>
                  </a:cubicBezTo>
                  <a:lnTo>
                    <a:pt x="59258" y="35949"/>
                  </a:lnTo>
                  <a:cubicBezTo>
                    <a:pt x="59266" y="36166"/>
                    <a:pt x="59098" y="36347"/>
                    <a:pt x="58882" y="36354"/>
                  </a:cubicBezTo>
                  <a:lnTo>
                    <a:pt x="31296" y="37325"/>
                  </a:lnTo>
                  <a:lnTo>
                    <a:pt x="4513" y="40575"/>
                  </a:lnTo>
                  <a:cubicBezTo>
                    <a:pt x="4299" y="40600"/>
                    <a:pt x="4105" y="40447"/>
                    <a:pt x="4081" y="40232"/>
                  </a:cubicBezTo>
                  <a:lnTo>
                    <a:pt x="32" y="5740"/>
                  </a:lnTo>
                  <a:cubicBezTo>
                    <a:pt x="1" y="5584"/>
                    <a:pt x="66" y="5417"/>
                    <a:pt x="209" y="53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07" name="Google Shape;407;p33"/>
            <p:cNvSpPr/>
            <p:nvPr/>
          </p:nvSpPr>
          <p:spPr>
            <a:xfrm>
              <a:off x="7063900" y="5424613"/>
              <a:ext cx="1315925" cy="1013675"/>
            </a:xfrm>
            <a:custGeom>
              <a:avLst/>
              <a:gdLst/>
              <a:ahLst/>
              <a:cxnLst/>
              <a:rect l="l" t="t" r="r" b="b"/>
              <a:pathLst>
                <a:path w="52637" h="40547" extrusionOk="0">
                  <a:moveTo>
                    <a:pt x="24635" y="4845"/>
                  </a:moveTo>
                  <a:cubicBezTo>
                    <a:pt x="24635" y="4845"/>
                    <a:pt x="21604" y="808"/>
                    <a:pt x="14910" y="2174"/>
                  </a:cubicBezTo>
                  <a:cubicBezTo>
                    <a:pt x="8460" y="3874"/>
                    <a:pt x="5778" y="7046"/>
                    <a:pt x="1746" y="6836"/>
                  </a:cubicBezTo>
                  <a:cubicBezTo>
                    <a:pt x="1256" y="7367"/>
                    <a:pt x="490" y="8327"/>
                    <a:pt x="1" y="8856"/>
                  </a:cubicBezTo>
                  <a:cubicBezTo>
                    <a:pt x="690" y="19420"/>
                    <a:pt x="1381" y="29984"/>
                    <a:pt x="2071" y="40546"/>
                  </a:cubicBezTo>
                  <a:cubicBezTo>
                    <a:pt x="11790" y="38568"/>
                    <a:pt x="17735" y="37806"/>
                    <a:pt x="27544" y="37644"/>
                  </a:cubicBezTo>
                  <a:cubicBezTo>
                    <a:pt x="35053" y="36113"/>
                    <a:pt x="44506" y="36120"/>
                    <a:pt x="52636" y="36513"/>
                  </a:cubicBezTo>
                  <a:cubicBezTo>
                    <a:pt x="51649" y="26004"/>
                    <a:pt x="50662" y="15493"/>
                    <a:pt x="49675" y="4983"/>
                  </a:cubicBezTo>
                  <a:cubicBezTo>
                    <a:pt x="49005" y="4548"/>
                    <a:pt x="48568" y="3651"/>
                    <a:pt x="47897" y="3214"/>
                  </a:cubicBezTo>
                  <a:cubicBezTo>
                    <a:pt x="40850" y="3968"/>
                    <a:pt x="37521" y="0"/>
                    <a:pt x="33529" y="367"/>
                  </a:cubicBezTo>
                  <a:cubicBezTo>
                    <a:pt x="29536" y="732"/>
                    <a:pt x="27247" y="2244"/>
                    <a:pt x="24635" y="48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08" name="Google Shape;408;p33"/>
            <p:cNvSpPr/>
            <p:nvPr/>
          </p:nvSpPr>
          <p:spPr>
            <a:xfrm>
              <a:off x="7053825" y="5419938"/>
              <a:ext cx="1335825" cy="1028475"/>
            </a:xfrm>
            <a:custGeom>
              <a:avLst/>
              <a:gdLst/>
              <a:ahLst/>
              <a:cxnLst/>
              <a:rect l="l" t="t" r="r" b="b"/>
              <a:pathLst>
                <a:path w="53433" h="41139" extrusionOk="0">
                  <a:moveTo>
                    <a:pt x="24714" y="5253"/>
                  </a:moveTo>
                  <a:cubicBezTo>
                    <a:pt x="24500" y="4981"/>
                    <a:pt x="21607" y="1479"/>
                    <a:pt x="15399" y="2743"/>
                  </a:cubicBezTo>
                  <a:cubicBezTo>
                    <a:pt x="12524" y="3502"/>
                    <a:pt x="10400" y="4561"/>
                    <a:pt x="8570" y="5474"/>
                  </a:cubicBezTo>
                  <a:cubicBezTo>
                    <a:pt x="6344" y="6584"/>
                    <a:pt x="4538" y="7484"/>
                    <a:pt x="2316" y="7422"/>
                  </a:cubicBezTo>
                  <a:cubicBezTo>
                    <a:pt x="2093" y="7671"/>
                    <a:pt x="1834" y="7978"/>
                    <a:pt x="1575" y="8285"/>
                  </a:cubicBezTo>
                  <a:cubicBezTo>
                    <a:pt x="1303" y="8609"/>
                    <a:pt x="1030" y="8933"/>
                    <a:pt x="804" y="9184"/>
                  </a:cubicBezTo>
                  <a:lnTo>
                    <a:pt x="2835" y="40261"/>
                  </a:lnTo>
                  <a:cubicBezTo>
                    <a:pt x="7499" y="39319"/>
                    <a:pt x="11306" y="38659"/>
                    <a:pt x="15132" y="38212"/>
                  </a:cubicBezTo>
                  <a:cubicBezTo>
                    <a:pt x="19070" y="37754"/>
                    <a:pt x="23011" y="37522"/>
                    <a:pt x="27905" y="37441"/>
                  </a:cubicBezTo>
                  <a:cubicBezTo>
                    <a:pt x="31674" y="36675"/>
                    <a:pt x="35923" y="36294"/>
                    <a:pt x="40247" y="36154"/>
                  </a:cubicBezTo>
                  <a:cubicBezTo>
                    <a:pt x="44418" y="36017"/>
                    <a:pt x="48660" y="36105"/>
                    <a:pt x="52608" y="36287"/>
                  </a:cubicBezTo>
                  <a:lnTo>
                    <a:pt x="49705" y="5385"/>
                  </a:lnTo>
                  <a:cubicBezTo>
                    <a:pt x="49393" y="5144"/>
                    <a:pt x="49140" y="4841"/>
                    <a:pt x="48886" y="4536"/>
                  </a:cubicBezTo>
                  <a:cubicBezTo>
                    <a:pt x="48661" y="4264"/>
                    <a:pt x="48435" y="3993"/>
                    <a:pt x="48194" y="3805"/>
                  </a:cubicBezTo>
                  <a:cubicBezTo>
                    <a:pt x="44128" y="4206"/>
                    <a:pt x="41298" y="3080"/>
                    <a:pt x="38862" y="2108"/>
                  </a:cubicBezTo>
                  <a:cubicBezTo>
                    <a:pt x="37111" y="1410"/>
                    <a:pt x="35571" y="797"/>
                    <a:pt x="33967" y="942"/>
                  </a:cubicBezTo>
                  <a:cubicBezTo>
                    <a:pt x="32026" y="1120"/>
                    <a:pt x="30503" y="1576"/>
                    <a:pt x="29151" y="2300"/>
                  </a:cubicBezTo>
                  <a:cubicBezTo>
                    <a:pt x="27796" y="3025"/>
                    <a:pt x="26597" y="4032"/>
                    <a:pt x="25314" y="5310"/>
                  </a:cubicBezTo>
                  <a:cubicBezTo>
                    <a:pt x="25161" y="5462"/>
                    <a:pt x="24913" y="5462"/>
                    <a:pt x="24760" y="5309"/>
                  </a:cubicBezTo>
                  <a:cubicBezTo>
                    <a:pt x="24743" y="5291"/>
                    <a:pt x="24727" y="5273"/>
                    <a:pt x="24714" y="5253"/>
                  </a:cubicBezTo>
                  <a:close/>
                  <a:moveTo>
                    <a:pt x="15234" y="1977"/>
                  </a:moveTo>
                  <a:cubicBezTo>
                    <a:pt x="20974" y="805"/>
                    <a:pt x="24133" y="3493"/>
                    <a:pt x="25058" y="4463"/>
                  </a:cubicBezTo>
                  <a:cubicBezTo>
                    <a:pt x="26279" y="3275"/>
                    <a:pt x="27450" y="2323"/>
                    <a:pt x="28783" y="1610"/>
                  </a:cubicBezTo>
                  <a:cubicBezTo>
                    <a:pt x="30227" y="836"/>
                    <a:pt x="31844" y="353"/>
                    <a:pt x="33896" y="165"/>
                  </a:cubicBezTo>
                  <a:cubicBezTo>
                    <a:pt x="35692" y="0"/>
                    <a:pt x="37311" y="646"/>
                    <a:pt x="39153" y="1380"/>
                  </a:cubicBezTo>
                  <a:cubicBezTo>
                    <a:pt x="41537" y="2331"/>
                    <a:pt x="44310" y="3434"/>
                    <a:pt x="48260" y="3013"/>
                  </a:cubicBezTo>
                  <a:cubicBezTo>
                    <a:pt x="48346" y="3003"/>
                    <a:pt x="48435" y="3024"/>
                    <a:pt x="48513" y="3074"/>
                  </a:cubicBezTo>
                  <a:cubicBezTo>
                    <a:pt x="48900" y="3327"/>
                    <a:pt x="49196" y="3681"/>
                    <a:pt x="49491" y="4037"/>
                  </a:cubicBezTo>
                  <a:cubicBezTo>
                    <a:pt x="49747" y="4345"/>
                    <a:pt x="50004" y="4654"/>
                    <a:pt x="50284" y="4838"/>
                  </a:cubicBezTo>
                  <a:cubicBezTo>
                    <a:pt x="50384" y="4900"/>
                    <a:pt x="50454" y="5009"/>
                    <a:pt x="50467" y="5135"/>
                  </a:cubicBezTo>
                  <a:lnTo>
                    <a:pt x="53426" y="36641"/>
                  </a:lnTo>
                  <a:cubicBezTo>
                    <a:pt x="53430" y="36667"/>
                    <a:pt x="53432" y="36692"/>
                    <a:pt x="53431" y="36719"/>
                  </a:cubicBezTo>
                  <a:cubicBezTo>
                    <a:pt x="53421" y="36934"/>
                    <a:pt x="53238" y="37102"/>
                    <a:pt x="53022" y="37092"/>
                  </a:cubicBezTo>
                  <a:cubicBezTo>
                    <a:pt x="48966" y="36896"/>
                    <a:pt x="44579" y="36794"/>
                    <a:pt x="40274" y="36936"/>
                  </a:cubicBezTo>
                  <a:cubicBezTo>
                    <a:pt x="35980" y="37074"/>
                    <a:pt x="31767" y="37453"/>
                    <a:pt x="28039" y="38212"/>
                  </a:cubicBezTo>
                  <a:cubicBezTo>
                    <a:pt x="28011" y="38220"/>
                    <a:pt x="27983" y="38222"/>
                    <a:pt x="27954" y="38222"/>
                  </a:cubicBezTo>
                  <a:cubicBezTo>
                    <a:pt x="23055" y="38304"/>
                    <a:pt x="19128" y="38534"/>
                    <a:pt x="15221" y="38989"/>
                  </a:cubicBezTo>
                  <a:cubicBezTo>
                    <a:pt x="11313" y="39446"/>
                    <a:pt x="7405" y="40130"/>
                    <a:pt x="2551" y="41118"/>
                  </a:cubicBezTo>
                  <a:cubicBezTo>
                    <a:pt x="2535" y="41120"/>
                    <a:pt x="2519" y="41123"/>
                    <a:pt x="2502" y="41124"/>
                  </a:cubicBezTo>
                  <a:cubicBezTo>
                    <a:pt x="2286" y="41138"/>
                    <a:pt x="2099" y="40976"/>
                    <a:pt x="2084" y="40761"/>
                  </a:cubicBezTo>
                  <a:lnTo>
                    <a:pt x="16" y="9094"/>
                  </a:lnTo>
                  <a:cubicBezTo>
                    <a:pt x="0" y="8982"/>
                    <a:pt x="32" y="8865"/>
                    <a:pt x="116" y="8777"/>
                  </a:cubicBezTo>
                  <a:cubicBezTo>
                    <a:pt x="362" y="8511"/>
                    <a:pt x="670" y="8145"/>
                    <a:pt x="979" y="7781"/>
                  </a:cubicBezTo>
                  <a:cubicBezTo>
                    <a:pt x="1298" y="7401"/>
                    <a:pt x="1618" y="7021"/>
                    <a:pt x="1861" y="6758"/>
                  </a:cubicBezTo>
                  <a:cubicBezTo>
                    <a:pt x="1937" y="6677"/>
                    <a:pt x="2048" y="6627"/>
                    <a:pt x="2168" y="6633"/>
                  </a:cubicBezTo>
                  <a:cubicBezTo>
                    <a:pt x="4275" y="6742"/>
                    <a:pt x="6036" y="5863"/>
                    <a:pt x="8223" y="4773"/>
                  </a:cubicBezTo>
                  <a:cubicBezTo>
                    <a:pt x="10088" y="3843"/>
                    <a:pt x="12253" y="2764"/>
                    <a:pt x="15204" y="19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09" name="Google Shape;409;p33"/>
            <p:cNvSpPr/>
            <p:nvPr/>
          </p:nvSpPr>
          <p:spPr>
            <a:xfrm>
              <a:off x="7669525" y="5535488"/>
              <a:ext cx="93200" cy="840450"/>
            </a:xfrm>
            <a:custGeom>
              <a:avLst/>
              <a:gdLst/>
              <a:ahLst/>
              <a:cxnLst/>
              <a:rect l="l" t="t" r="r" b="b"/>
              <a:pathLst>
                <a:path w="3728" h="33618" extrusionOk="0">
                  <a:moveTo>
                    <a:pt x="21" y="446"/>
                  </a:moveTo>
                  <a:cubicBezTo>
                    <a:pt x="0" y="232"/>
                    <a:pt x="160" y="40"/>
                    <a:pt x="373" y="22"/>
                  </a:cubicBezTo>
                  <a:cubicBezTo>
                    <a:pt x="589" y="1"/>
                    <a:pt x="779" y="159"/>
                    <a:pt x="799" y="375"/>
                  </a:cubicBezTo>
                  <a:lnTo>
                    <a:pt x="3708" y="33174"/>
                  </a:lnTo>
                  <a:cubicBezTo>
                    <a:pt x="3727" y="33389"/>
                    <a:pt x="3570" y="33579"/>
                    <a:pt x="3355" y="33598"/>
                  </a:cubicBezTo>
                  <a:cubicBezTo>
                    <a:pt x="3140" y="33618"/>
                    <a:pt x="2950" y="33460"/>
                    <a:pt x="2931" y="332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10" name="Google Shape;410;p33"/>
            <p:cNvSpPr/>
            <p:nvPr/>
          </p:nvSpPr>
          <p:spPr>
            <a:xfrm>
              <a:off x="8251050" y="5494688"/>
              <a:ext cx="106450" cy="820025"/>
            </a:xfrm>
            <a:custGeom>
              <a:avLst/>
              <a:gdLst/>
              <a:ahLst/>
              <a:cxnLst/>
              <a:rect l="l" t="t" r="r" b="b"/>
              <a:pathLst>
                <a:path w="4258" h="32801" extrusionOk="0">
                  <a:moveTo>
                    <a:pt x="23" y="453"/>
                  </a:moveTo>
                  <a:cubicBezTo>
                    <a:pt x="1" y="237"/>
                    <a:pt x="157" y="45"/>
                    <a:pt x="370" y="23"/>
                  </a:cubicBezTo>
                  <a:cubicBezTo>
                    <a:pt x="585" y="0"/>
                    <a:pt x="777" y="156"/>
                    <a:pt x="800" y="371"/>
                  </a:cubicBezTo>
                  <a:lnTo>
                    <a:pt x="4236" y="32349"/>
                  </a:lnTo>
                  <a:cubicBezTo>
                    <a:pt x="4257" y="32565"/>
                    <a:pt x="4101" y="32756"/>
                    <a:pt x="3887" y="32779"/>
                  </a:cubicBezTo>
                  <a:cubicBezTo>
                    <a:pt x="3673" y="32801"/>
                    <a:pt x="3481" y="32645"/>
                    <a:pt x="3458" y="32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11" name="Google Shape;411;p33"/>
            <p:cNvSpPr/>
            <p:nvPr/>
          </p:nvSpPr>
          <p:spPr>
            <a:xfrm>
              <a:off x="7741450" y="6253538"/>
              <a:ext cx="616175" cy="123275"/>
            </a:xfrm>
            <a:custGeom>
              <a:avLst/>
              <a:gdLst/>
              <a:ahLst/>
              <a:cxnLst/>
              <a:rect l="l" t="t" r="r" b="b"/>
              <a:pathLst>
                <a:path w="24647" h="4931" extrusionOk="0">
                  <a:moveTo>
                    <a:pt x="24278" y="1646"/>
                  </a:moveTo>
                  <a:cubicBezTo>
                    <a:pt x="24493" y="1673"/>
                    <a:pt x="24646" y="1869"/>
                    <a:pt x="24620" y="2083"/>
                  </a:cubicBezTo>
                  <a:cubicBezTo>
                    <a:pt x="24594" y="2299"/>
                    <a:pt x="24399" y="2451"/>
                    <a:pt x="24183" y="2425"/>
                  </a:cubicBezTo>
                  <a:cubicBezTo>
                    <a:pt x="24146" y="2420"/>
                    <a:pt x="11302" y="802"/>
                    <a:pt x="580" y="4853"/>
                  </a:cubicBezTo>
                  <a:cubicBezTo>
                    <a:pt x="379" y="4930"/>
                    <a:pt x="153" y="4827"/>
                    <a:pt x="76" y="4626"/>
                  </a:cubicBezTo>
                  <a:cubicBezTo>
                    <a:pt x="0" y="4423"/>
                    <a:pt x="101" y="4197"/>
                    <a:pt x="304" y="4122"/>
                  </a:cubicBezTo>
                  <a:cubicBezTo>
                    <a:pt x="11210" y="1"/>
                    <a:pt x="24240" y="1643"/>
                    <a:pt x="24278" y="16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12" name="Google Shape;412;p33"/>
            <p:cNvSpPr/>
            <p:nvPr/>
          </p:nvSpPr>
          <p:spPr>
            <a:xfrm>
              <a:off x="7133925" y="6311238"/>
              <a:ext cx="629200" cy="98200"/>
            </a:xfrm>
            <a:custGeom>
              <a:avLst/>
              <a:gdLst/>
              <a:ahLst/>
              <a:cxnLst/>
              <a:rect l="l" t="t" r="r" b="b"/>
              <a:pathLst>
                <a:path w="25168" h="3928" extrusionOk="0">
                  <a:moveTo>
                    <a:pt x="504" y="3885"/>
                  </a:moveTo>
                  <a:cubicBezTo>
                    <a:pt x="292" y="3927"/>
                    <a:pt x="85" y="3789"/>
                    <a:pt x="43" y="3577"/>
                  </a:cubicBezTo>
                  <a:cubicBezTo>
                    <a:pt x="0" y="3365"/>
                    <a:pt x="139" y="3159"/>
                    <a:pt x="350" y="3118"/>
                  </a:cubicBezTo>
                  <a:cubicBezTo>
                    <a:pt x="393" y="3108"/>
                    <a:pt x="15556" y="0"/>
                    <a:pt x="24817" y="1795"/>
                  </a:cubicBezTo>
                  <a:cubicBezTo>
                    <a:pt x="25029" y="1837"/>
                    <a:pt x="25168" y="2041"/>
                    <a:pt x="25128" y="2253"/>
                  </a:cubicBezTo>
                  <a:cubicBezTo>
                    <a:pt x="25086" y="2465"/>
                    <a:pt x="24881" y="2605"/>
                    <a:pt x="24669" y="2563"/>
                  </a:cubicBezTo>
                  <a:cubicBezTo>
                    <a:pt x="15563" y="798"/>
                    <a:pt x="547" y="3876"/>
                    <a:pt x="504" y="38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13" name="Google Shape;413;p33"/>
            <p:cNvSpPr/>
            <p:nvPr/>
          </p:nvSpPr>
          <p:spPr>
            <a:xfrm>
              <a:off x="7709850" y="5483238"/>
              <a:ext cx="527925" cy="96225"/>
            </a:xfrm>
            <a:custGeom>
              <a:avLst/>
              <a:gdLst/>
              <a:ahLst/>
              <a:cxnLst/>
              <a:rect l="l" t="t" r="r" b="b"/>
              <a:pathLst>
                <a:path w="21117" h="3849" extrusionOk="0">
                  <a:moveTo>
                    <a:pt x="51" y="3829"/>
                  </a:moveTo>
                  <a:cubicBezTo>
                    <a:pt x="2743" y="1092"/>
                    <a:pt x="6817" y="133"/>
                    <a:pt x="10519" y="880"/>
                  </a:cubicBezTo>
                  <a:cubicBezTo>
                    <a:pt x="12298" y="1238"/>
                    <a:pt x="13998" y="1898"/>
                    <a:pt x="15744" y="2378"/>
                  </a:cubicBezTo>
                  <a:cubicBezTo>
                    <a:pt x="17405" y="2835"/>
                    <a:pt x="19308" y="3199"/>
                    <a:pt x="21014" y="2768"/>
                  </a:cubicBezTo>
                  <a:cubicBezTo>
                    <a:pt x="21116" y="2742"/>
                    <a:pt x="21078" y="2577"/>
                    <a:pt x="20975" y="2588"/>
                  </a:cubicBezTo>
                  <a:cubicBezTo>
                    <a:pt x="20033" y="2697"/>
                    <a:pt x="19131" y="2759"/>
                    <a:pt x="18182" y="2653"/>
                  </a:cubicBezTo>
                  <a:cubicBezTo>
                    <a:pt x="17249" y="2549"/>
                    <a:pt x="16331" y="2323"/>
                    <a:pt x="15427" y="2069"/>
                  </a:cubicBezTo>
                  <a:cubicBezTo>
                    <a:pt x="13607" y="1560"/>
                    <a:pt x="11828" y="893"/>
                    <a:pt x="9957" y="588"/>
                  </a:cubicBezTo>
                  <a:cubicBezTo>
                    <a:pt x="6347" y="1"/>
                    <a:pt x="2538" y="1125"/>
                    <a:pt x="20" y="3801"/>
                  </a:cubicBezTo>
                  <a:cubicBezTo>
                    <a:pt x="1" y="3821"/>
                    <a:pt x="33" y="3848"/>
                    <a:pt x="51" y="38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14" name="Google Shape;414;p33"/>
            <p:cNvSpPr/>
            <p:nvPr/>
          </p:nvSpPr>
          <p:spPr>
            <a:xfrm>
              <a:off x="7714650" y="5546163"/>
              <a:ext cx="531750" cy="95925"/>
            </a:xfrm>
            <a:custGeom>
              <a:avLst/>
              <a:gdLst/>
              <a:ahLst/>
              <a:cxnLst/>
              <a:rect l="l" t="t" r="r" b="b"/>
              <a:pathLst>
                <a:path w="21270" h="3837" extrusionOk="0">
                  <a:moveTo>
                    <a:pt x="52" y="3818"/>
                  </a:moveTo>
                  <a:cubicBezTo>
                    <a:pt x="2761" y="1063"/>
                    <a:pt x="6831" y="138"/>
                    <a:pt x="10553" y="868"/>
                  </a:cubicBezTo>
                  <a:cubicBezTo>
                    <a:pt x="12372" y="1225"/>
                    <a:pt x="14120" y="1878"/>
                    <a:pt x="15912" y="2345"/>
                  </a:cubicBezTo>
                  <a:cubicBezTo>
                    <a:pt x="17572" y="2776"/>
                    <a:pt x="19470" y="3121"/>
                    <a:pt x="21167" y="2693"/>
                  </a:cubicBezTo>
                  <a:cubicBezTo>
                    <a:pt x="21270" y="2667"/>
                    <a:pt x="21230" y="2502"/>
                    <a:pt x="21129" y="2514"/>
                  </a:cubicBezTo>
                  <a:cubicBezTo>
                    <a:pt x="20171" y="2624"/>
                    <a:pt x="19255" y="2686"/>
                    <a:pt x="18289" y="2583"/>
                  </a:cubicBezTo>
                  <a:cubicBezTo>
                    <a:pt x="17333" y="2482"/>
                    <a:pt x="16391" y="2256"/>
                    <a:pt x="15465" y="2006"/>
                  </a:cubicBezTo>
                  <a:cubicBezTo>
                    <a:pt x="13639" y="1513"/>
                    <a:pt x="11851" y="875"/>
                    <a:pt x="9979" y="578"/>
                  </a:cubicBezTo>
                  <a:cubicBezTo>
                    <a:pt x="6357" y="0"/>
                    <a:pt x="2550" y="1101"/>
                    <a:pt x="20" y="3790"/>
                  </a:cubicBezTo>
                  <a:cubicBezTo>
                    <a:pt x="0" y="3810"/>
                    <a:pt x="33" y="3837"/>
                    <a:pt x="52" y="38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15" name="Google Shape;415;p33"/>
            <p:cNvSpPr/>
            <p:nvPr/>
          </p:nvSpPr>
          <p:spPr>
            <a:xfrm>
              <a:off x="7719475" y="5608913"/>
              <a:ext cx="535675" cy="95850"/>
            </a:xfrm>
            <a:custGeom>
              <a:avLst/>
              <a:gdLst/>
              <a:ahLst/>
              <a:cxnLst/>
              <a:rect l="l" t="t" r="r" b="b"/>
              <a:pathLst>
                <a:path w="21427" h="3834" extrusionOk="0">
                  <a:moveTo>
                    <a:pt x="50" y="3814"/>
                  </a:moveTo>
                  <a:cubicBezTo>
                    <a:pt x="2768" y="1052"/>
                    <a:pt x="6835" y="141"/>
                    <a:pt x="10563" y="865"/>
                  </a:cubicBezTo>
                  <a:cubicBezTo>
                    <a:pt x="12414" y="1224"/>
                    <a:pt x="14192" y="1881"/>
                    <a:pt x="16014" y="2349"/>
                  </a:cubicBezTo>
                  <a:cubicBezTo>
                    <a:pt x="17691" y="2780"/>
                    <a:pt x="19610" y="3134"/>
                    <a:pt x="21325" y="2704"/>
                  </a:cubicBezTo>
                  <a:cubicBezTo>
                    <a:pt x="21427" y="2678"/>
                    <a:pt x="21389" y="2511"/>
                    <a:pt x="21286" y="2523"/>
                  </a:cubicBezTo>
                  <a:cubicBezTo>
                    <a:pt x="20322" y="2635"/>
                    <a:pt x="19399" y="2695"/>
                    <a:pt x="18428" y="2591"/>
                  </a:cubicBezTo>
                  <a:cubicBezTo>
                    <a:pt x="17456" y="2488"/>
                    <a:pt x="16499" y="2263"/>
                    <a:pt x="15556" y="2010"/>
                  </a:cubicBezTo>
                  <a:cubicBezTo>
                    <a:pt x="13702" y="1517"/>
                    <a:pt x="11885" y="875"/>
                    <a:pt x="9985" y="574"/>
                  </a:cubicBezTo>
                  <a:cubicBezTo>
                    <a:pt x="6359" y="0"/>
                    <a:pt x="2553" y="1094"/>
                    <a:pt x="19" y="3787"/>
                  </a:cubicBezTo>
                  <a:cubicBezTo>
                    <a:pt x="0" y="3807"/>
                    <a:pt x="33" y="3833"/>
                    <a:pt x="50" y="38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16" name="Google Shape;416;p33"/>
            <p:cNvSpPr/>
            <p:nvPr/>
          </p:nvSpPr>
          <p:spPr>
            <a:xfrm>
              <a:off x="7724275" y="5671863"/>
              <a:ext cx="536825" cy="95550"/>
            </a:xfrm>
            <a:custGeom>
              <a:avLst/>
              <a:gdLst/>
              <a:ahLst/>
              <a:cxnLst/>
              <a:rect l="l" t="t" r="r" b="b"/>
              <a:pathLst>
                <a:path w="21473" h="3822" extrusionOk="0">
                  <a:moveTo>
                    <a:pt x="51" y="3803"/>
                  </a:moveTo>
                  <a:cubicBezTo>
                    <a:pt x="2776" y="1032"/>
                    <a:pt x="6830" y="143"/>
                    <a:pt x="10568" y="846"/>
                  </a:cubicBezTo>
                  <a:cubicBezTo>
                    <a:pt x="12424" y="1196"/>
                    <a:pt x="14213" y="1833"/>
                    <a:pt x="16044" y="2286"/>
                  </a:cubicBezTo>
                  <a:cubicBezTo>
                    <a:pt x="17730" y="2701"/>
                    <a:pt x="19655" y="3042"/>
                    <a:pt x="21372" y="2609"/>
                  </a:cubicBezTo>
                  <a:cubicBezTo>
                    <a:pt x="21473" y="2584"/>
                    <a:pt x="21436" y="2418"/>
                    <a:pt x="21333" y="2430"/>
                  </a:cubicBezTo>
                  <a:cubicBezTo>
                    <a:pt x="20367" y="2542"/>
                    <a:pt x="19441" y="2605"/>
                    <a:pt x="18469" y="2508"/>
                  </a:cubicBezTo>
                  <a:cubicBezTo>
                    <a:pt x="17493" y="2411"/>
                    <a:pt x="16531" y="2194"/>
                    <a:pt x="15583" y="1951"/>
                  </a:cubicBezTo>
                  <a:cubicBezTo>
                    <a:pt x="13720" y="1475"/>
                    <a:pt x="11892" y="852"/>
                    <a:pt x="9986" y="558"/>
                  </a:cubicBezTo>
                  <a:cubicBezTo>
                    <a:pt x="6355" y="1"/>
                    <a:pt x="2561" y="1076"/>
                    <a:pt x="19" y="3775"/>
                  </a:cubicBezTo>
                  <a:cubicBezTo>
                    <a:pt x="0" y="3794"/>
                    <a:pt x="32" y="3822"/>
                    <a:pt x="51" y="38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17" name="Google Shape;417;p33"/>
            <p:cNvSpPr/>
            <p:nvPr/>
          </p:nvSpPr>
          <p:spPr>
            <a:xfrm>
              <a:off x="7729075" y="5735238"/>
              <a:ext cx="541325" cy="94800"/>
            </a:xfrm>
            <a:custGeom>
              <a:avLst/>
              <a:gdLst/>
              <a:ahLst/>
              <a:cxnLst/>
              <a:rect l="l" t="t" r="r" b="b"/>
              <a:pathLst>
                <a:path w="21653" h="3792" extrusionOk="0">
                  <a:moveTo>
                    <a:pt x="51" y="3773"/>
                  </a:moveTo>
                  <a:cubicBezTo>
                    <a:pt x="2758" y="1021"/>
                    <a:pt x="6761" y="141"/>
                    <a:pt x="10478" y="794"/>
                  </a:cubicBezTo>
                  <a:cubicBezTo>
                    <a:pt x="12384" y="1128"/>
                    <a:pt x="14226" y="1757"/>
                    <a:pt x="16107" y="2201"/>
                  </a:cubicBezTo>
                  <a:cubicBezTo>
                    <a:pt x="17831" y="2610"/>
                    <a:pt x="19798" y="2955"/>
                    <a:pt x="21550" y="2514"/>
                  </a:cubicBezTo>
                  <a:cubicBezTo>
                    <a:pt x="21652" y="2488"/>
                    <a:pt x="21614" y="2323"/>
                    <a:pt x="21512" y="2336"/>
                  </a:cubicBezTo>
                  <a:cubicBezTo>
                    <a:pt x="20528" y="2449"/>
                    <a:pt x="19586" y="2513"/>
                    <a:pt x="18597" y="2418"/>
                  </a:cubicBezTo>
                  <a:cubicBezTo>
                    <a:pt x="17595" y="2323"/>
                    <a:pt x="16607" y="2108"/>
                    <a:pt x="15632" y="1869"/>
                  </a:cubicBezTo>
                  <a:cubicBezTo>
                    <a:pt x="13720" y="1401"/>
                    <a:pt x="11839" y="789"/>
                    <a:pt x="9884" y="511"/>
                  </a:cubicBezTo>
                  <a:cubicBezTo>
                    <a:pt x="6279" y="1"/>
                    <a:pt x="2541" y="1069"/>
                    <a:pt x="19" y="3747"/>
                  </a:cubicBezTo>
                  <a:cubicBezTo>
                    <a:pt x="1" y="3766"/>
                    <a:pt x="32" y="3792"/>
                    <a:pt x="51" y="37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18" name="Google Shape;418;p33"/>
            <p:cNvSpPr/>
            <p:nvPr/>
          </p:nvSpPr>
          <p:spPr>
            <a:xfrm>
              <a:off x="7733875" y="5797613"/>
              <a:ext cx="544575" cy="95100"/>
            </a:xfrm>
            <a:custGeom>
              <a:avLst/>
              <a:gdLst/>
              <a:ahLst/>
              <a:cxnLst/>
              <a:rect l="l" t="t" r="r" b="b"/>
              <a:pathLst>
                <a:path w="21783" h="3804" extrusionOk="0">
                  <a:moveTo>
                    <a:pt x="52" y="3784"/>
                  </a:moveTo>
                  <a:cubicBezTo>
                    <a:pt x="2794" y="995"/>
                    <a:pt x="6837" y="149"/>
                    <a:pt x="10594" y="823"/>
                  </a:cubicBezTo>
                  <a:cubicBezTo>
                    <a:pt x="12504" y="1166"/>
                    <a:pt x="14354" y="1783"/>
                    <a:pt x="16242" y="2217"/>
                  </a:cubicBezTo>
                  <a:cubicBezTo>
                    <a:pt x="17967" y="2615"/>
                    <a:pt x="19931" y="2953"/>
                    <a:pt x="21681" y="2515"/>
                  </a:cubicBezTo>
                  <a:cubicBezTo>
                    <a:pt x="21783" y="2490"/>
                    <a:pt x="21745" y="2323"/>
                    <a:pt x="21642" y="2336"/>
                  </a:cubicBezTo>
                  <a:cubicBezTo>
                    <a:pt x="20665" y="2451"/>
                    <a:pt x="19724" y="2514"/>
                    <a:pt x="18739" y="2423"/>
                  </a:cubicBezTo>
                  <a:cubicBezTo>
                    <a:pt x="17736" y="2332"/>
                    <a:pt x="16745" y="2123"/>
                    <a:pt x="15766" y="1889"/>
                  </a:cubicBezTo>
                  <a:cubicBezTo>
                    <a:pt x="13845" y="1430"/>
                    <a:pt x="11957" y="827"/>
                    <a:pt x="10001" y="537"/>
                  </a:cubicBezTo>
                  <a:cubicBezTo>
                    <a:pt x="6355" y="0"/>
                    <a:pt x="2574" y="1045"/>
                    <a:pt x="20" y="3757"/>
                  </a:cubicBezTo>
                  <a:cubicBezTo>
                    <a:pt x="1" y="3777"/>
                    <a:pt x="33" y="3803"/>
                    <a:pt x="52" y="37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19" name="Google Shape;419;p33"/>
            <p:cNvSpPr/>
            <p:nvPr/>
          </p:nvSpPr>
          <p:spPr>
            <a:xfrm>
              <a:off x="7738700" y="5860063"/>
              <a:ext cx="543375" cy="95300"/>
            </a:xfrm>
            <a:custGeom>
              <a:avLst/>
              <a:gdLst/>
              <a:ahLst/>
              <a:cxnLst/>
              <a:rect l="l" t="t" r="r" b="b"/>
              <a:pathLst>
                <a:path w="21735" h="3812" extrusionOk="0">
                  <a:moveTo>
                    <a:pt x="51" y="3793"/>
                  </a:moveTo>
                  <a:cubicBezTo>
                    <a:pt x="2788" y="1009"/>
                    <a:pt x="6837" y="147"/>
                    <a:pt x="10589" y="835"/>
                  </a:cubicBezTo>
                  <a:cubicBezTo>
                    <a:pt x="12492" y="1185"/>
                    <a:pt x="14331" y="1816"/>
                    <a:pt x="16211" y="2263"/>
                  </a:cubicBezTo>
                  <a:cubicBezTo>
                    <a:pt x="17927" y="2670"/>
                    <a:pt x="19887" y="3018"/>
                    <a:pt x="21633" y="2580"/>
                  </a:cubicBezTo>
                  <a:cubicBezTo>
                    <a:pt x="21734" y="2555"/>
                    <a:pt x="21696" y="2389"/>
                    <a:pt x="21594" y="2400"/>
                  </a:cubicBezTo>
                  <a:cubicBezTo>
                    <a:pt x="20617" y="2514"/>
                    <a:pt x="19679" y="2575"/>
                    <a:pt x="18696" y="2482"/>
                  </a:cubicBezTo>
                  <a:cubicBezTo>
                    <a:pt x="17696" y="2384"/>
                    <a:pt x="16710" y="2170"/>
                    <a:pt x="15736" y="1929"/>
                  </a:cubicBezTo>
                  <a:cubicBezTo>
                    <a:pt x="13826" y="1460"/>
                    <a:pt x="11947" y="842"/>
                    <a:pt x="9998" y="548"/>
                  </a:cubicBezTo>
                  <a:cubicBezTo>
                    <a:pt x="6357" y="0"/>
                    <a:pt x="2569" y="1058"/>
                    <a:pt x="18" y="3766"/>
                  </a:cubicBezTo>
                  <a:cubicBezTo>
                    <a:pt x="1" y="3786"/>
                    <a:pt x="32" y="3812"/>
                    <a:pt x="51" y="37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20" name="Google Shape;420;p33"/>
            <p:cNvSpPr/>
            <p:nvPr/>
          </p:nvSpPr>
          <p:spPr>
            <a:xfrm>
              <a:off x="7743500" y="5922938"/>
              <a:ext cx="544575" cy="95075"/>
            </a:xfrm>
            <a:custGeom>
              <a:avLst/>
              <a:gdLst/>
              <a:ahLst/>
              <a:cxnLst/>
              <a:rect l="l" t="t" r="r" b="b"/>
              <a:pathLst>
                <a:path w="21783" h="3803" extrusionOk="0">
                  <a:moveTo>
                    <a:pt x="51" y="3783"/>
                  </a:moveTo>
                  <a:cubicBezTo>
                    <a:pt x="2794" y="995"/>
                    <a:pt x="6835" y="148"/>
                    <a:pt x="10593" y="822"/>
                  </a:cubicBezTo>
                  <a:cubicBezTo>
                    <a:pt x="12503" y="1165"/>
                    <a:pt x="14354" y="1783"/>
                    <a:pt x="16243" y="2219"/>
                  </a:cubicBezTo>
                  <a:cubicBezTo>
                    <a:pt x="17966" y="2615"/>
                    <a:pt x="19932" y="2953"/>
                    <a:pt x="21680" y="2515"/>
                  </a:cubicBezTo>
                  <a:cubicBezTo>
                    <a:pt x="21783" y="2490"/>
                    <a:pt x="21745" y="2322"/>
                    <a:pt x="21642" y="2335"/>
                  </a:cubicBezTo>
                  <a:cubicBezTo>
                    <a:pt x="20663" y="2450"/>
                    <a:pt x="19724" y="2513"/>
                    <a:pt x="18739" y="2423"/>
                  </a:cubicBezTo>
                  <a:cubicBezTo>
                    <a:pt x="17735" y="2332"/>
                    <a:pt x="16743" y="2122"/>
                    <a:pt x="15765" y="1888"/>
                  </a:cubicBezTo>
                  <a:cubicBezTo>
                    <a:pt x="13845" y="1430"/>
                    <a:pt x="11958" y="825"/>
                    <a:pt x="10000" y="537"/>
                  </a:cubicBezTo>
                  <a:cubicBezTo>
                    <a:pt x="6354" y="0"/>
                    <a:pt x="2573" y="1045"/>
                    <a:pt x="19" y="3757"/>
                  </a:cubicBezTo>
                  <a:cubicBezTo>
                    <a:pt x="0" y="3777"/>
                    <a:pt x="32" y="3802"/>
                    <a:pt x="51" y="37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21" name="Google Shape;421;p33"/>
            <p:cNvSpPr/>
            <p:nvPr/>
          </p:nvSpPr>
          <p:spPr>
            <a:xfrm>
              <a:off x="7748325" y="5986038"/>
              <a:ext cx="544525" cy="94625"/>
            </a:xfrm>
            <a:custGeom>
              <a:avLst/>
              <a:gdLst/>
              <a:ahLst/>
              <a:cxnLst/>
              <a:rect l="l" t="t" r="r" b="b"/>
              <a:pathLst>
                <a:path w="21781" h="3785" extrusionOk="0">
                  <a:moveTo>
                    <a:pt x="50" y="3767"/>
                  </a:moveTo>
                  <a:cubicBezTo>
                    <a:pt x="2764" y="1007"/>
                    <a:pt x="6760" y="142"/>
                    <a:pt x="10486" y="783"/>
                  </a:cubicBezTo>
                  <a:cubicBezTo>
                    <a:pt x="12415" y="1115"/>
                    <a:pt x="14283" y="1734"/>
                    <a:pt x="16187" y="2171"/>
                  </a:cubicBezTo>
                  <a:cubicBezTo>
                    <a:pt x="17928" y="2570"/>
                    <a:pt x="19912" y="2914"/>
                    <a:pt x="21678" y="2470"/>
                  </a:cubicBezTo>
                  <a:cubicBezTo>
                    <a:pt x="21780" y="2445"/>
                    <a:pt x="21741" y="2280"/>
                    <a:pt x="21640" y="2292"/>
                  </a:cubicBezTo>
                  <a:cubicBezTo>
                    <a:pt x="20651" y="2407"/>
                    <a:pt x="19702" y="2470"/>
                    <a:pt x="18708" y="2380"/>
                  </a:cubicBezTo>
                  <a:cubicBezTo>
                    <a:pt x="17695" y="2287"/>
                    <a:pt x="16693" y="2076"/>
                    <a:pt x="15705" y="1842"/>
                  </a:cubicBezTo>
                  <a:cubicBezTo>
                    <a:pt x="13769" y="1382"/>
                    <a:pt x="11864" y="778"/>
                    <a:pt x="9888" y="503"/>
                  </a:cubicBezTo>
                  <a:cubicBezTo>
                    <a:pt x="6277" y="1"/>
                    <a:pt x="2545" y="1057"/>
                    <a:pt x="18" y="3740"/>
                  </a:cubicBezTo>
                  <a:cubicBezTo>
                    <a:pt x="0" y="3759"/>
                    <a:pt x="31" y="3785"/>
                    <a:pt x="50" y="37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22" name="Google Shape;422;p33"/>
            <p:cNvSpPr/>
            <p:nvPr/>
          </p:nvSpPr>
          <p:spPr>
            <a:xfrm>
              <a:off x="7753100" y="6048288"/>
              <a:ext cx="547250" cy="95050"/>
            </a:xfrm>
            <a:custGeom>
              <a:avLst/>
              <a:gdLst/>
              <a:ahLst/>
              <a:cxnLst/>
              <a:rect l="l" t="t" r="r" b="b"/>
              <a:pathLst>
                <a:path w="21890" h="3802" extrusionOk="0">
                  <a:moveTo>
                    <a:pt x="51" y="3782"/>
                  </a:moveTo>
                  <a:cubicBezTo>
                    <a:pt x="2791" y="997"/>
                    <a:pt x="6826" y="149"/>
                    <a:pt x="10579" y="819"/>
                  </a:cubicBezTo>
                  <a:cubicBezTo>
                    <a:pt x="12492" y="1158"/>
                    <a:pt x="14345" y="1771"/>
                    <a:pt x="16234" y="2211"/>
                  </a:cubicBezTo>
                  <a:cubicBezTo>
                    <a:pt x="17993" y="2618"/>
                    <a:pt x="20002" y="2979"/>
                    <a:pt x="21787" y="2531"/>
                  </a:cubicBezTo>
                  <a:cubicBezTo>
                    <a:pt x="21889" y="2506"/>
                    <a:pt x="21851" y="2339"/>
                    <a:pt x="21749" y="2352"/>
                  </a:cubicBezTo>
                  <a:cubicBezTo>
                    <a:pt x="20776" y="2465"/>
                    <a:pt x="19840" y="2527"/>
                    <a:pt x="18861" y="2440"/>
                  </a:cubicBezTo>
                  <a:cubicBezTo>
                    <a:pt x="17857" y="2350"/>
                    <a:pt x="16864" y="2143"/>
                    <a:pt x="15885" y="1912"/>
                  </a:cubicBezTo>
                  <a:cubicBezTo>
                    <a:pt x="13921" y="1446"/>
                    <a:pt x="11991" y="828"/>
                    <a:pt x="9989" y="534"/>
                  </a:cubicBezTo>
                  <a:cubicBezTo>
                    <a:pt x="6348" y="1"/>
                    <a:pt x="2572" y="1046"/>
                    <a:pt x="20" y="3756"/>
                  </a:cubicBezTo>
                  <a:cubicBezTo>
                    <a:pt x="1" y="3775"/>
                    <a:pt x="33" y="3801"/>
                    <a:pt x="51" y="3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7757900" y="6111463"/>
              <a:ext cx="548950" cy="94525"/>
            </a:xfrm>
            <a:custGeom>
              <a:avLst/>
              <a:gdLst/>
              <a:ahLst/>
              <a:cxnLst/>
              <a:rect l="l" t="t" r="r" b="b"/>
              <a:pathLst>
                <a:path w="21958" h="3781" extrusionOk="0">
                  <a:moveTo>
                    <a:pt x="52" y="3762"/>
                  </a:moveTo>
                  <a:cubicBezTo>
                    <a:pt x="2802" y="964"/>
                    <a:pt x="6820" y="150"/>
                    <a:pt x="10586" y="786"/>
                  </a:cubicBezTo>
                  <a:cubicBezTo>
                    <a:pt x="12507" y="1110"/>
                    <a:pt x="14375" y="1692"/>
                    <a:pt x="16277" y="2103"/>
                  </a:cubicBezTo>
                  <a:cubicBezTo>
                    <a:pt x="18049" y="2485"/>
                    <a:pt x="20065" y="2824"/>
                    <a:pt x="21856" y="2375"/>
                  </a:cubicBezTo>
                  <a:cubicBezTo>
                    <a:pt x="21958" y="2348"/>
                    <a:pt x="21920" y="2183"/>
                    <a:pt x="21817" y="2195"/>
                  </a:cubicBezTo>
                  <a:cubicBezTo>
                    <a:pt x="20843" y="2309"/>
                    <a:pt x="19904" y="2378"/>
                    <a:pt x="18922" y="2300"/>
                  </a:cubicBezTo>
                  <a:cubicBezTo>
                    <a:pt x="17913" y="2220"/>
                    <a:pt x="16913" y="2027"/>
                    <a:pt x="15926" y="1809"/>
                  </a:cubicBezTo>
                  <a:cubicBezTo>
                    <a:pt x="13948" y="1374"/>
                    <a:pt x="12002" y="787"/>
                    <a:pt x="9992" y="508"/>
                  </a:cubicBezTo>
                  <a:cubicBezTo>
                    <a:pt x="6340" y="0"/>
                    <a:pt x="2582" y="1014"/>
                    <a:pt x="20" y="3734"/>
                  </a:cubicBezTo>
                  <a:cubicBezTo>
                    <a:pt x="1" y="3754"/>
                    <a:pt x="33" y="3781"/>
                    <a:pt x="52" y="3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24" name="Google Shape;424;p33"/>
            <p:cNvSpPr/>
            <p:nvPr/>
          </p:nvSpPr>
          <p:spPr>
            <a:xfrm>
              <a:off x="7762725" y="6176613"/>
              <a:ext cx="552950" cy="92025"/>
            </a:xfrm>
            <a:custGeom>
              <a:avLst/>
              <a:gdLst/>
              <a:ahLst/>
              <a:cxnLst/>
              <a:rect l="l" t="t" r="r" b="b"/>
              <a:pathLst>
                <a:path w="22118" h="3681" extrusionOk="0">
                  <a:moveTo>
                    <a:pt x="51" y="3662"/>
                  </a:moveTo>
                  <a:cubicBezTo>
                    <a:pt x="1375" y="2316"/>
                    <a:pt x="3077" y="1374"/>
                    <a:pt x="4891" y="877"/>
                  </a:cubicBezTo>
                  <a:cubicBezTo>
                    <a:pt x="6732" y="374"/>
                    <a:pt x="8632" y="393"/>
                    <a:pt x="10511" y="626"/>
                  </a:cubicBezTo>
                  <a:cubicBezTo>
                    <a:pt x="12488" y="871"/>
                    <a:pt x="14434" y="1314"/>
                    <a:pt x="16403" y="1599"/>
                  </a:cubicBezTo>
                  <a:cubicBezTo>
                    <a:pt x="18209" y="1860"/>
                    <a:pt x="20223" y="2082"/>
                    <a:pt x="22016" y="1631"/>
                  </a:cubicBezTo>
                  <a:cubicBezTo>
                    <a:pt x="22117" y="1605"/>
                    <a:pt x="22081" y="1440"/>
                    <a:pt x="21977" y="1452"/>
                  </a:cubicBezTo>
                  <a:cubicBezTo>
                    <a:pt x="21016" y="1567"/>
                    <a:pt x="20079" y="1663"/>
                    <a:pt x="19107" y="1637"/>
                  </a:cubicBezTo>
                  <a:cubicBezTo>
                    <a:pt x="18033" y="1608"/>
                    <a:pt x="16963" y="1471"/>
                    <a:pt x="15902" y="1312"/>
                  </a:cubicBezTo>
                  <a:cubicBezTo>
                    <a:pt x="13899" y="1008"/>
                    <a:pt x="11918" y="576"/>
                    <a:pt x="9902" y="371"/>
                  </a:cubicBezTo>
                  <a:cubicBezTo>
                    <a:pt x="6241" y="1"/>
                    <a:pt x="2599" y="897"/>
                    <a:pt x="20" y="3635"/>
                  </a:cubicBezTo>
                  <a:cubicBezTo>
                    <a:pt x="1" y="3654"/>
                    <a:pt x="33" y="3680"/>
                    <a:pt x="51" y="36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25" name="Google Shape;425;p33"/>
            <p:cNvSpPr/>
            <p:nvPr/>
          </p:nvSpPr>
          <p:spPr>
            <a:xfrm>
              <a:off x="7779900" y="6244888"/>
              <a:ext cx="544050" cy="80550"/>
            </a:xfrm>
            <a:custGeom>
              <a:avLst/>
              <a:gdLst/>
              <a:ahLst/>
              <a:cxnLst/>
              <a:rect l="l" t="t" r="r" b="b"/>
              <a:pathLst>
                <a:path w="21762" h="3222" extrusionOk="0">
                  <a:moveTo>
                    <a:pt x="49" y="3202"/>
                  </a:moveTo>
                  <a:cubicBezTo>
                    <a:pt x="1334" y="1894"/>
                    <a:pt x="2888" y="971"/>
                    <a:pt x="4686" y="593"/>
                  </a:cubicBezTo>
                  <a:cubicBezTo>
                    <a:pt x="6472" y="217"/>
                    <a:pt x="8338" y="186"/>
                    <a:pt x="10153" y="316"/>
                  </a:cubicBezTo>
                  <a:cubicBezTo>
                    <a:pt x="12147" y="457"/>
                    <a:pt x="14128" y="762"/>
                    <a:pt x="16120" y="940"/>
                  </a:cubicBezTo>
                  <a:cubicBezTo>
                    <a:pt x="17914" y="1102"/>
                    <a:pt x="19894" y="1267"/>
                    <a:pt x="21660" y="818"/>
                  </a:cubicBezTo>
                  <a:cubicBezTo>
                    <a:pt x="21761" y="793"/>
                    <a:pt x="21725" y="627"/>
                    <a:pt x="21622" y="638"/>
                  </a:cubicBezTo>
                  <a:cubicBezTo>
                    <a:pt x="20691" y="749"/>
                    <a:pt x="19779" y="856"/>
                    <a:pt x="18839" y="860"/>
                  </a:cubicBezTo>
                  <a:cubicBezTo>
                    <a:pt x="17769" y="865"/>
                    <a:pt x="16700" y="785"/>
                    <a:pt x="15634" y="685"/>
                  </a:cubicBezTo>
                  <a:cubicBezTo>
                    <a:pt x="13645" y="499"/>
                    <a:pt x="11665" y="215"/>
                    <a:pt x="9668" y="100"/>
                  </a:cubicBezTo>
                  <a:cubicBezTo>
                    <a:pt x="7898" y="0"/>
                    <a:pt x="6067" y="87"/>
                    <a:pt x="4338" y="506"/>
                  </a:cubicBezTo>
                  <a:cubicBezTo>
                    <a:pt x="2606" y="927"/>
                    <a:pt x="1225" y="1890"/>
                    <a:pt x="18" y="3175"/>
                  </a:cubicBezTo>
                  <a:cubicBezTo>
                    <a:pt x="1" y="3195"/>
                    <a:pt x="30" y="3221"/>
                    <a:pt x="49" y="3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8342775" y="6299388"/>
              <a:ext cx="39750" cy="39050"/>
            </a:xfrm>
            <a:custGeom>
              <a:avLst/>
              <a:gdLst/>
              <a:ahLst/>
              <a:cxnLst/>
              <a:rect l="l" t="t" r="r" b="b"/>
              <a:pathLst>
                <a:path w="1590" h="1562" extrusionOk="0">
                  <a:moveTo>
                    <a:pt x="45" y="141"/>
                  </a:moveTo>
                  <a:cubicBezTo>
                    <a:pt x="241" y="411"/>
                    <a:pt x="456" y="676"/>
                    <a:pt x="685" y="919"/>
                  </a:cubicBezTo>
                  <a:cubicBezTo>
                    <a:pt x="892" y="1138"/>
                    <a:pt x="1180" y="1503"/>
                    <a:pt x="1493" y="1554"/>
                  </a:cubicBezTo>
                  <a:cubicBezTo>
                    <a:pt x="1547" y="1562"/>
                    <a:pt x="1590" y="1503"/>
                    <a:pt x="1558" y="1457"/>
                  </a:cubicBezTo>
                  <a:cubicBezTo>
                    <a:pt x="1483" y="1356"/>
                    <a:pt x="1381" y="1297"/>
                    <a:pt x="1281" y="1220"/>
                  </a:cubicBezTo>
                  <a:cubicBezTo>
                    <a:pt x="1135" y="1107"/>
                    <a:pt x="1003" y="976"/>
                    <a:pt x="873" y="844"/>
                  </a:cubicBezTo>
                  <a:cubicBezTo>
                    <a:pt x="623" y="588"/>
                    <a:pt x="400" y="303"/>
                    <a:pt x="143" y="53"/>
                  </a:cubicBezTo>
                  <a:cubicBezTo>
                    <a:pt x="87" y="0"/>
                    <a:pt x="0" y="81"/>
                    <a:pt x="45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8275525" y="5517813"/>
              <a:ext cx="48000" cy="427400"/>
            </a:xfrm>
            <a:custGeom>
              <a:avLst/>
              <a:gdLst/>
              <a:ahLst/>
              <a:cxnLst/>
              <a:rect l="l" t="t" r="r" b="b"/>
              <a:pathLst>
                <a:path w="1920" h="17096" extrusionOk="0">
                  <a:moveTo>
                    <a:pt x="1916" y="17057"/>
                  </a:moveTo>
                  <a:cubicBezTo>
                    <a:pt x="1345" y="11764"/>
                    <a:pt x="787" y="6469"/>
                    <a:pt x="262" y="1171"/>
                  </a:cubicBezTo>
                  <a:cubicBezTo>
                    <a:pt x="228" y="813"/>
                    <a:pt x="204" y="453"/>
                    <a:pt x="150" y="97"/>
                  </a:cubicBezTo>
                  <a:cubicBezTo>
                    <a:pt x="136" y="0"/>
                    <a:pt x="0" y="11"/>
                    <a:pt x="1" y="108"/>
                  </a:cubicBezTo>
                  <a:cubicBezTo>
                    <a:pt x="5" y="860"/>
                    <a:pt x="130" y="1623"/>
                    <a:pt x="206" y="2369"/>
                  </a:cubicBezTo>
                  <a:cubicBezTo>
                    <a:pt x="348" y="3723"/>
                    <a:pt x="493" y="5077"/>
                    <a:pt x="639" y="6432"/>
                  </a:cubicBezTo>
                  <a:cubicBezTo>
                    <a:pt x="956" y="9388"/>
                    <a:pt x="1274" y="12347"/>
                    <a:pt x="1628" y="15299"/>
                  </a:cubicBezTo>
                  <a:cubicBezTo>
                    <a:pt x="1698" y="15887"/>
                    <a:pt x="1782" y="16474"/>
                    <a:pt x="1860" y="17061"/>
                  </a:cubicBezTo>
                  <a:cubicBezTo>
                    <a:pt x="1866" y="17096"/>
                    <a:pt x="1920" y="17091"/>
                    <a:pt x="1916" y="170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28" name="Google Shape;428;p33"/>
            <p:cNvSpPr/>
            <p:nvPr/>
          </p:nvSpPr>
          <p:spPr>
            <a:xfrm>
              <a:off x="8290350" y="5533413"/>
              <a:ext cx="50000" cy="490300"/>
            </a:xfrm>
            <a:custGeom>
              <a:avLst/>
              <a:gdLst/>
              <a:ahLst/>
              <a:cxnLst/>
              <a:rect l="l" t="t" r="r" b="b"/>
              <a:pathLst>
                <a:path w="2000" h="19612" extrusionOk="0">
                  <a:moveTo>
                    <a:pt x="1997" y="19571"/>
                  </a:moveTo>
                  <a:cubicBezTo>
                    <a:pt x="1540" y="14402"/>
                    <a:pt x="1020" y="9238"/>
                    <a:pt x="536" y="4073"/>
                  </a:cubicBezTo>
                  <a:cubicBezTo>
                    <a:pt x="412" y="2747"/>
                    <a:pt x="260" y="1422"/>
                    <a:pt x="156" y="97"/>
                  </a:cubicBezTo>
                  <a:cubicBezTo>
                    <a:pt x="149" y="0"/>
                    <a:pt x="0" y="11"/>
                    <a:pt x="7" y="108"/>
                  </a:cubicBezTo>
                  <a:cubicBezTo>
                    <a:pt x="379" y="4893"/>
                    <a:pt x="915" y="9673"/>
                    <a:pt x="1397" y="14449"/>
                  </a:cubicBezTo>
                  <a:cubicBezTo>
                    <a:pt x="1571" y="16159"/>
                    <a:pt x="1752" y="17866"/>
                    <a:pt x="1942" y="19575"/>
                  </a:cubicBezTo>
                  <a:cubicBezTo>
                    <a:pt x="1946" y="19612"/>
                    <a:pt x="2000" y="19607"/>
                    <a:pt x="1997" y="195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7783225" y="6309163"/>
              <a:ext cx="500325" cy="52425"/>
            </a:xfrm>
            <a:custGeom>
              <a:avLst/>
              <a:gdLst/>
              <a:ahLst/>
              <a:cxnLst/>
              <a:rect l="l" t="t" r="r" b="b"/>
              <a:pathLst>
                <a:path w="20013" h="2097" extrusionOk="0">
                  <a:moveTo>
                    <a:pt x="19953" y="151"/>
                  </a:moveTo>
                  <a:cubicBezTo>
                    <a:pt x="18554" y="2"/>
                    <a:pt x="17146" y="0"/>
                    <a:pt x="15740" y="31"/>
                  </a:cubicBezTo>
                  <a:cubicBezTo>
                    <a:pt x="13966" y="70"/>
                    <a:pt x="12194" y="156"/>
                    <a:pt x="10426" y="297"/>
                  </a:cubicBezTo>
                  <a:cubicBezTo>
                    <a:pt x="7253" y="549"/>
                    <a:pt x="3989" y="853"/>
                    <a:pt x="902" y="1669"/>
                  </a:cubicBezTo>
                  <a:cubicBezTo>
                    <a:pt x="749" y="1709"/>
                    <a:pt x="598" y="1753"/>
                    <a:pt x="446" y="1800"/>
                  </a:cubicBezTo>
                  <a:cubicBezTo>
                    <a:pt x="316" y="1843"/>
                    <a:pt x="184" y="1953"/>
                    <a:pt x="58" y="1986"/>
                  </a:cubicBezTo>
                  <a:cubicBezTo>
                    <a:pt x="1" y="2000"/>
                    <a:pt x="21" y="2097"/>
                    <a:pt x="81" y="2089"/>
                  </a:cubicBezTo>
                  <a:cubicBezTo>
                    <a:pt x="282" y="2058"/>
                    <a:pt x="496" y="1974"/>
                    <a:pt x="701" y="1923"/>
                  </a:cubicBezTo>
                  <a:cubicBezTo>
                    <a:pt x="1007" y="1848"/>
                    <a:pt x="1312" y="1772"/>
                    <a:pt x="1618" y="1703"/>
                  </a:cubicBezTo>
                  <a:cubicBezTo>
                    <a:pt x="2337" y="1540"/>
                    <a:pt x="3062" y="1409"/>
                    <a:pt x="3789" y="1285"/>
                  </a:cubicBezTo>
                  <a:cubicBezTo>
                    <a:pt x="5487" y="999"/>
                    <a:pt x="7197" y="787"/>
                    <a:pt x="8908" y="611"/>
                  </a:cubicBezTo>
                  <a:cubicBezTo>
                    <a:pt x="12249" y="264"/>
                    <a:pt x="15628" y="24"/>
                    <a:pt x="18989" y="186"/>
                  </a:cubicBezTo>
                  <a:cubicBezTo>
                    <a:pt x="19304" y="201"/>
                    <a:pt x="19621" y="214"/>
                    <a:pt x="19936" y="242"/>
                  </a:cubicBezTo>
                  <a:cubicBezTo>
                    <a:pt x="19995" y="247"/>
                    <a:pt x="20013" y="157"/>
                    <a:pt x="19953" y="1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8349550" y="6156163"/>
              <a:ext cx="18200" cy="154650"/>
            </a:xfrm>
            <a:custGeom>
              <a:avLst/>
              <a:gdLst/>
              <a:ahLst/>
              <a:cxnLst/>
              <a:rect l="l" t="t" r="r" b="b"/>
              <a:pathLst>
                <a:path w="728" h="6186" extrusionOk="0">
                  <a:moveTo>
                    <a:pt x="1" y="16"/>
                  </a:moveTo>
                  <a:cubicBezTo>
                    <a:pt x="60" y="1037"/>
                    <a:pt x="154" y="2052"/>
                    <a:pt x="258" y="3068"/>
                  </a:cubicBezTo>
                  <a:cubicBezTo>
                    <a:pt x="360" y="4074"/>
                    <a:pt x="390" y="5125"/>
                    <a:pt x="584" y="6116"/>
                  </a:cubicBezTo>
                  <a:cubicBezTo>
                    <a:pt x="597" y="6186"/>
                    <a:pt x="689" y="6178"/>
                    <a:pt x="691" y="6108"/>
                  </a:cubicBezTo>
                  <a:cubicBezTo>
                    <a:pt x="727" y="5103"/>
                    <a:pt x="516" y="4055"/>
                    <a:pt x="392" y="3059"/>
                  </a:cubicBezTo>
                  <a:cubicBezTo>
                    <a:pt x="264" y="2045"/>
                    <a:pt x="123" y="1031"/>
                    <a:pt x="23" y="14"/>
                  </a:cubicBezTo>
                  <a:cubicBezTo>
                    <a:pt x="22" y="1"/>
                    <a:pt x="1" y="2"/>
                    <a:pt x="1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8266550" y="6317663"/>
              <a:ext cx="100500" cy="10450"/>
            </a:xfrm>
            <a:custGeom>
              <a:avLst/>
              <a:gdLst/>
              <a:ahLst/>
              <a:cxnLst/>
              <a:rect l="l" t="t" r="r" b="b"/>
              <a:pathLst>
                <a:path w="4020" h="418" extrusionOk="0">
                  <a:moveTo>
                    <a:pt x="24" y="239"/>
                  </a:moveTo>
                  <a:cubicBezTo>
                    <a:pt x="800" y="257"/>
                    <a:pt x="1568" y="367"/>
                    <a:pt x="2341" y="404"/>
                  </a:cubicBezTo>
                  <a:cubicBezTo>
                    <a:pt x="2607" y="417"/>
                    <a:pt x="2880" y="365"/>
                    <a:pt x="3143" y="342"/>
                  </a:cubicBezTo>
                  <a:cubicBezTo>
                    <a:pt x="3430" y="317"/>
                    <a:pt x="3702" y="409"/>
                    <a:pt x="3974" y="391"/>
                  </a:cubicBezTo>
                  <a:cubicBezTo>
                    <a:pt x="4004" y="391"/>
                    <a:pt x="4020" y="354"/>
                    <a:pt x="4004" y="332"/>
                  </a:cubicBezTo>
                  <a:cubicBezTo>
                    <a:pt x="3771" y="1"/>
                    <a:pt x="2933" y="232"/>
                    <a:pt x="2607" y="270"/>
                  </a:cubicBezTo>
                  <a:cubicBezTo>
                    <a:pt x="1755" y="370"/>
                    <a:pt x="881" y="165"/>
                    <a:pt x="21" y="207"/>
                  </a:cubicBezTo>
                  <a:cubicBezTo>
                    <a:pt x="1" y="209"/>
                    <a:pt x="4" y="239"/>
                    <a:pt x="24" y="2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8301550" y="6310938"/>
              <a:ext cx="59675" cy="7200"/>
            </a:xfrm>
            <a:custGeom>
              <a:avLst/>
              <a:gdLst/>
              <a:ahLst/>
              <a:cxnLst/>
              <a:rect l="l" t="t" r="r" b="b"/>
              <a:pathLst>
                <a:path w="2387" h="288" extrusionOk="0">
                  <a:moveTo>
                    <a:pt x="15" y="159"/>
                  </a:moveTo>
                  <a:cubicBezTo>
                    <a:pt x="375" y="148"/>
                    <a:pt x="739" y="168"/>
                    <a:pt x="1099" y="181"/>
                  </a:cubicBezTo>
                  <a:cubicBezTo>
                    <a:pt x="1509" y="198"/>
                    <a:pt x="1920" y="287"/>
                    <a:pt x="2328" y="276"/>
                  </a:cubicBezTo>
                  <a:cubicBezTo>
                    <a:pt x="2386" y="274"/>
                    <a:pt x="2385" y="192"/>
                    <a:pt x="2334" y="180"/>
                  </a:cubicBezTo>
                  <a:cubicBezTo>
                    <a:pt x="1609" y="0"/>
                    <a:pt x="748" y="61"/>
                    <a:pt x="13" y="139"/>
                  </a:cubicBezTo>
                  <a:cubicBezTo>
                    <a:pt x="0" y="140"/>
                    <a:pt x="2" y="160"/>
                    <a:pt x="15" y="1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8348275" y="6239438"/>
              <a:ext cx="13275" cy="82975"/>
            </a:xfrm>
            <a:custGeom>
              <a:avLst/>
              <a:gdLst/>
              <a:ahLst/>
              <a:cxnLst/>
              <a:rect l="l" t="t" r="r" b="b"/>
              <a:pathLst>
                <a:path w="531" h="3319" extrusionOk="0">
                  <a:moveTo>
                    <a:pt x="24" y="29"/>
                  </a:moveTo>
                  <a:cubicBezTo>
                    <a:pt x="0" y="1110"/>
                    <a:pt x="320" y="2171"/>
                    <a:pt x="355" y="3253"/>
                  </a:cubicBezTo>
                  <a:cubicBezTo>
                    <a:pt x="359" y="3312"/>
                    <a:pt x="458" y="3319"/>
                    <a:pt x="461" y="3259"/>
                  </a:cubicBezTo>
                  <a:cubicBezTo>
                    <a:pt x="530" y="2178"/>
                    <a:pt x="166" y="1097"/>
                    <a:pt x="62" y="25"/>
                  </a:cubicBezTo>
                  <a:cubicBezTo>
                    <a:pt x="61" y="0"/>
                    <a:pt x="24" y="4"/>
                    <a:pt x="24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7097525" y="5585513"/>
              <a:ext cx="57100" cy="823300"/>
            </a:xfrm>
            <a:custGeom>
              <a:avLst/>
              <a:gdLst/>
              <a:ahLst/>
              <a:cxnLst/>
              <a:rect l="l" t="t" r="r" b="b"/>
              <a:pathLst>
                <a:path w="2284" h="32932" extrusionOk="0">
                  <a:moveTo>
                    <a:pt x="11" y="421"/>
                  </a:moveTo>
                  <a:cubicBezTo>
                    <a:pt x="0" y="205"/>
                    <a:pt x="166" y="22"/>
                    <a:pt x="381" y="11"/>
                  </a:cubicBezTo>
                  <a:cubicBezTo>
                    <a:pt x="598" y="0"/>
                    <a:pt x="781" y="167"/>
                    <a:pt x="792" y="382"/>
                  </a:cubicBezTo>
                  <a:lnTo>
                    <a:pt x="2273" y="32511"/>
                  </a:lnTo>
                  <a:cubicBezTo>
                    <a:pt x="2284" y="32727"/>
                    <a:pt x="2117" y="32910"/>
                    <a:pt x="1902" y="32921"/>
                  </a:cubicBezTo>
                  <a:cubicBezTo>
                    <a:pt x="1686" y="32931"/>
                    <a:pt x="1503" y="32765"/>
                    <a:pt x="1492" y="325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7137975" y="5514188"/>
              <a:ext cx="525850" cy="128450"/>
            </a:xfrm>
            <a:custGeom>
              <a:avLst/>
              <a:gdLst/>
              <a:ahLst/>
              <a:cxnLst/>
              <a:rect l="l" t="t" r="r" b="b"/>
              <a:pathLst>
                <a:path w="21034" h="5138" extrusionOk="0">
                  <a:moveTo>
                    <a:pt x="20985" y="2822"/>
                  </a:moveTo>
                  <a:cubicBezTo>
                    <a:pt x="17907" y="528"/>
                    <a:pt x="13734" y="203"/>
                    <a:pt x="10190" y="1504"/>
                  </a:cubicBezTo>
                  <a:cubicBezTo>
                    <a:pt x="8487" y="2130"/>
                    <a:pt x="6907" y="3040"/>
                    <a:pt x="5255" y="3782"/>
                  </a:cubicBezTo>
                  <a:cubicBezTo>
                    <a:pt x="3682" y="4486"/>
                    <a:pt x="1858" y="5137"/>
                    <a:pt x="105" y="4972"/>
                  </a:cubicBezTo>
                  <a:cubicBezTo>
                    <a:pt x="0" y="4962"/>
                    <a:pt x="13" y="4792"/>
                    <a:pt x="116" y="4788"/>
                  </a:cubicBezTo>
                  <a:cubicBezTo>
                    <a:pt x="1065" y="4751"/>
                    <a:pt x="1965" y="4674"/>
                    <a:pt x="2887" y="4426"/>
                  </a:cubicBezTo>
                  <a:cubicBezTo>
                    <a:pt x="3794" y="4181"/>
                    <a:pt x="4667" y="3818"/>
                    <a:pt x="5521" y="3429"/>
                  </a:cubicBezTo>
                  <a:cubicBezTo>
                    <a:pt x="7242" y="2647"/>
                    <a:pt x="8898" y="1717"/>
                    <a:pt x="10702" y="1130"/>
                  </a:cubicBezTo>
                  <a:cubicBezTo>
                    <a:pt x="14177" y="0"/>
                    <a:pt x="18115" y="530"/>
                    <a:pt x="21012" y="2791"/>
                  </a:cubicBezTo>
                  <a:cubicBezTo>
                    <a:pt x="21034" y="2808"/>
                    <a:pt x="21006" y="2838"/>
                    <a:pt x="20985" y="2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7138775" y="5577113"/>
              <a:ext cx="529850" cy="127125"/>
            </a:xfrm>
            <a:custGeom>
              <a:avLst/>
              <a:gdLst/>
              <a:ahLst/>
              <a:cxnLst/>
              <a:rect l="l" t="t" r="r" b="b"/>
              <a:pathLst>
                <a:path w="21194" h="5085" extrusionOk="0">
                  <a:moveTo>
                    <a:pt x="21145" y="2812"/>
                  </a:moveTo>
                  <a:cubicBezTo>
                    <a:pt x="18046" y="502"/>
                    <a:pt x="13883" y="209"/>
                    <a:pt x="10317" y="1497"/>
                  </a:cubicBezTo>
                  <a:cubicBezTo>
                    <a:pt x="8573" y="2128"/>
                    <a:pt x="6945" y="3040"/>
                    <a:pt x="5245" y="3774"/>
                  </a:cubicBezTo>
                  <a:cubicBezTo>
                    <a:pt x="3670" y="4455"/>
                    <a:pt x="1847" y="5085"/>
                    <a:pt x="105" y="4919"/>
                  </a:cubicBezTo>
                  <a:cubicBezTo>
                    <a:pt x="0" y="4911"/>
                    <a:pt x="12" y="4741"/>
                    <a:pt x="116" y="4736"/>
                  </a:cubicBezTo>
                  <a:cubicBezTo>
                    <a:pt x="1079" y="4700"/>
                    <a:pt x="1994" y="4622"/>
                    <a:pt x="2931" y="4373"/>
                  </a:cubicBezTo>
                  <a:cubicBezTo>
                    <a:pt x="3862" y="4126"/>
                    <a:pt x="4758" y="3761"/>
                    <a:pt x="5636" y="3373"/>
                  </a:cubicBezTo>
                  <a:cubicBezTo>
                    <a:pt x="7365" y="2607"/>
                    <a:pt x="9035" y="1702"/>
                    <a:pt x="10840" y="1122"/>
                  </a:cubicBezTo>
                  <a:cubicBezTo>
                    <a:pt x="14331" y="0"/>
                    <a:pt x="18261" y="508"/>
                    <a:pt x="21172" y="2780"/>
                  </a:cubicBezTo>
                  <a:cubicBezTo>
                    <a:pt x="21193" y="2797"/>
                    <a:pt x="21166" y="2827"/>
                    <a:pt x="21145" y="28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7139700" y="5639838"/>
              <a:ext cx="533750" cy="128025"/>
            </a:xfrm>
            <a:custGeom>
              <a:avLst/>
              <a:gdLst/>
              <a:ahLst/>
              <a:cxnLst/>
              <a:rect l="l" t="t" r="r" b="b"/>
              <a:pathLst>
                <a:path w="21350" h="5121" extrusionOk="0">
                  <a:moveTo>
                    <a:pt x="21300" y="2808"/>
                  </a:moveTo>
                  <a:cubicBezTo>
                    <a:pt x="18194" y="492"/>
                    <a:pt x="14035" y="213"/>
                    <a:pt x="10460" y="1497"/>
                  </a:cubicBezTo>
                  <a:cubicBezTo>
                    <a:pt x="8687" y="2135"/>
                    <a:pt x="7029" y="3056"/>
                    <a:pt x="5300" y="3796"/>
                  </a:cubicBezTo>
                  <a:cubicBezTo>
                    <a:pt x="3708" y="4477"/>
                    <a:pt x="1866" y="5120"/>
                    <a:pt x="105" y="4956"/>
                  </a:cubicBezTo>
                  <a:cubicBezTo>
                    <a:pt x="0" y="4947"/>
                    <a:pt x="12" y="4776"/>
                    <a:pt x="116" y="4773"/>
                  </a:cubicBezTo>
                  <a:cubicBezTo>
                    <a:pt x="1086" y="4736"/>
                    <a:pt x="2008" y="4654"/>
                    <a:pt x="2951" y="4404"/>
                  </a:cubicBezTo>
                  <a:cubicBezTo>
                    <a:pt x="3897" y="4152"/>
                    <a:pt x="4807" y="3783"/>
                    <a:pt x="5702" y="3392"/>
                  </a:cubicBezTo>
                  <a:cubicBezTo>
                    <a:pt x="7458" y="2620"/>
                    <a:pt x="9156" y="1709"/>
                    <a:pt x="10989" y="1121"/>
                  </a:cubicBezTo>
                  <a:cubicBezTo>
                    <a:pt x="14483" y="0"/>
                    <a:pt x="18412" y="503"/>
                    <a:pt x="21327" y="2777"/>
                  </a:cubicBezTo>
                  <a:cubicBezTo>
                    <a:pt x="21349" y="2794"/>
                    <a:pt x="21322" y="2825"/>
                    <a:pt x="21300" y="28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7143025" y="5702788"/>
              <a:ext cx="535200" cy="125900"/>
            </a:xfrm>
            <a:custGeom>
              <a:avLst/>
              <a:gdLst/>
              <a:ahLst/>
              <a:cxnLst/>
              <a:rect l="l" t="t" r="r" b="b"/>
              <a:pathLst>
                <a:path w="21408" h="5036" extrusionOk="0">
                  <a:moveTo>
                    <a:pt x="21359" y="2797"/>
                  </a:moveTo>
                  <a:cubicBezTo>
                    <a:pt x="18244" y="475"/>
                    <a:pt x="14102" y="215"/>
                    <a:pt x="10514" y="1480"/>
                  </a:cubicBezTo>
                  <a:cubicBezTo>
                    <a:pt x="8734" y="2108"/>
                    <a:pt x="7063" y="3011"/>
                    <a:pt x="5322" y="3737"/>
                  </a:cubicBezTo>
                  <a:cubicBezTo>
                    <a:pt x="3719" y="4404"/>
                    <a:pt x="1869" y="5035"/>
                    <a:pt x="107" y="4870"/>
                  </a:cubicBezTo>
                  <a:cubicBezTo>
                    <a:pt x="1" y="4860"/>
                    <a:pt x="14" y="4691"/>
                    <a:pt x="117" y="4686"/>
                  </a:cubicBezTo>
                  <a:cubicBezTo>
                    <a:pt x="1089" y="4651"/>
                    <a:pt x="2013" y="4571"/>
                    <a:pt x="2961" y="4327"/>
                  </a:cubicBezTo>
                  <a:cubicBezTo>
                    <a:pt x="3909" y="4083"/>
                    <a:pt x="4827" y="3721"/>
                    <a:pt x="5726" y="3337"/>
                  </a:cubicBezTo>
                  <a:cubicBezTo>
                    <a:pt x="7495" y="2581"/>
                    <a:pt x="9206" y="1687"/>
                    <a:pt x="11046" y="1107"/>
                  </a:cubicBezTo>
                  <a:cubicBezTo>
                    <a:pt x="14549" y="1"/>
                    <a:pt x="18463" y="485"/>
                    <a:pt x="21387" y="2766"/>
                  </a:cubicBezTo>
                  <a:cubicBezTo>
                    <a:pt x="21408" y="2782"/>
                    <a:pt x="21381" y="2813"/>
                    <a:pt x="21359" y="2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7143175" y="5765863"/>
              <a:ext cx="539875" cy="124550"/>
            </a:xfrm>
            <a:custGeom>
              <a:avLst/>
              <a:gdLst/>
              <a:ahLst/>
              <a:cxnLst/>
              <a:rect l="l" t="t" r="r" b="b"/>
              <a:pathLst>
                <a:path w="21595" h="4982" extrusionOk="0">
                  <a:moveTo>
                    <a:pt x="21546" y="2780"/>
                  </a:moveTo>
                  <a:cubicBezTo>
                    <a:pt x="18451" y="472"/>
                    <a:pt x="14360" y="213"/>
                    <a:pt x="10786" y="1425"/>
                  </a:cubicBezTo>
                  <a:cubicBezTo>
                    <a:pt x="8953" y="2047"/>
                    <a:pt x="7229" y="2949"/>
                    <a:pt x="5438" y="3676"/>
                  </a:cubicBezTo>
                  <a:cubicBezTo>
                    <a:pt x="3796" y="4341"/>
                    <a:pt x="1905" y="4982"/>
                    <a:pt x="107" y="4815"/>
                  </a:cubicBezTo>
                  <a:cubicBezTo>
                    <a:pt x="1" y="4804"/>
                    <a:pt x="14" y="4635"/>
                    <a:pt x="116" y="4632"/>
                  </a:cubicBezTo>
                  <a:cubicBezTo>
                    <a:pt x="1106" y="4595"/>
                    <a:pt x="2048" y="4514"/>
                    <a:pt x="3010" y="4270"/>
                  </a:cubicBezTo>
                  <a:cubicBezTo>
                    <a:pt x="3985" y="4022"/>
                    <a:pt x="4929" y="3659"/>
                    <a:pt x="5857" y="3274"/>
                  </a:cubicBezTo>
                  <a:cubicBezTo>
                    <a:pt x="7675" y="2521"/>
                    <a:pt x="9441" y="1627"/>
                    <a:pt x="11331" y="1056"/>
                  </a:cubicBezTo>
                  <a:cubicBezTo>
                    <a:pt x="14816" y="1"/>
                    <a:pt x="18673" y="487"/>
                    <a:pt x="21572" y="2748"/>
                  </a:cubicBezTo>
                  <a:cubicBezTo>
                    <a:pt x="21595" y="2766"/>
                    <a:pt x="21568" y="2797"/>
                    <a:pt x="21546" y="27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7144725" y="5828563"/>
              <a:ext cx="543125" cy="124750"/>
            </a:xfrm>
            <a:custGeom>
              <a:avLst/>
              <a:gdLst/>
              <a:ahLst/>
              <a:cxnLst/>
              <a:rect l="l" t="t" r="r" b="b"/>
              <a:pathLst>
                <a:path w="21725" h="4990" extrusionOk="0">
                  <a:moveTo>
                    <a:pt x="21676" y="2779"/>
                  </a:moveTo>
                  <a:cubicBezTo>
                    <a:pt x="18541" y="440"/>
                    <a:pt x="14416" y="220"/>
                    <a:pt x="10805" y="1459"/>
                  </a:cubicBezTo>
                  <a:cubicBezTo>
                    <a:pt x="8969" y="2089"/>
                    <a:pt x="7236" y="2981"/>
                    <a:pt x="5434" y="3700"/>
                  </a:cubicBezTo>
                  <a:cubicBezTo>
                    <a:pt x="3792" y="4355"/>
                    <a:pt x="1901" y="4990"/>
                    <a:pt x="105" y="4823"/>
                  </a:cubicBezTo>
                  <a:cubicBezTo>
                    <a:pt x="1" y="4814"/>
                    <a:pt x="14" y="4643"/>
                    <a:pt x="116" y="4640"/>
                  </a:cubicBezTo>
                  <a:cubicBezTo>
                    <a:pt x="1101" y="4604"/>
                    <a:pt x="2039" y="4523"/>
                    <a:pt x="2999" y="4283"/>
                  </a:cubicBezTo>
                  <a:cubicBezTo>
                    <a:pt x="3977" y="4040"/>
                    <a:pt x="4926" y="3681"/>
                    <a:pt x="5857" y="3301"/>
                  </a:cubicBezTo>
                  <a:cubicBezTo>
                    <a:pt x="7685" y="2556"/>
                    <a:pt x="9458" y="1670"/>
                    <a:pt x="11348" y="1087"/>
                  </a:cubicBezTo>
                  <a:cubicBezTo>
                    <a:pt x="14868" y="1"/>
                    <a:pt x="18766" y="455"/>
                    <a:pt x="21703" y="2746"/>
                  </a:cubicBezTo>
                  <a:cubicBezTo>
                    <a:pt x="21725" y="2763"/>
                    <a:pt x="21697" y="2794"/>
                    <a:pt x="21676" y="2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7150950" y="5890988"/>
              <a:ext cx="541700" cy="126150"/>
            </a:xfrm>
            <a:custGeom>
              <a:avLst/>
              <a:gdLst/>
              <a:ahLst/>
              <a:cxnLst/>
              <a:rect l="l" t="t" r="r" b="b"/>
              <a:pathLst>
                <a:path w="21668" h="5046" extrusionOk="0">
                  <a:moveTo>
                    <a:pt x="21620" y="2787"/>
                  </a:moveTo>
                  <a:cubicBezTo>
                    <a:pt x="18489" y="454"/>
                    <a:pt x="14356" y="220"/>
                    <a:pt x="10753" y="1471"/>
                  </a:cubicBezTo>
                  <a:cubicBezTo>
                    <a:pt x="8926" y="2107"/>
                    <a:pt x="7205" y="3012"/>
                    <a:pt x="5414" y="3741"/>
                  </a:cubicBezTo>
                  <a:cubicBezTo>
                    <a:pt x="3780" y="4404"/>
                    <a:pt x="1896" y="5046"/>
                    <a:pt x="105" y="4880"/>
                  </a:cubicBezTo>
                  <a:cubicBezTo>
                    <a:pt x="0" y="4871"/>
                    <a:pt x="12" y="4700"/>
                    <a:pt x="116" y="4697"/>
                  </a:cubicBezTo>
                  <a:cubicBezTo>
                    <a:pt x="1098" y="4661"/>
                    <a:pt x="2034" y="4579"/>
                    <a:pt x="2990" y="4335"/>
                  </a:cubicBezTo>
                  <a:cubicBezTo>
                    <a:pt x="3964" y="4087"/>
                    <a:pt x="4908" y="3724"/>
                    <a:pt x="5833" y="3338"/>
                  </a:cubicBezTo>
                  <a:cubicBezTo>
                    <a:pt x="7649" y="2582"/>
                    <a:pt x="9411" y="1687"/>
                    <a:pt x="11294" y="1098"/>
                  </a:cubicBezTo>
                  <a:cubicBezTo>
                    <a:pt x="14809" y="1"/>
                    <a:pt x="18713" y="469"/>
                    <a:pt x="21646" y="2756"/>
                  </a:cubicBezTo>
                  <a:cubicBezTo>
                    <a:pt x="21667" y="2773"/>
                    <a:pt x="21640" y="2804"/>
                    <a:pt x="21620" y="27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7154350" y="5953863"/>
              <a:ext cx="543125" cy="124775"/>
            </a:xfrm>
            <a:custGeom>
              <a:avLst/>
              <a:gdLst/>
              <a:ahLst/>
              <a:cxnLst/>
              <a:rect l="l" t="t" r="r" b="b"/>
              <a:pathLst>
                <a:path w="21725" h="4991" extrusionOk="0">
                  <a:moveTo>
                    <a:pt x="21675" y="2778"/>
                  </a:moveTo>
                  <a:cubicBezTo>
                    <a:pt x="18540" y="441"/>
                    <a:pt x="14415" y="220"/>
                    <a:pt x="10805" y="1459"/>
                  </a:cubicBezTo>
                  <a:cubicBezTo>
                    <a:pt x="8969" y="2089"/>
                    <a:pt x="7235" y="2982"/>
                    <a:pt x="5434" y="3700"/>
                  </a:cubicBezTo>
                  <a:cubicBezTo>
                    <a:pt x="3792" y="4355"/>
                    <a:pt x="1901" y="4991"/>
                    <a:pt x="105" y="4823"/>
                  </a:cubicBezTo>
                  <a:cubicBezTo>
                    <a:pt x="0" y="4813"/>
                    <a:pt x="12" y="4643"/>
                    <a:pt x="116" y="4640"/>
                  </a:cubicBezTo>
                  <a:cubicBezTo>
                    <a:pt x="1100" y="4604"/>
                    <a:pt x="2039" y="4523"/>
                    <a:pt x="2999" y="4284"/>
                  </a:cubicBezTo>
                  <a:cubicBezTo>
                    <a:pt x="3976" y="4041"/>
                    <a:pt x="4924" y="3682"/>
                    <a:pt x="5856" y="3301"/>
                  </a:cubicBezTo>
                  <a:cubicBezTo>
                    <a:pt x="7684" y="2555"/>
                    <a:pt x="9457" y="1671"/>
                    <a:pt x="11348" y="1088"/>
                  </a:cubicBezTo>
                  <a:cubicBezTo>
                    <a:pt x="14868" y="0"/>
                    <a:pt x="18765" y="455"/>
                    <a:pt x="21703" y="2748"/>
                  </a:cubicBezTo>
                  <a:cubicBezTo>
                    <a:pt x="21724" y="2763"/>
                    <a:pt x="21697" y="2794"/>
                    <a:pt x="21675" y="27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7159100" y="6016663"/>
              <a:ext cx="543200" cy="124025"/>
            </a:xfrm>
            <a:custGeom>
              <a:avLst/>
              <a:gdLst/>
              <a:ahLst/>
              <a:cxnLst/>
              <a:rect l="l" t="t" r="r" b="b"/>
              <a:pathLst>
                <a:path w="21728" h="4961" extrusionOk="0">
                  <a:moveTo>
                    <a:pt x="21677" y="2773"/>
                  </a:moveTo>
                  <a:cubicBezTo>
                    <a:pt x="18575" y="459"/>
                    <a:pt x="14492" y="215"/>
                    <a:pt x="10908" y="1417"/>
                  </a:cubicBezTo>
                  <a:cubicBezTo>
                    <a:pt x="9053" y="2040"/>
                    <a:pt x="7302" y="2936"/>
                    <a:pt x="5485" y="3659"/>
                  </a:cubicBezTo>
                  <a:cubicBezTo>
                    <a:pt x="3827" y="4317"/>
                    <a:pt x="1918" y="4960"/>
                    <a:pt x="106" y="4791"/>
                  </a:cubicBezTo>
                  <a:cubicBezTo>
                    <a:pt x="1" y="4782"/>
                    <a:pt x="13" y="4612"/>
                    <a:pt x="116" y="4608"/>
                  </a:cubicBezTo>
                  <a:cubicBezTo>
                    <a:pt x="1111" y="4572"/>
                    <a:pt x="2057" y="4490"/>
                    <a:pt x="3026" y="4248"/>
                  </a:cubicBezTo>
                  <a:cubicBezTo>
                    <a:pt x="4014" y="4002"/>
                    <a:pt x="4971" y="3641"/>
                    <a:pt x="5912" y="3258"/>
                  </a:cubicBezTo>
                  <a:cubicBezTo>
                    <a:pt x="7755" y="2509"/>
                    <a:pt x="9546" y="1620"/>
                    <a:pt x="11457" y="1049"/>
                  </a:cubicBezTo>
                  <a:cubicBezTo>
                    <a:pt x="14949" y="1"/>
                    <a:pt x="18799" y="475"/>
                    <a:pt x="21704" y="2742"/>
                  </a:cubicBezTo>
                  <a:cubicBezTo>
                    <a:pt x="21727" y="2758"/>
                    <a:pt x="21700" y="2788"/>
                    <a:pt x="21677" y="27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7161400" y="6079213"/>
              <a:ext cx="545675" cy="125625"/>
            </a:xfrm>
            <a:custGeom>
              <a:avLst/>
              <a:gdLst/>
              <a:ahLst/>
              <a:cxnLst/>
              <a:rect l="l" t="t" r="r" b="b"/>
              <a:pathLst>
                <a:path w="21827" h="5025" extrusionOk="0">
                  <a:moveTo>
                    <a:pt x="21778" y="2778"/>
                  </a:moveTo>
                  <a:cubicBezTo>
                    <a:pt x="18646" y="441"/>
                    <a:pt x="14529" y="220"/>
                    <a:pt x="10921" y="1453"/>
                  </a:cubicBezTo>
                  <a:cubicBezTo>
                    <a:pt x="9083" y="2082"/>
                    <a:pt x="7345" y="2969"/>
                    <a:pt x="5545" y="3691"/>
                  </a:cubicBezTo>
                  <a:cubicBezTo>
                    <a:pt x="3868" y="4362"/>
                    <a:pt x="1939" y="5024"/>
                    <a:pt x="105" y="4857"/>
                  </a:cubicBezTo>
                  <a:cubicBezTo>
                    <a:pt x="0" y="4846"/>
                    <a:pt x="12" y="4677"/>
                    <a:pt x="116" y="4673"/>
                  </a:cubicBezTo>
                  <a:cubicBezTo>
                    <a:pt x="1095" y="4637"/>
                    <a:pt x="2028" y="4555"/>
                    <a:pt x="2983" y="4320"/>
                  </a:cubicBezTo>
                  <a:cubicBezTo>
                    <a:pt x="3962" y="4077"/>
                    <a:pt x="4911" y="3721"/>
                    <a:pt x="5843" y="3342"/>
                  </a:cubicBezTo>
                  <a:cubicBezTo>
                    <a:pt x="7714" y="2583"/>
                    <a:pt x="9528" y="1678"/>
                    <a:pt x="11461" y="1083"/>
                  </a:cubicBezTo>
                  <a:cubicBezTo>
                    <a:pt x="14979" y="1"/>
                    <a:pt x="18870" y="457"/>
                    <a:pt x="21805" y="2745"/>
                  </a:cubicBezTo>
                  <a:cubicBezTo>
                    <a:pt x="21827" y="2762"/>
                    <a:pt x="21799" y="2794"/>
                    <a:pt x="21778" y="27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7164000" y="6142338"/>
              <a:ext cx="547875" cy="122100"/>
            </a:xfrm>
            <a:custGeom>
              <a:avLst/>
              <a:gdLst/>
              <a:ahLst/>
              <a:cxnLst/>
              <a:rect l="l" t="t" r="r" b="b"/>
              <a:pathLst>
                <a:path w="21915" h="4884" extrusionOk="0">
                  <a:moveTo>
                    <a:pt x="21867" y="2759"/>
                  </a:moveTo>
                  <a:cubicBezTo>
                    <a:pt x="18721" y="413"/>
                    <a:pt x="14626" y="222"/>
                    <a:pt x="11001" y="1424"/>
                  </a:cubicBezTo>
                  <a:cubicBezTo>
                    <a:pt x="9153" y="2039"/>
                    <a:pt x="7395" y="2897"/>
                    <a:pt x="5577" y="3594"/>
                  </a:cubicBezTo>
                  <a:cubicBezTo>
                    <a:pt x="3884" y="4242"/>
                    <a:pt x="1943" y="4883"/>
                    <a:pt x="105" y="4712"/>
                  </a:cubicBezTo>
                  <a:cubicBezTo>
                    <a:pt x="0" y="4704"/>
                    <a:pt x="12" y="4533"/>
                    <a:pt x="116" y="4529"/>
                  </a:cubicBezTo>
                  <a:cubicBezTo>
                    <a:pt x="1097" y="4494"/>
                    <a:pt x="2036" y="4418"/>
                    <a:pt x="2995" y="4192"/>
                  </a:cubicBezTo>
                  <a:cubicBezTo>
                    <a:pt x="3980" y="3958"/>
                    <a:pt x="4937" y="3616"/>
                    <a:pt x="5880" y="3250"/>
                  </a:cubicBezTo>
                  <a:cubicBezTo>
                    <a:pt x="7768" y="2519"/>
                    <a:pt x="9602" y="1641"/>
                    <a:pt x="11546" y="1059"/>
                  </a:cubicBezTo>
                  <a:cubicBezTo>
                    <a:pt x="15077" y="0"/>
                    <a:pt x="18946" y="429"/>
                    <a:pt x="21893" y="2726"/>
                  </a:cubicBezTo>
                  <a:cubicBezTo>
                    <a:pt x="21915" y="2744"/>
                    <a:pt x="21887" y="2775"/>
                    <a:pt x="21867" y="27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7162375" y="6207113"/>
              <a:ext cx="554300" cy="104775"/>
            </a:xfrm>
            <a:custGeom>
              <a:avLst/>
              <a:gdLst/>
              <a:ahLst/>
              <a:cxnLst/>
              <a:rect l="l" t="t" r="r" b="b"/>
              <a:pathLst>
                <a:path w="22172" h="4191" extrusionOk="0">
                  <a:moveTo>
                    <a:pt x="22124" y="2673"/>
                  </a:moveTo>
                  <a:cubicBezTo>
                    <a:pt x="20610" y="1545"/>
                    <a:pt x="18784" y="874"/>
                    <a:pt x="16914" y="660"/>
                  </a:cubicBezTo>
                  <a:cubicBezTo>
                    <a:pt x="15020" y="443"/>
                    <a:pt x="13143" y="752"/>
                    <a:pt x="11321" y="1269"/>
                  </a:cubicBezTo>
                  <a:cubicBezTo>
                    <a:pt x="9406" y="1812"/>
                    <a:pt x="7551" y="2546"/>
                    <a:pt x="5647" y="3129"/>
                  </a:cubicBezTo>
                  <a:cubicBezTo>
                    <a:pt x="3903" y="3662"/>
                    <a:pt x="1946" y="4190"/>
                    <a:pt x="106" y="4018"/>
                  </a:cubicBezTo>
                  <a:cubicBezTo>
                    <a:pt x="1" y="4007"/>
                    <a:pt x="13" y="3838"/>
                    <a:pt x="116" y="3833"/>
                  </a:cubicBezTo>
                  <a:cubicBezTo>
                    <a:pt x="1084" y="3800"/>
                    <a:pt x="2024" y="3752"/>
                    <a:pt x="2980" y="3580"/>
                  </a:cubicBezTo>
                  <a:cubicBezTo>
                    <a:pt x="4037" y="3385"/>
                    <a:pt x="5076" y="3089"/>
                    <a:pt x="6100" y="2767"/>
                  </a:cubicBezTo>
                  <a:cubicBezTo>
                    <a:pt x="8031" y="2164"/>
                    <a:pt x="9924" y="1433"/>
                    <a:pt x="11887" y="923"/>
                  </a:cubicBezTo>
                  <a:cubicBezTo>
                    <a:pt x="15446" y="0"/>
                    <a:pt x="19185" y="329"/>
                    <a:pt x="22150" y="2641"/>
                  </a:cubicBezTo>
                  <a:cubicBezTo>
                    <a:pt x="22171" y="2659"/>
                    <a:pt x="22145" y="2690"/>
                    <a:pt x="22124" y="26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7161525" y="6278663"/>
              <a:ext cx="546875" cy="81900"/>
            </a:xfrm>
            <a:custGeom>
              <a:avLst/>
              <a:gdLst/>
              <a:ahLst/>
              <a:cxnLst/>
              <a:rect l="l" t="t" r="r" b="b"/>
              <a:pathLst>
                <a:path w="21875" h="3276" extrusionOk="0">
                  <a:moveTo>
                    <a:pt x="21827" y="2161"/>
                  </a:moveTo>
                  <a:cubicBezTo>
                    <a:pt x="20357" y="1063"/>
                    <a:pt x="18681" y="389"/>
                    <a:pt x="16846" y="289"/>
                  </a:cubicBezTo>
                  <a:cubicBezTo>
                    <a:pt x="15023" y="191"/>
                    <a:pt x="13175" y="445"/>
                    <a:pt x="11400" y="849"/>
                  </a:cubicBezTo>
                  <a:cubicBezTo>
                    <a:pt x="9451" y="1294"/>
                    <a:pt x="7541" y="1896"/>
                    <a:pt x="5599" y="2376"/>
                  </a:cubicBezTo>
                  <a:cubicBezTo>
                    <a:pt x="3851" y="2810"/>
                    <a:pt x="1919" y="3275"/>
                    <a:pt x="105" y="3101"/>
                  </a:cubicBezTo>
                  <a:cubicBezTo>
                    <a:pt x="0" y="3092"/>
                    <a:pt x="12" y="2922"/>
                    <a:pt x="116" y="2918"/>
                  </a:cubicBezTo>
                  <a:cubicBezTo>
                    <a:pt x="1053" y="2885"/>
                    <a:pt x="1969" y="2851"/>
                    <a:pt x="2898" y="2712"/>
                  </a:cubicBezTo>
                  <a:cubicBezTo>
                    <a:pt x="3958" y="2554"/>
                    <a:pt x="5003" y="2311"/>
                    <a:pt x="6040" y="2050"/>
                  </a:cubicBezTo>
                  <a:cubicBezTo>
                    <a:pt x="7977" y="1563"/>
                    <a:pt x="9891" y="980"/>
                    <a:pt x="11847" y="564"/>
                  </a:cubicBezTo>
                  <a:cubicBezTo>
                    <a:pt x="13581" y="194"/>
                    <a:pt x="15404" y="1"/>
                    <a:pt x="17177" y="152"/>
                  </a:cubicBezTo>
                  <a:cubicBezTo>
                    <a:pt x="18952" y="302"/>
                    <a:pt x="20464" y="1044"/>
                    <a:pt x="21853" y="2130"/>
                  </a:cubicBezTo>
                  <a:cubicBezTo>
                    <a:pt x="21874" y="2146"/>
                    <a:pt x="21847" y="2177"/>
                    <a:pt x="21827" y="21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7114625" y="6393438"/>
              <a:ext cx="33900" cy="44150"/>
            </a:xfrm>
            <a:custGeom>
              <a:avLst/>
              <a:gdLst/>
              <a:ahLst/>
              <a:cxnLst/>
              <a:rect l="l" t="t" r="r" b="b"/>
              <a:pathLst>
                <a:path w="1356" h="1766" extrusionOk="0">
                  <a:moveTo>
                    <a:pt x="1321" y="132"/>
                  </a:moveTo>
                  <a:cubicBezTo>
                    <a:pt x="1168" y="429"/>
                    <a:pt x="995" y="724"/>
                    <a:pt x="807" y="998"/>
                  </a:cubicBezTo>
                  <a:cubicBezTo>
                    <a:pt x="635" y="1247"/>
                    <a:pt x="407" y="1653"/>
                    <a:pt x="104" y="1750"/>
                  </a:cubicBezTo>
                  <a:cubicBezTo>
                    <a:pt x="54" y="1766"/>
                    <a:pt x="1" y="1715"/>
                    <a:pt x="27" y="1664"/>
                  </a:cubicBezTo>
                  <a:cubicBezTo>
                    <a:pt x="85" y="1552"/>
                    <a:pt x="176" y="1479"/>
                    <a:pt x="263" y="1388"/>
                  </a:cubicBezTo>
                  <a:cubicBezTo>
                    <a:pt x="390" y="1253"/>
                    <a:pt x="501" y="1103"/>
                    <a:pt x="609" y="953"/>
                  </a:cubicBezTo>
                  <a:cubicBezTo>
                    <a:pt x="818" y="661"/>
                    <a:pt x="994" y="347"/>
                    <a:pt x="1212" y="61"/>
                  </a:cubicBezTo>
                  <a:cubicBezTo>
                    <a:pt x="1257" y="0"/>
                    <a:pt x="1356" y="67"/>
                    <a:pt x="1321" y="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7086400" y="5615713"/>
              <a:ext cx="22475" cy="429375"/>
            </a:xfrm>
            <a:custGeom>
              <a:avLst/>
              <a:gdLst/>
              <a:ahLst/>
              <a:cxnLst/>
              <a:rect l="l" t="t" r="r" b="b"/>
              <a:pathLst>
                <a:path w="899" h="17175" extrusionOk="0">
                  <a:moveTo>
                    <a:pt x="843" y="17138"/>
                  </a:moveTo>
                  <a:cubicBezTo>
                    <a:pt x="600" y="11820"/>
                    <a:pt x="344" y="6501"/>
                    <a:pt x="55" y="1187"/>
                  </a:cubicBezTo>
                  <a:cubicBezTo>
                    <a:pt x="34" y="827"/>
                    <a:pt x="2" y="468"/>
                    <a:pt x="1" y="108"/>
                  </a:cubicBezTo>
                  <a:cubicBezTo>
                    <a:pt x="1" y="11"/>
                    <a:pt x="136" y="1"/>
                    <a:pt x="150" y="97"/>
                  </a:cubicBezTo>
                  <a:cubicBezTo>
                    <a:pt x="261" y="840"/>
                    <a:pt x="255" y="1613"/>
                    <a:pt x="292" y="2363"/>
                  </a:cubicBezTo>
                  <a:cubicBezTo>
                    <a:pt x="358" y="3723"/>
                    <a:pt x="421" y="5083"/>
                    <a:pt x="484" y="6443"/>
                  </a:cubicBezTo>
                  <a:cubicBezTo>
                    <a:pt x="620" y="9414"/>
                    <a:pt x="758" y="12386"/>
                    <a:pt x="859" y="15358"/>
                  </a:cubicBezTo>
                  <a:cubicBezTo>
                    <a:pt x="880" y="15951"/>
                    <a:pt x="886" y="16543"/>
                    <a:pt x="898" y="17134"/>
                  </a:cubicBezTo>
                  <a:cubicBezTo>
                    <a:pt x="899" y="17170"/>
                    <a:pt x="844" y="17175"/>
                    <a:pt x="843" y="171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7073450" y="5633263"/>
              <a:ext cx="30425" cy="491800"/>
            </a:xfrm>
            <a:custGeom>
              <a:avLst/>
              <a:gdLst/>
              <a:ahLst/>
              <a:cxnLst/>
              <a:rect l="l" t="t" r="r" b="b"/>
              <a:pathLst>
                <a:path w="1217" h="19672" extrusionOk="0">
                  <a:moveTo>
                    <a:pt x="1160" y="19636"/>
                  </a:moveTo>
                  <a:cubicBezTo>
                    <a:pt x="824" y="14457"/>
                    <a:pt x="550" y="9275"/>
                    <a:pt x="240" y="4095"/>
                  </a:cubicBezTo>
                  <a:cubicBezTo>
                    <a:pt x="161" y="2767"/>
                    <a:pt x="109" y="1434"/>
                    <a:pt x="8" y="107"/>
                  </a:cubicBezTo>
                  <a:cubicBezTo>
                    <a:pt x="1" y="12"/>
                    <a:pt x="150" y="0"/>
                    <a:pt x="158" y="97"/>
                  </a:cubicBezTo>
                  <a:cubicBezTo>
                    <a:pt x="521" y="4882"/>
                    <a:pt x="720" y="9687"/>
                    <a:pt x="971" y="14481"/>
                  </a:cubicBezTo>
                  <a:cubicBezTo>
                    <a:pt x="1062" y="16198"/>
                    <a:pt x="1143" y="17914"/>
                    <a:pt x="1214" y="19631"/>
                  </a:cubicBezTo>
                  <a:cubicBezTo>
                    <a:pt x="1217" y="19667"/>
                    <a:pt x="1162" y="19671"/>
                    <a:pt x="1160" y="19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7208825" y="6353663"/>
              <a:ext cx="501500" cy="46075"/>
            </a:xfrm>
            <a:custGeom>
              <a:avLst/>
              <a:gdLst/>
              <a:ahLst/>
              <a:cxnLst/>
              <a:rect l="l" t="t" r="r" b="b"/>
              <a:pathLst>
                <a:path w="20060" h="1843" extrusionOk="0">
                  <a:moveTo>
                    <a:pt x="59" y="1742"/>
                  </a:moveTo>
                  <a:cubicBezTo>
                    <a:pt x="1418" y="1381"/>
                    <a:pt x="2809" y="1165"/>
                    <a:pt x="4205" y="981"/>
                  </a:cubicBezTo>
                  <a:cubicBezTo>
                    <a:pt x="5962" y="749"/>
                    <a:pt x="7727" y="563"/>
                    <a:pt x="9497" y="434"/>
                  </a:cubicBezTo>
                  <a:cubicBezTo>
                    <a:pt x="12671" y="199"/>
                    <a:pt x="15943" y="0"/>
                    <a:pt x="19119" y="337"/>
                  </a:cubicBezTo>
                  <a:cubicBezTo>
                    <a:pt x="19276" y="353"/>
                    <a:pt x="19432" y="373"/>
                    <a:pt x="19589" y="398"/>
                  </a:cubicBezTo>
                  <a:cubicBezTo>
                    <a:pt x="19724" y="419"/>
                    <a:pt x="19871" y="509"/>
                    <a:pt x="20001" y="522"/>
                  </a:cubicBezTo>
                  <a:cubicBezTo>
                    <a:pt x="20060" y="527"/>
                    <a:pt x="20054" y="627"/>
                    <a:pt x="19995" y="627"/>
                  </a:cubicBezTo>
                  <a:cubicBezTo>
                    <a:pt x="19791" y="627"/>
                    <a:pt x="19565" y="578"/>
                    <a:pt x="19356" y="559"/>
                  </a:cubicBezTo>
                  <a:cubicBezTo>
                    <a:pt x="19043" y="530"/>
                    <a:pt x="18728" y="500"/>
                    <a:pt x="18415" y="480"/>
                  </a:cubicBezTo>
                  <a:cubicBezTo>
                    <a:pt x="17681" y="428"/>
                    <a:pt x="16943" y="409"/>
                    <a:pt x="16206" y="399"/>
                  </a:cubicBezTo>
                  <a:cubicBezTo>
                    <a:pt x="14486" y="374"/>
                    <a:pt x="12764" y="425"/>
                    <a:pt x="11046" y="512"/>
                  </a:cubicBezTo>
                  <a:cubicBezTo>
                    <a:pt x="7690" y="680"/>
                    <a:pt x="4313" y="958"/>
                    <a:pt x="1018" y="1629"/>
                  </a:cubicBezTo>
                  <a:cubicBezTo>
                    <a:pt x="706" y="1692"/>
                    <a:pt x="397" y="1754"/>
                    <a:pt x="90" y="1829"/>
                  </a:cubicBezTo>
                  <a:cubicBezTo>
                    <a:pt x="32" y="1842"/>
                    <a:pt x="0" y="1758"/>
                    <a:pt x="59" y="17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7117075" y="6271588"/>
              <a:ext cx="10450" cy="155275"/>
            </a:xfrm>
            <a:custGeom>
              <a:avLst/>
              <a:gdLst/>
              <a:ahLst/>
              <a:cxnLst/>
              <a:rect l="l" t="t" r="r" b="b"/>
              <a:pathLst>
                <a:path w="418" h="6211" extrusionOk="0">
                  <a:moveTo>
                    <a:pt x="23" y="16"/>
                  </a:moveTo>
                  <a:cubicBezTo>
                    <a:pt x="120" y="1034"/>
                    <a:pt x="183" y="2051"/>
                    <a:pt x="235" y="3071"/>
                  </a:cubicBezTo>
                  <a:cubicBezTo>
                    <a:pt x="287" y="4081"/>
                    <a:pt x="417" y="5124"/>
                    <a:pt x="378" y="6133"/>
                  </a:cubicBezTo>
                  <a:cubicBezTo>
                    <a:pt x="376" y="6203"/>
                    <a:pt x="284" y="6210"/>
                    <a:pt x="271" y="6141"/>
                  </a:cubicBezTo>
                  <a:cubicBezTo>
                    <a:pt x="81" y="5153"/>
                    <a:pt x="130" y="4086"/>
                    <a:pt x="102" y="3081"/>
                  </a:cubicBezTo>
                  <a:cubicBezTo>
                    <a:pt x="73" y="2060"/>
                    <a:pt x="58" y="1036"/>
                    <a:pt x="2" y="17"/>
                  </a:cubicBezTo>
                  <a:cubicBezTo>
                    <a:pt x="0" y="3"/>
                    <a:pt x="22" y="0"/>
                    <a:pt x="23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7124725" y="6408613"/>
              <a:ext cx="99075" cy="21700"/>
            </a:xfrm>
            <a:custGeom>
              <a:avLst/>
              <a:gdLst/>
              <a:ahLst/>
              <a:cxnLst/>
              <a:rect l="l" t="t" r="r" b="b"/>
              <a:pathLst>
                <a:path w="3963" h="868" extrusionOk="0">
                  <a:moveTo>
                    <a:pt x="3942" y="35"/>
                  </a:moveTo>
                  <a:cubicBezTo>
                    <a:pt x="3177" y="171"/>
                    <a:pt x="2436" y="396"/>
                    <a:pt x="1676" y="552"/>
                  </a:cubicBezTo>
                  <a:cubicBezTo>
                    <a:pt x="1390" y="610"/>
                    <a:pt x="318" y="837"/>
                    <a:pt x="29" y="865"/>
                  </a:cubicBezTo>
                  <a:cubicBezTo>
                    <a:pt x="0" y="867"/>
                    <a:pt x="10" y="759"/>
                    <a:pt x="23" y="733"/>
                  </a:cubicBezTo>
                  <a:cubicBezTo>
                    <a:pt x="480" y="548"/>
                    <a:pt x="3414" y="57"/>
                    <a:pt x="3939" y="3"/>
                  </a:cubicBezTo>
                  <a:cubicBezTo>
                    <a:pt x="3960" y="0"/>
                    <a:pt x="3962" y="31"/>
                    <a:pt x="3942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7135325" y="6400988"/>
              <a:ext cx="58775" cy="12450"/>
            </a:xfrm>
            <a:custGeom>
              <a:avLst/>
              <a:gdLst/>
              <a:ahLst/>
              <a:cxnLst/>
              <a:rect l="l" t="t" r="r" b="b"/>
              <a:pathLst>
                <a:path w="2351" h="498" extrusionOk="0">
                  <a:moveTo>
                    <a:pt x="2338" y="22"/>
                  </a:moveTo>
                  <a:cubicBezTo>
                    <a:pt x="1979" y="66"/>
                    <a:pt x="1623" y="141"/>
                    <a:pt x="1270" y="209"/>
                  </a:cubicBezTo>
                  <a:cubicBezTo>
                    <a:pt x="867" y="287"/>
                    <a:pt x="474" y="439"/>
                    <a:pt x="69" y="490"/>
                  </a:cubicBezTo>
                  <a:cubicBezTo>
                    <a:pt x="12" y="497"/>
                    <a:pt x="0" y="417"/>
                    <a:pt x="49" y="396"/>
                  </a:cubicBezTo>
                  <a:cubicBezTo>
                    <a:pt x="739" y="108"/>
                    <a:pt x="1598" y="37"/>
                    <a:pt x="2337" y="2"/>
                  </a:cubicBezTo>
                  <a:cubicBezTo>
                    <a:pt x="2350" y="0"/>
                    <a:pt x="2351" y="21"/>
                    <a:pt x="2338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7127825" y="6328438"/>
              <a:ext cx="9050" cy="83550"/>
            </a:xfrm>
            <a:custGeom>
              <a:avLst/>
              <a:gdLst/>
              <a:ahLst/>
              <a:cxnLst/>
              <a:rect l="l" t="t" r="r" b="b"/>
              <a:pathLst>
                <a:path w="362" h="3342" extrusionOk="0">
                  <a:moveTo>
                    <a:pt x="173" y="24"/>
                  </a:moveTo>
                  <a:cubicBezTo>
                    <a:pt x="361" y="1090"/>
                    <a:pt x="209" y="2188"/>
                    <a:pt x="336" y="3262"/>
                  </a:cubicBezTo>
                  <a:cubicBezTo>
                    <a:pt x="343" y="3320"/>
                    <a:pt x="247" y="3342"/>
                    <a:pt x="234" y="3285"/>
                  </a:cubicBezTo>
                  <a:cubicBezTo>
                    <a:pt x="0" y="2227"/>
                    <a:pt x="197" y="1103"/>
                    <a:pt x="134" y="28"/>
                  </a:cubicBezTo>
                  <a:cubicBezTo>
                    <a:pt x="132" y="3"/>
                    <a:pt x="169" y="1"/>
                    <a:pt x="173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</p:grpSp>
      <p:grpSp>
        <p:nvGrpSpPr>
          <p:cNvPr id="456" name="Google Shape;456;p33"/>
          <p:cNvGrpSpPr/>
          <p:nvPr/>
        </p:nvGrpSpPr>
        <p:grpSpPr>
          <a:xfrm>
            <a:off x="5019150" y="5335777"/>
            <a:ext cx="1209778" cy="1136524"/>
            <a:chOff x="3977975" y="5456150"/>
            <a:chExt cx="1063550" cy="999150"/>
          </a:xfrm>
        </p:grpSpPr>
        <p:sp>
          <p:nvSpPr>
            <p:cNvPr id="457" name="Google Shape;457;p33"/>
            <p:cNvSpPr/>
            <p:nvPr/>
          </p:nvSpPr>
          <p:spPr>
            <a:xfrm>
              <a:off x="4081075" y="5468275"/>
              <a:ext cx="952400" cy="779400"/>
            </a:xfrm>
            <a:custGeom>
              <a:avLst/>
              <a:gdLst/>
              <a:ahLst/>
              <a:cxnLst/>
              <a:rect l="l" t="t" r="r" b="b"/>
              <a:pathLst>
                <a:path w="38096" h="31176" extrusionOk="0">
                  <a:moveTo>
                    <a:pt x="1132" y="27423"/>
                  </a:moveTo>
                  <a:cubicBezTo>
                    <a:pt x="10711" y="19610"/>
                    <a:pt x="20788" y="11789"/>
                    <a:pt x="30365" y="3974"/>
                  </a:cubicBezTo>
                  <a:cubicBezTo>
                    <a:pt x="31978" y="3231"/>
                    <a:pt x="33589" y="2487"/>
                    <a:pt x="35201" y="1744"/>
                  </a:cubicBezTo>
                  <a:cubicBezTo>
                    <a:pt x="35201" y="1744"/>
                    <a:pt x="37888" y="0"/>
                    <a:pt x="37991" y="102"/>
                  </a:cubicBezTo>
                  <a:cubicBezTo>
                    <a:pt x="38096" y="203"/>
                    <a:pt x="35750" y="2522"/>
                    <a:pt x="35750" y="2522"/>
                  </a:cubicBezTo>
                  <a:cubicBezTo>
                    <a:pt x="34723" y="3926"/>
                    <a:pt x="33696" y="5330"/>
                    <a:pt x="32669" y="6733"/>
                  </a:cubicBezTo>
                  <a:cubicBezTo>
                    <a:pt x="23072" y="14426"/>
                    <a:pt x="12954" y="22532"/>
                    <a:pt x="3356" y="30225"/>
                  </a:cubicBezTo>
                  <a:cubicBezTo>
                    <a:pt x="2253" y="31175"/>
                    <a:pt x="0" y="28338"/>
                    <a:pt x="1132" y="274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4088875" y="5456150"/>
              <a:ext cx="952650" cy="786650"/>
            </a:xfrm>
            <a:custGeom>
              <a:avLst/>
              <a:gdLst/>
              <a:ahLst/>
              <a:cxnLst/>
              <a:rect l="l" t="t" r="r" b="b"/>
              <a:pathLst>
                <a:path w="38106" h="31466" extrusionOk="0">
                  <a:moveTo>
                    <a:pt x="598" y="27592"/>
                  </a:moveTo>
                  <a:cubicBezTo>
                    <a:pt x="5429" y="23651"/>
                    <a:pt x="10308" y="19770"/>
                    <a:pt x="15189" y="15887"/>
                  </a:cubicBezTo>
                  <a:cubicBezTo>
                    <a:pt x="20128" y="11958"/>
                    <a:pt x="25069" y="8028"/>
                    <a:pt x="29809" y="4160"/>
                  </a:cubicBezTo>
                  <a:cubicBezTo>
                    <a:pt x="29835" y="4139"/>
                    <a:pt x="29863" y="4122"/>
                    <a:pt x="29891" y="4108"/>
                  </a:cubicBezTo>
                  <a:lnTo>
                    <a:pt x="34702" y="1888"/>
                  </a:lnTo>
                  <a:cubicBezTo>
                    <a:pt x="34969" y="1715"/>
                    <a:pt x="37626" y="1"/>
                    <a:pt x="37950" y="310"/>
                  </a:cubicBezTo>
                  <a:lnTo>
                    <a:pt x="37954" y="313"/>
                  </a:lnTo>
                  <a:cubicBezTo>
                    <a:pt x="38104" y="464"/>
                    <a:pt x="38105" y="707"/>
                    <a:pt x="37955" y="859"/>
                  </a:cubicBezTo>
                  <a:cubicBezTo>
                    <a:pt x="37894" y="920"/>
                    <a:pt x="37819" y="957"/>
                    <a:pt x="37740" y="970"/>
                  </a:cubicBezTo>
                  <a:cubicBezTo>
                    <a:pt x="37183" y="1808"/>
                    <a:pt x="35880" y="3115"/>
                    <a:pt x="35726" y="3268"/>
                  </a:cubicBezTo>
                  <a:lnTo>
                    <a:pt x="32669" y="7446"/>
                  </a:lnTo>
                  <a:cubicBezTo>
                    <a:pt x="32648" y="7474"/>
                    <a:pt x="32625" y="7499"/>
                    <a:pt x="32598" y="7520"/>
                  </a:cubicBezTo>
                  <a:lnTo>
                    <a:pt x="32599" y="7522"/>
                  </a:lnTo>
                  <a:cubicBezTo>
                    <a:pt x="22881" y="15308"/>
                    <a:pt x="13130" y="23461"/>
                    <a:pt x="3276" y="31019"/>
                  </a:cubicBezTo>
                  <a:cubicBezTo>
                    <a:pt x="2740" y="31465"/>
                    <a:pt x="2062" y="31328"/>
                    <a:pt x="1466" y="30899"/>
                  </a:cubicBezTo>
                  <a:cubicBezTo>
                    <a:pt x="1238" y="30737"/>
                    <a:pt x="1022" y="30529"/>
                    <a:pt x="832" y="30300"/>
                  </a:cubicBezTo>
                  <a:cubicBezTo>
                    <a:pt x="644" y="30072"/>
                    <a:pt x="482" y="29818"/>
                    <a:pt x="361" y="29560"/>
                  </a:cubicBezTo>
                  <a:cubicBezTo>
                    <a:pt x="23" y="28838"/>
                    <a:pt x="0" y="28073"/>
                    <a:pt x="579" y="27607"/>
                  </a:cubicBezTo>
                  <a:close/>
                  <a:moveTo>
                    <a:pt x="15671" y="16493"/>
                  </a:moveTo>
                  <a:cubicBezTo>
                    <a:pt x="10743" y="20413"/>
                    <a:pt x="5816" y="24334"/>
                    <a:pt x="1087" y="28190"/>
                  </a:cubicBezTo>
                  <a:lnTo>
                    <a:pt x="1063" y="28211"/>
                  </a:lnTo>
                  <a:cubicBezTo>
                    <a:pt x="818" y="28408"/>
                    <a:pt x="867" y="28818"/>
                    <a:pt x="1060" y="29230"/>
                  </a:cubicBezTo>
                  <a:cubicBezTo>
                    <a:pt x="1154" y="29430"/>
                    <a:pt x="1281" y="29629"/>
                    <a:pt x="1430" y="29809"/>
                  </a:cubicBezTo>
                  <a:cubicBezTo>
                    <a:pt x="1577" y="29989"/>
                    <a:pt x="1743" y="30147"/>
                    <a:pt x="1915" y="30270"/>
                  </a:cubicBezTo>
                  <a:cubicBezTo>
                    <a:pt x="2234" y="30499"/>
                    <a:pt x="2565" y="30598"/>
                    <a:pt x="2779" y="30427"/>
                  </a:cubicBezTo>
                  <a:lnTo>
                    <a:pt x="2802" y="30408"/>
                  </a:lnTo>
                  <a:lnTo>
                    <a:pt x="32079" y="6946"/>
                  </a:lnTo>
                  <a:lnTo>
                    <a:pt x="35106" y="2809"/>
                  </a:lnTo>
                  <a:cubicBezTo>
                    <a:pt x="35121" y="2781"/>
                    <a:pt x="35141" y="2755"/>
                    <a:pt x="35165" y="2731"/>
                  </a:cubicBezTo>
                  <a:cubicBezTo>
                    <a:pt x="35171" y="2725"/>
                    <a:pt x="37586" y="1038"/>
                    <a:pt x="37409" y="864"/>
                  </a:cubicBezTo>
                  <a:lnTo>
                    <a:pt x="37407" y="863"/>
                  </a:lnTo>
                  <a:cubicBezTo>
                    <a:pt x="37292" y="749"/>
                    <a:pt x="35547" y="2182"/>
                    <a:pt x="35169" y="2494"/>
                  </a:cubicBezTo>
                  <a:cubicBezTo>
                    <a:pt x="35135" y="2529"/>
                    <a:pt x="35096" y="2558"/>
                    <a:pt x="35050" y="2579"/>
                  </a:cubicBezTo>
                  <a:lnTo>
                    <a:pt x="30259" y="4791"/>
                  </a:lnTo>
                  <a:cubicBezTo>
                    <a:pt x="25430" y="8730"/>
                    <a:pt x="20550" y="12612"/>
                    <a:pt x="15671" y="16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3977975" y="6185750"/>
              <a:ext cx="148900" cy="143775"/>
            </a:xfrm>
            <a:custGeom>
              <a:avLst/>
              <a:gdLst/>
              <a:ahLst/>
              <a:cxnLst/>
              <a:rect l="l" t="t" r="r" b="b"/>
              <a:pathLst>
                <a:path w="5956" h="5751" extrusionOk="0">
                  <a:moveTo>
                    <a:pt x="3767" y="1"/>
                  </a:moveTo>
                  <a:cubicBezTo>
                    <a:pt x="3607" y="1731"/>
                    <a:pt x="4396" y="2598"/>
                    <a:pt x="5955" y="2759"/>
                  </a:cubicBezTo>
                  <a:cubicBezTo>
                    <a:pt x="5022" y="3500"/>
                    <a:pt x="4087" y="4242"/>
                    <a:pt x="3152" y="4983"/>
                  </a:cubicBezTo>
                  <a:cubicBezTo>
                    <a:pt x="2095" y="5751"/>
                    <a:pt x="0" y="2990"/>
                    <a:pt x="964" y="2225"/>
                  </a:cubicBezTo>
                  <a:cubicBezTo>
                    <a:pt x="1899" y="1483"/>
                    <a:pt x="2832" y="741"/>
                    <a:pt x="3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3983625" y="6174850"/>
              <a:ext cx="153425" cy="153100"/>
            </a:xfrm>
            <a:custGeom>
              <a:avLst/>
              <a:gdLst/>
              <a:ahLst/>
              <a:cxnLst/>
              <a:rect l="l" t="t" r="r" b="b"/>
              <a:pathLst>
                <a:path w="6137" h="6124" extrusionOk="0">
                  <a:moveTo>
                    <a:pt x="3924" y="489"/>
                  </a:moveTo>
                  <a:cubicBezTo>
                    <a:pt x="3858" y="1238"/>
                    <a:pt x="3986" y="1789"/>
                    <a:pt x="4290" y="2160"/>
                  </a:cubicBezTo>
                  <a:cubicBezTo>
                    <a:pt x="4592" y="2529"/>
                    <a:pt x="5092" y="2740"/>
                    <a:pt x="5769" y="2810"/>
                  </a:cubicBezTo>
                  <a:cubicBezTo>
                    <a:pt x="5982" y="2831"/>
                    <a:pt x="6137" y="3022"/>
                    <a:pt x="6115" y="3234"/>
                  </a:cubicBezTo>
                  <a:cubicBezTo>
                    <a:pt x="6103" y="3342"/>
                    <a:pt x="6049" y="3436"/>
                    <a:pt x="5970" y="3498"/>
                  </a:cubicBezTo>
                  <a:lnTo>
                    <a:pt x="3167" y="5722"/>
                  </a:lnTo>
                  <a:lnTo>
                    <a:pt x="3135" y="5745"/>
                  </a:lnTo>
                  <a:cubicBezTo>
                    <a:pt x="2593" y="6124"/>
                    <a:pt x="1925" y="5920"/>
                    <a:pt x="1349" y="5451"/>
                  </a:cubicBezTo>
                  <a:cubicBezTo>
                    <a:pt x="1130" y="5272"/>
                    <a:pt x="925" y="5057"/>
                    <a:pt x="749" y="4826"/>
                  </a:cubicBezTo>
                  <a:cubicBezTo>
                    <a:pt x="571" y="4594"/>
                    <a:pt x="419" y="4342"/>
                    <a:pt x="308" y="4090"/>
                  </a:cubicBezTo>
                  <a:cubicBezTo>
                    <a:pt x="14" y="3423"/>
                    <a:pt x="1" y="2750"/>
                    <a:pt x="498" y="2356"/>
                  </a:cubicBezTo>
                  <a:lnTo>
                    <a:pt x="3301" y="132"/>
                  </a:lnTo>
                  <a:cubicBezTo>
                    <a:pt x="3468" y="1"/>
                    <a:pt x="3712" y="28"/>
                    <a:pt x="3844" y="196"/>
                  </a:cubicBezTo>
                  <a:cubicBezTo>
                    <a:pt x="3912" y="283"/>
                    <a:pt x="3939" y="389"/>
                    <a:pt x="3924" y="489"/>
                  </a:cubicBezTo>
                  <a:close/>
                  <a:moveTo>
                    <a:pt x="3691" y="2648"/>
                  </a:moveTo>
                  <a:cubicBezTo>
                    <a:pt x="3388" y="2281"/>
                    <a:pt x="3206" y="1813"/>
                    <a:pt x="3151" y="1239"/>
                  </a:cubicBezTo>
                  <a:lnTo>
                    <a:pt x="978" y="2964"/>
                  </a:lnTo>
                  <a:cubicBezTo>
                    <a:pt x="812" y="3096"/>
                    <a:pt x="860" y="3422"/>
                    <a:pt x="1016" y="3777"/>
                  </a:cubicBezTo>
                  <a:cubicBezTo>
                    <a:pt x="1102" y="3971"/>
                    <a:pt x="1224" y="4172"/>
                    <a:pt x="1365" y="4358"/>
                  </a:cubicBezTo>
                  <a:cubicBezTo>
                    <a:pt x="1509" y="4545"/>
                    <a:pt x="1670" y="4715"/>
                    <a:pt x="1837" y="4851"/>
                  </a:cubicBezTo>
                  <a:cubicBezTo>
                    <a:pt x="2154" y="5109"/>
                    <a:pt x="2483" y="5251"/>
                    <a:pt x="2691" y="5113"/>
                  </a:cubicBezTo>
                  <a:lnTo>
                    <a:pt x="4841" y="3405"/>
                  </a:lnTo>
                  <a:cubicBezTo>
                    <a:pt x="4364" y="3248"/>
                    <a:pt x="3978" y="2998"/>
                    <a:pt x="3691" y="26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4026400" y="6141925"/>
              <a:ext cx="151150" cy="151550"/>
            </a:xfrm>
            <a:custGeom>
              <a:avLst/>
              <a:gdLst/>
              <a:ahLst/>
              <a:cxnLst/>
              <a:rect l="l" t="t" r="r" b="b"/>
              <a:pathLst>
                <a:path w="6046" h="6062" extrusionOk="0">
                  <a:moveTo>
                    <a:pt x="3272" y="99"/>
                  </a:moveTo>
                  <a:cubicBezTo>
                    <a:pt x="3427" y="1"/>
                    <a:pt x="3549" y="187"/>
                    <a:pt x="3580" y="278"/>
                  </a:cubicBezTo>
                  <a:cubicBezTo>
                    <a:pt x="4001" y="1545"/>
                    <a:pt x="4788" y="2403"/>
                    <a:pt x="5865" y="3021"/>
                  </a:cubicBezTo>
                  <a:cubicBezTo>
                    <a:pt x="5962" y="3077"/>
                    <a:pt x="6045" y="3311"/>
                    <a:pt x="5921" y="3437"/>
                  </a:cubicBezTo>
                  <a:cubicBezTo>
                    <a:pt x="5034" y="4141"/>
                    <a:pt x="4148" y="4845"/>
                    <a:pt x="3261" y="5549"/>
                  </a:cubicBezTo>
                  <a:cubicBezTo>
                    <a:pt x="2613" y="6062"/>
                    <a:pt x="1" y="2625"/>
                    <a:pt x="612" y="2210"/>
                  </a:cubicBezTo>
                  <a:cubicBezTo>
                    <a:pt x="1499" y="1506"/>
                    <a:pt x="2385" y="804"/>
                    <a:pt x="3272" y="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62" name="Google Shape;462;p33"/>
            <p:cNvSpPr/>
            <p:nvPr/>
          </p:nvSpPr>
          <p:spPr>
            <a:xfrm>
              <a:off x="4026650" y="6133250"/>
              <a:ext cx="159400" cy="163300"/>
            </a:xfrm>
            <a:custGeom>
              <a:avLst/>
              <a:gdLst/>
              <a:ahLst/>
              <a:cxnLst/>
              <a:rect l="l" t="t" r="r" b="b"/>
              <a:pathLst>
                <a:path w="6376" h="6532" extrusionOk="0">
                  <a:moveTo>
                    <a:pt x="3080" y="105"/>
                  </a:moveTo>
                  <a:cubicBezTo>
                    <a:pt x="3114" y="85"/>
                    <a:pt x="3149" y="69"/>
                    <a:pt x="3181" y="59"/>
                  </a:cubicBezTo>
                  <a:cubicBezTo>
                    <a:pt x="3356" y="0"/>
                    <a:pt x="3513" y="35"/>
                    <a:pt x="3643" y="118"/>
                  </a:cubicBezTo>
                  <a:cubicBezTo>
                    <a:pt x="3735" y="177"/>
                    <a:pt x="3807" y="259"/>
                    <a:pt x="3858" y="340"/>
                  </a:cubicBezTo>
                  <a:cubicBezTo>
                    <a:pt x="3894" y="397"/>
                    <a:pt x="3921" y="455"/>
                    <a:pt x="3937" y="503"/>
                  </a:cubicBezTo>
                  <a:cubicBezTo>
                    <a:pt x="4132" y="1087"/>
                    <a:pt x="4409" y="1576"/>
                    <a:pt x="4762" y="1989"/>
                  </a:cubicBezTo>
                  <a:cubicBezTo>
                    <a:pt x="5116" y="2403"/>
                    <a:pt x="5548" y="2745"/>
                    <a:pt x="6048" y="3033"/>
                  </a:cubicBezTo>
                  <a:cubicBezTo>
                    <a:pt x="6085" y="3055"/>
                    <a:pt x="6121" y="3082"/>
                    <a:pt x="6154" y="3113"/>
                  </a:cubicBezTo>
                  <a:cubicBezTo>
                    <a:pt x="6242" y="3199"/>
                    <a:pt x="6315" y="3331"/>
                    <a:pt x="6343" y="3469"/>
                  </a:cubicBezTo>
                  <a:lnTo>
                    <a:pt x="6345" y="3470"/>
                  </a:lnTo>
                  <a:cubicBezTo>
                    <a:pt x="6376" y="3620"/>
                    <a:pt x="6364" y="3787"/>
                    <a:pt x="6277" y="3937"/>
                  </a:cubicBezTo>
                  <a:cubicBezTo>
                    <a:pt x="6254" y="3977"/>
                    <a:pt x="6224" y="4018"/>
                    <a:pt x="6187" y="4055"/>
                  </a:cubicBezTo>
                  <a:cubicBezTo>
                    <a:pt x="6176" y="4068"/>
                    <a:pt x="6162" y="4079"/>
                    <a:pt x="6149" y="4088"/>
                  </a:cubicBezTo>
                  <a:lnTo>
                    <a:pt x="3492" y="6199"/>
                  </a:lnTo>
                  <a:cubicBezTo>
                    <a:pt x="3074" y="6532"/>
                    <a:pt x="2421" y="6183"/>
                    <a:pt x="1797" y="5554"/>
                  </a:cubicBezTo>
                  <a:cubicBezTo>
                    <a:pt x="1539" y="5294"/>
                    <a:pt x="1278" y="4988"/>
                    <a:pt x="1046" y="4678"/>
                  </a:cubicBezTo>
                  <a:cubicBezTo>
                    <a:pt x="812" y="4363"/>
                    <a:pt x="601" y="4038"/>
                    <a:pt x="440" y="3738"/>
                  </a:cubicBezTo>
                  <a:cubicBezTo>
                    <a:pt x="92" y="3087"/>
                    <a:pt x="0" y="2510"/>
                    <a:pt x="372" y="2245"/>
                  </a:cubicBezTo>
                  <a:lnTo>
                    <a:pt x="3021" y="142"/>
                  </a:lnTo>
                  <a:cubicBezTo>
                    <a:pt x="3039" y="128"/>
                    <a:pt x="3059" y="115"/>
                    <a:pt x="3080" y="105"/>
                  </a:cubicBezTo>
                  <a:close/>
                  <a:moveTo>
                    <a:pt x="4170" y="2490"/>
                  </a:moveTo>
                  <a:cubicBezTo>
                    <a:pt x="3794" y="2050"/>
                    <a:pt x="3490" y="1536"/>
                    <a:pt x="3268" y="935"/>
                  </a:cubicBezTo>
                  <a:lnTo>
                    <a:pt x="853" y="2851"/>
                  </a:lnTo>
                  <a:lnTo>
                    <a:pt x="820" y="2877"/>
                  </a:lnTo>
                  <a:cubicBezTo>
                    <a:pt x="801" y="2890"/>
                    <a:pt x="961" y="3074"/>
                    <a:pt x="1122" y="3372"/>
                  </a:cubicBezTo>
                  <a:cubicBezTo>
                    <a:pt x="1261" y="3633"/>
                    <a:pt x="1452" y="3926"/>
                    <a:pt x="1667" y="4214"/>
                  </a:cubicBezTo>
                  <a:cubicBezTo>
                    <a:pt x="1883" y="4504"/>
                    <a:pt x="2120" y="4781"/>
                    <a:pt x="2346" y="5010"/>
                  </a:cubicBezTo>
                  <a:cubicBezTo>
                    <a:pt x="2694" y="5361"/>
                    <a:pt x="2977" y="5619"/>
                    <a:pt x="3012" y="5592"/>
                  </a:cubicBezTo>
                  <a:lnTo>
                    <a:pt x="5508" y="3612"/>
                  </a:lnTo>
                  <a:cubicBezTo>
                    <a:pt x="4996" y="3299"/>
                    <a:pt x="4547" y="2932"/>
                    <a:pt x="4170" y="24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63" name="Google Shape;463;p33"/>
            <p:cNvSpPr/>
            <p:nvPr/>
          </p:nvSpPr>
          <p:spPr>
            <a:xfrm>
              <a:off x="4829925" y="5557350"/>
              <a:ext cx="78850" cy="90175"/>
            </a:xfrm>
            <a:custGeom>
              <a:avLst/>
              <a:gdLst/>
              <a:ahLst/>
              <a:cxnLst/>
              <a:rect l="l" t="t" r="r" b="b"/>
              <a:pathLst>
                <a:path w="3154" h="3607" extrusionOk="0">
                  <a:moveTo>
                    <a:pt x="27" y="460"/>
                  </a:moveTo>
                  <a:cubicBezTo>
                    <a:pt x="0" y="248"/>
                    <a:pt x="152" y="52"/>
                    <a:pt x="364" y="26"/>
                  </a:cubicBezTo>
                  <a:cubicBezTo>
                    <a:pt x="576" y="0"/>
                    <a:pt x="770" y="150"/>
                    <a:pt x="796" y="363"/>
                  </a:cubicBezTo>
                  <a:cubicBezTo>
                    <a:pt x="829" y="628"/>
                    <a:pt x="910" y="838"/>
                    <a:pt x="1054" y="973"/>
                  </a:cubicBezTo>
                  <a:cubicBezTo>
                    <a:pt x="1201" y="1111"/>
                    <a:pt x="1432" y="1190"/>
                    <a:pt x="1770" y="1194"/>
                  </a:cubicBezTo>
                  <a:cubicBezTo>
                    <a:pt x="1983" y="1198"/>
                    <a:pt x="2153" y="1373"/>
                    <a:pt x="2151" y="1586"/>
                  </a:cubicBezTo>
                  <a:cubicBezTo>
                    <a:pt x="2151" y="1605"/>
                    <a:pt x="2149" y="1623"/>
                    <a:pt x="2145" y="1642"/>
                  </a:cubicBezTo>
                  <a:lnTo>
                    <a:pt x="2147" y="1642"/>
                  </a:lnTo>
                  <a:cubicBezTo>
                    <a:pt x="2102" y="1916"/>
                    <a:pt x="2118" y="2155"/>
                    <a:pt x="2218" y="2341"/>
                  </a:cubicBezTo>
                  <a:cubicBezTo>
                    <a:pt x="2319" y="2528"/>
                    <a:pt x="2518" y="2686"/>
                    <a:pt x="2848" y="2807"/>
                  </a:cubicBezTo>
                  <a:cubicBezTo>
                    <a:pt x="3050" y="2879"/>
                    <a:pt x="3154" y="3102"/>
                    <a:pt x="3081" y="3303"/>
                  </a:cubicBezTo>
                  <a:cubicBezTo>
                    <a:pt x="3007" y="3503"/>
                    <a:pt x="2784" y="3607"/>
                    <a:pt x="2583" y="3534"/>
                  </a:cubicBezTo>
                  <a:cubicBezTo>
                    <a:pt x="2062" y="3346"/>
                    <a:pt x="1728" y="3063"/>
                    <a:pt x="1538" y="2709"/>
                  </a:cubicBezTo>
                  <a:cubicBezTo>
                    <a:pt x="1408" y="2471"/>
                    <a:pt x="1351" y="2208"/>
                    <a:pt x="1348" y="1930"/>
                  </a:cubicBezTo>
                  <a:cubicBezTo>
                    <a:pt x="1004" y="1867"/>
                    <a:pt x="734" y="1734"/>
                    <a:pt x="524" y="1539"/>
                  </a:cubicBezTo>
                  <a:cubicBezTo>
                    <a:pt x="236" y="1268"/>
                    <a:pt x="81" y="900"/>
                    <a:pt x="27" y="4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4945475" y="5500850"/>
              <a:ext cx="41225" cy="44300"/>
            </a:xfrm>
            <a:custGeom>
              <a:avLst/>
              <a:gdLst/>
              <a:ahLst/>
              <a:cxnLst/>
              <a:rect l="l" t="t" r="r" b="b"/>
              <a:pathLst>
                <a:path w="1649" h="1772" extrusionOk="0">
                  <a:moveTo>
                    <a:pt x="462" y="89"/>
                  </a:moveTo>
                  <a:cubicBezTo>
                    <a:pt x="656" y="0"/>
                    <a:pt x="887" y="85"/>
                    <a:pt x="975" y="278"/>
                  </a:cubicBezTo>
                  <a:cubicBezTo>
                    <a:pt x="1061" y="463"/>
                    <a:pt x="988" y="681"/>
                    <a:pt x="812" y="779"/>
                  </a:cubicBezTo>
                  <a:cubicBezTo>
                    <a:pt x="821" y="809"/>
                    <a:pt x="839" y="841"/>
                    <a:pt x="865" y="872"/>
                  </a:cubicBezTo>
                  <a:cubicBezTo>
                    <a:pt x="883" y="896"/>
                    <a:pt x="902" y="915"/>
                    <a:pt x="921" y="928"/>
                  </a:cubicBezTo>
                  <a:cubicBezTo>
                    <a:pt x="1051" y="779"/>
                    <a:pt x="1277" y="751"/>
                    <a:pt x="1439" y="870"/>
                  </a:cubicBezTo>
                  <a:cubicBezTo>
                    <a:pt x="1612" y="997"/>
                    <a:pt x="1649" y="1238"/>
                    <a:pt x="1523" y="1411"/>
                  </a:cubicBezTo>
                  <a:cubicBezTo>
                    <a:pt x="1301" y="1715"/>
                    <a:pt x="1006" y="1772"/>
                    <a:pt x="723" y="1684"/>
                  </a:cubicBezTo>
                  <a:cubicBezTo>
                    <a:pt x="545" y="1628"/>
                    <a:pt x="381" y="1506"/>
                    <a:pt x="261" y="1356"/>
                  </a:cubicBezTo>
                  <a:cubicBezTo>
                    <a:pt x="141" y="1210"/>
                    <a:pt x="58" y="1026"/>
                    <a:pt x="35" y="843"/>
                  </a:cubicBezTo>
                  <a:cubicBezTo>
                    <a:pt x="1" y="538"/>
                    <a:pt x="114" y="250"/>
                    <a:pt x="462" y="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65" name="Google Shape;465;p33"/>
            <p:cNvSpPr/>
            <p:nvPr/>
          </p:nvSpPr>
          <p:spPr>
            <a:xfrm>
              <a:off x="4908150" y="5550975"/>
              <a:ext cx="36200" cy="46725"/>
            </a:xfrm>
            <a:custGeom>
              <a:avLst/>
              <a:gdLst/>
              <a:ahLst/>
              <a:cxnLst/>
              <a:rect l="l" t="t" r="r" b="b"/>
              <a:pathLst>
                <a:path w="1448" h="1869" extrusionOk="0">
                  <a:moveTo>
                    <a:pt x="1421" y="13"/>
                  </a:moveTo>
                  <a:cubicBezTo>
                    <a:pt x="1243" y="306"/>
                    <a:pt x="1033" y="584"/>
                    <a:pt x="812" y="846"/>
                  </a:cubicBezTo>
                  <a:cubicBezTo>
                    <a:pt x="559" y="1146"/>
                    <a:pt x="225" y="1408"/>
                    <a:pt x="32" y="1749"/>
                  </a:cubicBezTo>
                  <a:cubicBezTo>
                    <a:pt x="1" y="1803"/>
                    <a:pt x="58" y="1869"/>
                    <a:pt x="113" y="1827"/>
                  </a:cubicBezTo>
                  <a:cubicBezTo>
                    <a:pt x="675" y="1409"/>
                    <a:pt x="1202" y="680"/>
                    <a:pt x="1443" y="25"/>
                  </a:cubicBezTo>
                  <a:cubicBezTo>
                    <a:pt x="1447" y="12"/>
                    <a:pt x="1428" y="0"/>
                    <a:pt x="1421" y="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66" name="Google Shape;466;p33"/>
            <p:cNvSpPr/>
            <p:nvPr/>
          </p:nvSpPr>
          <p:spPr>
            <a:xfrm>
              <a:off x="4901625" y="5536950"/>
              <a:ext cx="30300" cy="16575"/>
            </a:xfrm>
            <a:custGeom>
              <a:avLst/>
              <a:gdLst/>
              <a:ahLst/>
              <a:cxnLst/>
              <a:rect l="l" t="t" r="r" b="b"/>
              <a:pathLst>
                <a:path w="1212" h="663" extrusionOk="0">
                  <a:moveTo>
                    <a:pt x="1125" y="28"/>
                  </a:moveTo>
                  <a:cubicBezTo>
                    <a:pt x="943" y="136"/>
                    <a:pt x="750" y="224"/>
                    <a:pt x="558" y="312"/>
                  </a:cubicBezTo>
                  <a:cubicBezTo>
                    <a:pt x="386" y="392"/>
                    <a:pt x="190" y="442"/>
                    <a:pt x="38" y="558"/>
                  </a:cubicBezTo>
                  <a:cubicBezTo>
                    <a:pt x="1" y="585"/>
                    <a:pt x="15" y="662"/>
                    <a:pt x="69" y="661"/>
                  </a:cubicBezTo>
                  <a:cubicBezTo>
                    <a:pt x="467" y="661"/>
                    <a:pt x="874" y="342"/>
                    <a:pt x="1171" y="108"/>
                  </a:cubicBezTo>
                  <a:cubicBezTo>
                    <a:pt x="1212" y="75"/>
                    <a:pt x="1171" y="0"/>
                    <a:pt x="1125" y="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67" name="Google Shape;467;p33"/>
            <p:cNvSpPr/>
            <p:nvPr/>
          </p:nvSpPr>
          <p:spPr>
            <a:xfrm>
              <a:off x="4917575" y="5548225"/>
              <a:ext cx="17400" cy="13575"/>
            </a:xfrm>
            <a:custGeom>
              <a:avLst/>
              <a:gdLst/>
              <a:ahLst/>
              <a:cxnLst/>
              <a:rect l="l" t="t" r="r" b="b"/>
              <a:pathLst>
                <a:path w="696" h="543" extrusionOk="0">
                  <a:moveTo>
                    <a:pt x="629" y="27"/>
                  </a:moveTo>
                  <a:cubicBezTo>
                    <a:pt x="525" y="113"/>
                    <a:pt x="414" y="185"/>
                    <a:pt x="300" y="257"/>
                  </a:cubicBezTo>
                  <a:cubicBezTo>
                    <a:pt x="201" y="319"/>
                    <a:pt x="92" y="376"/>
                    <a:pt x="23" y="472"/>
                  </a:cubicBezTo>
                  <a:cubicBezTo>
                    <a:pt x="0" y="503"/>
                    <a:pt x="33" y="543"/>
                    <a:pt x="68" y="529"/>
                  </a:cubicBezTo>
                  <a:cubicBezTo>
                    <a:pt x="286" y="446"/>
                    <a:pt x="505" y="240"/>
                    <a:pt x="667" y="77"/>
                  </a:cubicBezTo>
                  <a:cubicBezTo>
                    <a:pt x="695" y="48"/>
                    <a:pt x="661" y="1"/>
                    <a:pt x="629" y="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68" name="Google Shape;468;p33"/>
            <p:cNvSpPr/>
            <p:nvPr/>
          </p:nvSpPr>
          <p:spPr>
            <a:xfrm>
              <a:off x="4129625" y="5598100"/>
              <a:ext cx="742300" cy="590275"/>
            </a:xfrm>
            <a:custGeom>
              <a:avLst/>
              <a:gdLst/>
              <a:ahLst/>
              <a:cxnLst/>
              <a:rect l="l" t="t" r="r" b="b"/>
              <a:pathLst>
                <a:path w="29692" h="23611" extrusionOk="0">
                  <a:moveTo>
                    <a:pt x="29510" y="57"/>
                  </a:moveTo>
                  <a:cubicBezTo>
                    <a:pt x="28251" y="855"/>
                    <a:pt x="27110" y="1880"/>
                    <a:pt x="25941" y="2804"/>
                  </a:cubicBezTo>
                  <a:cubicBezTo>
                    <a:pt x="24691" y="3794"/>
                    <a:pt x="23441" y="4782"/>
                    <a:pt x="22192" y="5772"/>
                  </a:cubicBezTo>
                  <a:cubicBezTo>
                    <a:pt x="19764" y="7695"/>
                    <a:pt x="17336" y="9619"/>
                    <a:pt x="14908" y="11542"/>
                  </a:cubicBezTo>
                  <a:cubicBezTo>
                    <a:pt x="12472" y="13472"/>
                    <a:pt x="10037" y="15403"/>
                    <a:pt x="7602" y="17334"/>
                  </a:cubicBezTo>
                  <a:cubicBezTo>
                    <a:pt x="5094" y="19321"/>
                    <a:pt x="2488" y="21231"/>
                    <a:pt x="101" y="23365"/>
                  </a:cubicBezTo>
                  <a:cubicBezTo>
                    <a:pt x="0" y="23457"/>
                    <a:pt x="122" y="23610"/>
                    <a:pt x="235" y="23532"/>
                  </a:cubicBezTo>
                  <a:cubicBezTo>
                    <a:pt x="2781" y="21743"/>
                    <a:pt x="5166" y="19700"/>
                    <a:pt x="7602" y="17765"/>
                  </a:cubicBezTo>
                  <a:cubicBezTo>
                    <a:pt x="10036" y="15831"/>
                    <a:pt x="12471" y="13899"/>
                    <a:pt x="14904" y="11965"/>
                  </a:cubicBezTo>
                  <a:cubicBezTo>
                    <a:pt x="17329" y="10037"/>
                    <a:pt x="19755" y="8109"/>
                    <a:pt x="22179" y="6181"/>
                  </a:cubicBezTo>
                  <a:cubicBezTo>
                    <a:pt x="23427" y="5191"/>
                    <a:pt x="24674" y="4198"/>
                    <a:pt x="25919" y="3205"/>
                  </a:cubicBezTo>
                  <a:cubicBezTo>
                    <a:pt x="27154" y="2222"/>
                    <a:pt x="28489" y="1295"/>
                    <a:pt x="29614" y="188"/>
                  </a:cubicBezTo>
                  <a:cubicBezTo>
                    <a:pt x="29691" y="112"/>
                    <a:pt x="29601" y="0"/>
                    <a:pt x="29510" y="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69" name="Google Shape;469;p33"/>
            <p:cNvSpPr/>
            <p:nvPr/>
          </p:nvSpPr>
          <p:spPr>
            <a:xfrm>
              <a:off x="4722400" y="5639800"/>
              <a:ext cx="151600" cy="120825"/>
            </a:xfrm>
            <a:custGeom>
              <a:avLst/>
              <a:gdLst/>
              <a:ahLst/>
              <a:cxnLst/>
              <a:rect l="l" t="t" r="r" b="b"/>
              <a:pathLst>
                <a:path w="6064" h="4833" extrusionOk="0">
                  <a:moveTo>
                    <a:pt x="6020" y="11"/>
                  </a:moveTo>
                  <a:cubicBezTo>
                    <a:pt x="5549" y="241"/>
                    <a:pt x="5155" y="615"/>
                    <a:pt x="4741" y="933"/>
                  </a:cubicBezTo>
                  <a:cubicBezTo>
                    <a:pt x="4188" y="1358"/>
                    <a:pt x="3639" y="1788"/>
                    <a:pt x="3093" y="2219"/>
                  </a:cubicBezTo>
                  <a:cubicBezTo>
                    <a:pt x="2066" y="3029"/>
                    <a:pt x="1025" y="3820"/>
                    <a:pt x="56" y="4700"/>
                  </a:cubicBezTo>
                  <a:cubicBezTo>
                    <a:pt x="0" y="4749"/>
                    <a:pt x="67" y="4833"/>
                    <a:pt x="128" y="4790"/>
                  </a:cubicBezTo>
                  <a:cubicBezTo>
                    <a:pt x="1204" y="4047"/>
                    <a:pt x="2212" y="3212"/>
                    <a:pt x="3233" y="2396"/>
                  </a:cubicBezTo>
                  <a:cubicBezTo>
                    <a:pt x="3710" y="2016"/>
                    <a:pt x="4186" y="1635"/>
                    <a:pt x="4657" y="1250"/>
                  </a:cubicBezTo>
                  <a:cubicBezTo>
                    <a:pt x="5125" y="867"/>
                    <a:pt x="5666" y="516"/>
                    <a:pt x="6048" y="48"/>
                  </a:cubicBezTo>
                  <a:cubicBezTo>
                    <a:pt x="6064" y="30"/>
                    <a:pt x="6041" y="0"/>
                    <a:pt x="6020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70" name="Google Shape;470;p33"/>
            <p:cNvSpPr/>
            <p:nvPr/>
          </p:nvSpPr>
          <p:spPr>
            <a:xfrm>
              <a:off x="4689725" y="5767050"/>
              <a:ext cx="24950" cy="20525"/>
            </a:xfrm>
            <a:custGeom>
              <a:avLst/>
              <a:gdLst/>
              <a:ahLst/>
              <a:cxnLst/>
              <a:rect l="l" t="t" r="r" b="b"/>
              <a:pathLst>
                <a:path w="998" h="821" extrusionOk="0">
                  <a:moveTo>
                    <a:pt x="850" y="46"/>
                  </a:moveTo>
                  <a:cubicBezTo>
                    <a:pt x="537" y="240"/>
                    <a:pt x="283" y="452"/>
                    <a:pt x="33" y="720"/>
                  </a:cubicBezTo>
                  <a:cubicBezTo>
                    <a:pt x="0" y="755"/>
                    <a:pt x="52" y="820"/>
                    <a:pt x="94" y="795"/>
                  </a:cubicBezTo>
                  <a:cubicBezTo>
                    <a:pt x="411" y="612"/>
                    <a:pt x="675" y="414"/>
                    <a:pt x="935" y="155"/>
                  </a:cubicBezTo>
                  <a:cubicBezTo>
                    <a:pt x="998" y="90"/>
                    <a:pt x="925" y="1"/>
                    <a:pt x="850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71" name="Google Shape;471;p33"/>
            <p:cNvSpPr/>
            <p:nvPr/>
          </p:nvSpPr>
          <p:spPr>
            <a:xfrm>
              <a:off x="4062400" y="6213650"/>
              <a:ext cx="57450" cy="60600"/>
            </a:xfrm>
            <a:custGeom>
              <a:avLst/>
              <a:gdLst/>
              <a:ahLst/>
              <a:cxnLst/>
              <a:rect l="l" t="t" r="r" b="b"/>
              <a:pathLst>
                <a:path w="2298" h="2424" extrusionOk="0">
                  <a:moveTo>
                    <a:pt x="16" y="48"/>
                  </a:moveTo>
                  <a:cubicBezTo>
                    <a:pt x="597" y="920"/>
                    <a:pt x="954" y="2044"/>
                    <a:pt x="2057" y="2378"/>
                  </a:cubicBezTo>
                  <a:cubicBezTo>
                    <a:pt x="2207" y="2424"/>
                    <a:pt x="2297" y="2205"/>
                    <a:pt x="2146" y="2149"/>
                  </a:cubicBezTo>
                  <a:cubicBezTo>
                    <a:pt x="1152" y="1782"/>
                    <a:pt x="703" y="783"/>
                    <a:pt x="49" y="22"/>
                  </a:cubicBezTo>
                  <a:cubicBezTo>
                    <a:pt x="31" y="0"/>
                    <a:pt x="0" y="27"/>
                    <a:pt x="16" y="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72" name="Google Shape;472;p33"/>
            <p:cNvSpPr/>
            <p:nvPr/>
          </p:nvSpPr>
          <p:spPr>
            <a:xfrm>
              <a:off x="4120650" y="6194950"/>
              <a:ext cx="50700" cy="41700"/>
            </a:xfrm>
            <a:custGeom>
              <a:avLst/>
              <a:gdLst/>
              <a:ahLst/>
              <a:cxnLst/>
              <a:rect l="l" t="t" r="r" b="b"/>
              <a:pathLst>
                <a:path w="2028" h="1668" extrusionOk="0">
                  <a:moveTo>
                    <a:pt x="15" y="57"/>
                  </a:moveTo>
                  <a:cubicBezTo>
                    <a:pt x="413" y="844"/>
                    <a:pt x="943" y="1456"/>
                    <a:pt x="1848" y="1640"/>
                  </a:cubicBezTo>
                  <a:cubicBezTo>
                    <a:pt x="1976" y="1668"/>
                    <a:pt x="2027" y="1457"/>
                    <a:pt x="1902" y="1418"/>
                  </a:cubicBezTo>
                  <a:cubicBezTo>
                    <a:pt x="1128" y="1174"/>
                    <a:pt x="516" y="708"/>
                    <a:pt x="64" y="27"/>
                  </a:cubicBezTo>
                  <a:cubicBezTo>
                    <a:pt x="46" y="1"/>
                    <a:pt x="1" y="28"/>
                    <a:pt x="15" y="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73" name="Google Shape;473;p33"/>
            <p:cNvSpPr/>
            <p:nvPr/>
          </p:nvSpPr>
          <p:spPr>
            <a:xfrm>
              <a:off x="4101175" y="6165150"/>
              <a:ext cx="10275" cy="13750"/>
            </a:xfrm>
            <a:custGeom>
              <a:avLst/>
              <a:gdLst/>
              <a:ahLst/>
              <a:cxnLst/>
              <a:rect l="l" t="t" r="r" b="b"/>
              <a:pathLst>
                <a:path w="411" h="550" extrusionOk="0">
                  <a:moveTo>
                    <a:pt x="396" y="453"/>
                  </a:moveTo>
                  <a:cubicBezTo>
                    <a:pt x="369" y="320"/>
                    <a:pt x="368" y="56"/>
                    <a:pt x="209" y="7"/>
                  </a:cubicBezTo>
                  <a:cubicBezTo>
                    <a:pt x="192" y="1"/>
                    <a:pt x="168" y="1"/>
                    <a:pt x="152" y="15"/>
                  </a:cubicBezTo>
                  <a:cubicBezTo>
                    <a:pt x="1" y="160"/>
                    <a:pt x="193" y="378"/>
                    <a:pt x="284" y="501"/>
                  </a:cubicBezTo>
                  <a:cubicBezTo>
                    <a:pt x="321" y="550"/>
                    <a:pt x="411" y="516"/>
                    <a:pt x="396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74" name="Google Shape;474;p33"/>
            <p:cNvSpPr/>
            <p:nvPr/>
          </p:nvSpPr>
          <p:spPr>
            <a:xfrm>
              <a:off x="4007325" y="6236600"/>
              <a:ext cx="2075" cy="1925"/>
            </a:xfrm>
            <a:custGeom>
              <a:avLst/>
              <a:gdLst/>
              <a:ahLst/>
              <a:cxnLst/>
              <a:rect l="l" t="t" r="r" b="b"/>
              <a:pathLst>
                <a:path w="83" h="77" extrusionOk="0">
                  <a:moveTo>
                    <a:pt x="27" y="27"/>
                  </a:moveTo>
                  <a:cubicBezTo>
                    <a:pt x="18" y="35"/>
                    <a:pt x="12" y="45"/>
                    <a:pt x="7" y="53"/>
                  </a:cubicBezTo>
                  <a:cubicBezTo>
                    <a:pt x="1" y="64"/>
                    <a:pt x="10" y="77"/>
                    <a:pt x="22" y="72"/>
                  </a:cubicBezTo>
                  <a:cubicBezTo>
                    <a:pt x="33" y="70"/>
                    <a:pt x="42" y="65"/>
                    <a:pt x="52" y="59"/>
                  </a:cubicBezTo>
                  <a:cubicBezTo>
                    <a:pt x="83" y="43"/>
                    <a:pt x="48" y="1"/>
                    <a:pt x="27" y="27"/>
                  </a:cubicBezTo>
                  <a:close/>
                </a:path>
              </a:pathLst>
            </a:custGeom>
            <a:solidFill>
              <a:srgbClr val="00212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75" name="Google Shape;475;p33"/>
            <p:cNvSpPr/>
            <p:nvPr/>
          </p:nvSpPr>
          <p:spPr>
            <a:xfrm>
              <a:off x="3996500" y="6231325"/>
              <a:ext cx="68800" cy="72875"/>
            </a:xfrm>
            <a:custGeom>
              <a:avLst/>
              <a:gdLst/>
              <a:ahLst/>
              <a:cxnLst/>
              <a:rect l="l" t="t" r="r" b="b"/>
              <a:pathLst>
                <a:path w="2752" h="2915" extrusionOk="0">
                  <a:moveTo>
                    <a:pt x="2721" y="2792"/>
                  </a:moveTo>
                  <a:cubicBezTo>
                    <a:pt x="2143" y="2803"/>
                    <a:pt x="1548" y="2254"/>
                    <a:pt x="1197" y="1857"/>
                  </a:cubicBezTo>
                  <a:cubicBezTo>
                    <a:pt x="987" y="1623"/>
                    <a:pt x="828" y="1343"/>
                    <a:pt x="707" y="1053"/>
                  </a:cubicBezTo>
                  <a:cubicBezTo>
                    <a:pt x="566" y="715"/>
                    <a:pt x="656" y="469"/>
                    <a:pt x="676" y="131"/>
                  </a:cubicBezTo>
                  <a:cubicBezTo>
                    <a:pt x="681" y="52"/>
                    <a:pt x="597" y="1"/>
                    <a:pt x="531" y="50"/>
                  </a:cubicBezTo>
                  <a:cubicBezTo>
                    <a:pt x="0" y="458"/>
                    <a:pt x="561" y="1384"/>
                    <a:pt x="849" y="1764"/>
                  </a:cubicBezTo>
                  <a:cubicBezTo>
                    <a:pt x="1290" y="2344"/>
                    <a:pt x="1965" y="2915"/>
                    <a:pt x="2727" y="2831"/>
                  </a:cubicBezTo>
                  <a:cubicBezTo>
                    <a:pt x="2752" y="2828"/>
                    <a:pt x="2746" y="2791"/>
                    <a:pt x="2721" y="2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76" name="Google Shape;476;p33"/>
            <p:cNvSpPr/>
            <p:nvPr/>
          </p:nvSpPr>
          <p:spPr>
            <a:xfrm>
              <a:off x="4965750" y="5474850"/>
              <a:ext cx="62075" cy="49200"/>
            </a:xfrm>
            <a:custGeom>
              <a:avLst/>
              <a:gdLst/>
              <a:ahLst/>
              <a:cxnLst/>
              <a:rect l="l" t="t" r="r" b="b"/>
              <a:pathLst>
                <a:path w="2483" h="1968" extrusionOk="0">
                  <a:moveTo>
                    <a:pt x="262" y="1862"/>
                  </a:moveTo>
                  <a:cubicBezTo>
                    <a:pt x="811" y="1470"/>
                    <a:pt x="2482" y="261"/>
                    <a:pt x="2334" y="116"/>
                  </a:cubicBezTo>
                  <a:lnTo>
                    <a:pt x="2332" y="115"/>
                  </a:lnTo>
                  <a:cubicBezTo>
                    <a:pt x="2217" y="1"/>
                    <a:pt x="472" y="1434"/>
                    <a:pt x="94" y="1746"/>
                  </a:cubicBezTo>
                  <a:cubicBezTo>
                    <a:pt x="68" y="1775"/>
                    <a:pt x="37" y="1800"/>
                    <a:pt x="1" y="1819"/>
                  </a:cubicBezTo>
                  <a:cubicBezTo>
                    <a:pt x="10" y="1849"/>
                    <a:pt x="28" y="1881"/>
                    <a:pt x="54" y="1912"/>
                  </a:cubicBezTo>
                  <a:cubicBezTo>
                    <a:pt x="72" y="1936"/>
                    <a:pt x="91" y="1955"/>
                    <a:pt x="110" y="1968"/>
                  </a:cubicBezTo>
                  <a:cubicBezTo>
                    <a:pt x="152" y="1919"/>
                    <a:pt x="204" y="1883"/>
                    <a:pt x="262" y="18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77" name="Google Shape;477;p33"/>
            <p:cNvSpPr/>
            <p:nvPr/>
          </p:nvSpPr>
          <p:spPr>
            <a:xfrm>
              <a:off x="4255625" y="5844275"/>
              <a:ext cx="633775" cy="529200"/>
            </a:xfrm>
            <a:custGeom>
              <a:avLst/>
              <a:gdLst/>
              <a:ahLst/>
              <a:cxnLst/>
              <a:rect l="l" t="t" r="r" b="b"/>
              <a:pathLst>
                <a:path w="25351" h="21168" extrusionOk="0">
                  <a:moveTo>
                    <a:pt x="1133" y="17415"/>
                  </a:moveTo>
                  <a:cubicBezTo>
                    <a:pt x="10710" y="9601"/>
                    <a:pt x="8878" y="11122"/>
                    <a:pt x="18456" y="3307"/>
                  </a:cubicBezTo>
                  <a:cubicBezTo>
                    <a:pt x="20067" y="2564"/>
                    <a:pt x="21679" y="1820"/>
                    <a:pt x="23290" y="1076"/>
                  </a:cubicBezTo>
                  <a:cubicBezTo>
                    <a:pt x="23290" y="1076"/>
                    <a:pt x="25003" y="1"/>
                    <a:pt x="25106" y="103"/>
                  </a:cubicBezTo>
                  <a:cubicBezTo>
                    <a:pt x="25350" y="397"/>
                    <a:pt x="23839" y="1856"/>
                    <a:pt x="23839" y="1856"/>
                  </a:cubicBezTo>
                  <a:cubicBezTo>
                    <a:pt x="22813" y="3260"/>
                    <a:pt x="21786" y="4664"/>
                    <a:pt x="20760" y="6066"/>
                  </a:cubicBezTo>
                  <a:cubicBezTo>
                    <a:pt x="11161" y="13760"/>
                    <a:pt x="12954" y="12523"/>
                    <a:pt x="3355" y="20215"/>
                  </a:cubicBezTo>
                  <a:cubicBezTo>
                    <a:pt x="2252" y="21167"/>
                    <a:pt x="1" y="18330"/>
                    <a:pt x="1133" y="174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78" name="Google Shape;478;p33"/>
            <p:cNvSpPr/>
            <p:nvPr/>
          </p:nvSpPr>
          <p:spPr>
            <a:xfrm>
              <a:off x="4263400" y="5833150"/>
              <a:ext cx="636150" cy="535400"/>
            </a:xfrm>
            <a:custGeom>
              <a:avLst/>
              <a:gdLst/>
              <a:ahLst/>
              <a:cxnLst/>
              <a:rect l="l" t="t" r="r" b="b"/>
              <a:pathLst>
                <a:path w="25446" h="21416" extrusionOk="0">
                  <a:moveTo>
                    <a:pt x="599" y="17542"/>
                  </a:moveTo>
                  <a:cubicBezTo>
                    <a:pt x="8270" y="11284"/>
                    <a:pt x="10232" y="9710"/>
                    <a:pt x="17901" y="3454"/>
                  </a:cubicBezTo>
                  <a:cubicBezTo>
                    <a:pt x="17926" y="3432"/>
                    <a:pt x="17953" y="3415"/>
                    <a:pt x="17983" y="3401"/>
                  </a:cubicBezTo>
                  <a:lnTo>
                    <a:pt x="22792" y="1183"/>
                  </a:lnTo>
                  <a:cubicBezTo>
                    <a:pt x="23059" y="1009"/>
                    <a:pt x="24755" y="0"/>
                    <a:pt x="25079" y="309"/>
                  </a:cubicBezTo>
                  <a:lnTo>
                    <a:pt x="25082" y="312"/>
                  </a:lnTo>
                  <a:cubicBezTo>
                    <a:pt x="25445" y="676"/>
                    <a:pt x="24089" y="2290"/>
                    <a:pt x="23816" y="2562"/>
                  </a:cubicBezTo>
                  <a:lnTo>
                    <a:pt x="20760" y="6740"/>
                  </a:lnTo>
                  <a:cubicBezTo>
                    <a:pt x="20740" y="6769"/>
                    <a:pt x="20716" y="6794"/>
                    <a:pt x="20690" y="6814"/>
                  </a:cubicBezTo>
                  <a:lnTo>
                    <a:pt x="20690" y="6815"/>
                  </a:lnTo>
                  <a:cubicBezTo>
                    <a:pt x="10973" y="14602"/>
                    <a:pt x="13132" y="13412"/>
                    <a:pt x="3277" y="20971"/>
                  </a:cubicBezTo>
                  <a:cubicBezTo>
                    <a:pt x="2740" y="21416"/>
                    <a:pt x="2064" y="21278"/>
                    <a:pt x="1466" y="20852"/>
                  </a:cubicBezTo>
                  <a:cubicBezTo>
                    <a:pt x="1239" y="20687"/>
                    <a:pt x="1022" y="20481"/>
                    <a:pt x="833" y="20250"/>
                  </a:cubicBezTo>
                  <a:cubicBezTo>
                    <a:pt x="646" y="20023"/>
                    <a:pt x="483" y="19769"/>
                    <a:pt x="361" y="19511"/>
                  </a:cubicBezTo>
                  <a:cubicBezTo>
                    <a:pt x="23" y="18789"/>
                    <a:pt x="0" y="18025"/>
                    <a:pt x="579" y="17558"/>
                  </a:cubicBezTo>
                  <a:close/>
                  <a:moveTo>
                    <a:pt x="1088" y="18141"/>
                  </a:moveTo>
                  <a:lnTo>
                    <a:pt x="1064" y="18162"/>
                  </a:lnTo>
                  <a:cubicBezTo>
                    <a:pt x="818" y="18360"/>
                    <a:pt x="868" y="18768"/>
                    <a:pt x="1060" y="19181"/>
                  </a:cubicBezTo>
                  <a:cubicBezTo>
                    <a:pt x="1154" y="19381"/>
                    <a:pt x="1282" y="19580"/>
                    <a:pt x="1430" y="19760"/>
                  </a:cubicBezTo>
                  <a:cubicBezTo>
                    <a:pt x="1578" y="19939"/>
                    <a:pt x="1744" y="20098"/>
                    <a:pt x="1916" y="20220"/>
                  </a:cubicBezTo>
                  <a:cubicBezTo>
                    <a:pt x="2234" y="20449"/>
                    <a:pt x="2565" y="20550"/>
                    <a:pt x="2781" y="20378"/>
                  </a:cubicBezTo>
                  <a:lnTo>
                    <a:pt x="2803" y="20357"/>
                  </a:lnTo>
                  <a:lnTo>
                    <a:pt x="20169" y="6240"/>
                  </a:lnTo>
                  <a:lnTo>
                    <a:pt x="23196" y="2102"/>
                  </a:lnTo>
                  <a:cubicBezTo>
                    <a:pt x="23212" y="2075"/>
                    <a:pt x="23233" y="2048"/>
                    <a:pt x="23256" y="2026"/>
                  </a:cubicBezTo>
                  <a:cubicBezTo>
                    <a:pt x="23262" y="2020"/>
                    <a:pt x="24714" y="1038"/>
                    <a:pt x="24537" y="864"/>
                  </a:cubicBezTo>
                  <a:lnTo>
                    <a:pt x="24536" y="862"/>
                  </a:lnTo>
                  <a:cubicBezTo>
                    <a:pt x="24421" y="749"/>
                    <a:pt x="23638" y="1477"/>
                    <a:pt x="23260" y="1788"/>
                  </a:cubicBezTo>
                  <a:cubicBezTo>
                    <a:pt x="23227" y="1822"/>
                    <a:pt x="23188" y="1852"/>
                    <a:pt x="23141" y="1873"/>
                  </a:cubicBezTo>
                  <a:lnTo>
                    <a:pt x="18350" y="4085"/>
                  </a:lnTo>
                  <a:cubicBezTo>
                    <a:pt x="10694" y="10330"/>
                    <a:pt x="8746" y="11894"/>
                    <a:pt x="1088" y="18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79" name="Google Shape;479;p33"/>
            <p:cNvSpPr/>
            <p:nvPr/>
          </p:nvSpPr>
          <p:spPr>
            <a:xfrm>
              <a:off x="4152500" y="6311525"/>
              <a:ext cx="148925" cy="143775"/>
            </a:xfrm>
            <a:custGeom>
              <a:avLst/>
              <a:gdLst/>
              <a:ahLst/>
              <a:cxnLst/>
              <a:rect l="l" t="t" r="r" b="b"/>
              <a:pathLst>
                <a:path w="5957" h="5751" extrusionOk="0">
                  <a:moveTo>
                    <a:pt x="3767" y="1"/>
                  </a:moveTo>
                  <a:cubicBezTo>
                    <a:pt x="3608" y="1731"/>
                    <a:pt x="4396" y="2596"/>
                    <a:pt x="5957" y="2760"/>
                  </a:cubicBezTo>
                  <a:cubicBezTo>
                    <a:pt x="5022" y="3500"/>
                    <a:pt x="4087" y="4241"/>
                    <a:pt x="3154" y="4983"/>
                  </a:cubicBezTo>
                  <a:cubicBezTo>
                    <a:pt x="2094" y="5751"/>
                    <a:pt x="1" y="2989"/>
                    <a:pt x="964" y="2225"/>
                  </a:cubicBezTo>
                  <a:cubicBezTo>
                    <a:pt x="1899" y="1483"/>
                    <a:pt x="2834" y="741"/>
                    <a:pt x="3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80" name="Google Shape;480;p33"/>
            <p:cNvSpPr/>
            <p:nvPr/>
          </p:nvSpPr>
          <p:spPr>
            <a:xfrm>
              <a:off x="4158200" y="6300600"/>
              <a:ext cx="153375" cy="153100"/>
            </a:xfrm>
            <a:custGeom>
              <a:avLst/>
              <a:gdLst/>
              <a:ahLst/>
              <a:cxnLst/>
              <a:rect l="l" t="t" r="r" b="b"/>
              <a:pathLst>
                <a:path w="6135" h="6124" extrusionOk="0">
                  <a:moveTo>
                    <a:pt x="3923" y="490"/>
                  </a:moveTo>
                  <a:cubicBezTo>
                    <a:pt x="3857" y="1240"/>
                    <a:pt x="3985" y="1790"/>
                    <a:pt x="4288" y="2159"/>
                  </a:cubicBezTo>
                  <a:cubicBezTo>
                    <a:pt x="4592" y="2529"/>
                    <a:pt x="5091" y="2741"/>
                    <a:pt x="5768" y="2811"/>
                  </a:cubicBezTo>
                  <a:cubicBezTo>
                    <a:pt x="5980" y="2832"/>
                    <a:pt x="6135" y="3023"/>
                    <a:pt x="6114" y="3235"/>
                  </a:cubicBezTo>
                  <a:cubicBezTo>
                    <a:pt x="6103" y="3343"/>
                    <a:pt x="6047" y="3436"/>
                    <a:pt x="5968" y="3499"/>
                  </a:cubicBezTo>
                  <a:lnTo>
                    <a:pt x="3165" y="5723"/>
                  </a:lnTo>
                  <a:lnTo>
                    <a:pt x="3133" y="5746"/>
                  </a:lnTo>
                  <a:cubicBezTo>
                    <a:pt x="2591" y="6123"/>
                    <a:pt x="1925" y="5921"/>
                    <a:pt x="1347" y="5452"/>
                  </a:cubicBezTo>
                  <a:cubicBezTo>
                    <a:pt x="1128" y="5273"/>
                    <a:pt x="923" y="5058"/>
                    <a:pt x="747" y="4828"/>
                  </a:cubicBezTo>
                  <a:cubicBezTo>
                    <a:pt x="569" y="4596"/>
                    <a:pt x="417" y="4342"/>
                    <a:pt x="306" y="4091"/>
                  </a:cubicBezTo>
                  <a:cubicBezTo>
                    <a:pt x="12" y="3425"/>
                    <a:pt x="0" y="2752"/>
                    <a:pt x="497" y="2358"/>
                  </a:cubicBezTo>
                  <a:lnTo>
                    <a:pt x="3300" y="133"/>
                  </a:lnTo>
                  <a:cubicBezTo>
                    <a:pt x="3467" y="1"/>
                    <a:pt x="3711" y="29"/>
                    <a:pt x="3843" y="197"/>
                  </a:cubicBezTo>
                  <a:cubicBezTo>
                    <a:pt x="3912" y="284"/>
                    <a:pt x="3937" y="389"/>
                    <a:pt x="3923" y="490"/>
                  </a:cubicBezTo>
                  <a:close/>
                  <a:moveTo>
                    <a:pt x="3689" y="2649"/>
                  </a:moveTo>
                  <a:cubicBezTo>
                    <a:pt x="3388" y="2282"/>
                    <a:pt x="3205" y="1815"/>
                    <a:pt x="3150" y="1240"/>
                  </a:cubicBezTo>
                  <a:lnTo>
                    <a:pt x="977" y="2966"/>
                  </a:lnTo>
                  <a:cubicBezTo>
                    <a:pt x="810" y="3098"/>
                    <a:pt x="858" y="3422"/>
                    <a:pt x="1015" y="3777"/>
                  </a:cubicBezTo>
                  <a:cubicBezTo>
                    <a:pt x="1102" y="3972"/>
                    <a:pt x="1222" y="4172"/>
                    <a:pt x="1365" y="4359"/>
                  </a:cubicBezTo>
                  <a:cubicBezTo>
                    <a:pt x="1508" y="4546"/>
                    <a:pt x="1670" y="4716"/>
                    <a:pt x="1835" y="4852"/>
                  </a:cubicBezTo>
                  <a:cubicBezTo>
                    <a:pt x="2153" y="5110"/>
                    <a:pt x="2482" y="5251"/>
                    <a:pt x="2689" y="5113"/>
                  </a:cubicBezTo>
                  <a:lnTo>
                    <a:pt x="4839" y="3406"/>
                  </a:lnTo>
                  <a:cubicBezTo>
                    <a:pt x="4362" y="3249"/>
                    <a:pt x="3977" y="2999"/>
                    <a:pt x="3689" y="26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81" name="Google Shape;481;p33"/>
            <p:cNvSpPr/>
            <p:nvPr/>
          </p:nvSpPr>
          <p:spPr>
            <a:xfrm>
              <a:off x="4200975" y="6267700"/>
              <a:ext cx="151100" cy="151550"/>
            </a:xfrm>
            <a:custGeom>
              <a:avLst/>
              <a:gdLst/>
              <a:ahLst/>
              <a:cxnLst/>
              <a:rect l="l" t="t" r="r" b="b"/>
              <a:pathLst>
                <a:path w="6044" h="6062" extrusionOk="0">
                  <a:moveTo>
                    <a:pt x="3270" y="100"/>
                  </a:moveTo>
                  <a:cubicBezTo>
                    <a:pt x="3426" y="1"/>
                    <a:pt x="3549" y="185"/>
                    <a:pt x="3579" y="278"/>
                  </a:cubicBezTo>
                  <a:cubicBezTo>
                    <a:pt x="3999" y="1545"/>
                    <a:pt x="4786" y="2401"/>
                    <a:pt x="5864" y="3021"/>
                  </a:cubicBezTo>
                  <a:cubicBezTo>
                    <a:pt x="5960" y="3077"/>
                    <a:pt x="6043" y="3311"/>
                    <a:pt x="5920" y="3437"/>
                  </a:cubicBezTo>
                  <a:cubicBezTo>
                    <a:pt x="5032" y="4141"/>
                    <a:pt x="4147" y="4845"/>
                    <a:pt x="3259" y="5549"/>
                  </a:cubicBezTo>
                  <a:cubicBezTo>
                    <a:pt x="2612" y="6062"/>
                    <a:pt x="0" y="2625"/>
                    <a:pt x="610" y="2210"/>
                  </a:cubicBezTo>
                  <a:cubicBezTo>
                    <a:pt x="1497" y="1506"/>
                    <a:pt x="2383" y="802"/>
                    <a:pt x="3270" y="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82" name="Google Shape;482;p33"/>
            <p:cNvSpPr/>
            <p:nvPr/>
          </p:nvSpPr>
          <p:spPr>
            <a:xfrm>
              <a:off x="4201200" y="6259025"/>
              <a:ext cx="159425" cy="163275"/>
            </a:xfrm>
            <a:custGeom>
              <a:avLst/>
              <a:gdLst/>
              <a:ahLst/>
              <a:cxnLst/>
              <a:rect l="l" t="t" r="r" b="b"/>
              <a:pathLst>
                <a:path w="6377" h="6531" extrusionOk="0">
                  <a:moveTo>
                    <a:pt x="3079" y="104"/>
                  </a:moveTo>
                  <a:cubicBezTo>
                    <a:pt x="3114" y="84"/>
                    <a:pt x="3148" y="69"/>
                    <a:pt x="3180" y="59"/>
                  </a:cubicBezTo>
                  <a:cubicBezTo>
                    <a:pt x="3356" y="0"/>
                    <a:pt x="3512" y="35"/>
                    <a:pt x="3642" y="117"/>
                  </a:cubicBezTo>
                  <a:cubicBezTo>
                    <a:pt x="3734" y="175"/>
                    <a:pt x="3807" y="257"/>
                    <a:pt x="3858" y="340"/>
                  </a:cubicBezTo>
                  <a:cubicBezTo>
                    <a:pt x="3893" y="397"/>
                    <a:pt x="3921" y="455"/>
                    <a:pt x="3936" y="503"/>
                  </a:cubicBezTo>
                  <a:cubicBezTo>
                    <a:pt x="4130" y="1086"/>
                    <a:pt x="4409" y="1576"/>
                    <a:pt x="4762" y="1989"/>
                  </a:cubicBezTo>
                  <a:cubicBezTo>
                    <a:pt x="5115" y="2403"/>
                    <a:pt x="5547" y="2745"/>
                    <a:pt x="6049" y="3032"/>
                  </a:cubicBezTo>
                  <a:cubicBezTo>
                    <a:pt x="6084" y="3053"/>
                    <a:pt x="6121" y="3081"/>
                    <a:pt x="6153" y="3114"/>
                  </a:cubicBezTo>
                  <a:cubicBezTo>
                    <a:pt x="6242" y="3199"/>
                    <a:pt x="6313" y="3332"/>
                    <a:pt x="6343" y="3469"/>
                  </a:cubicBezTo>
                  <a:lnTo>
                    <a:pt x="6344" y="3470"/>
                  </a:lnTo>
                  <a:cubicBezTo>
                    <a:pt x="6376" y="3619"/>
                    <a:pt x="6363" y="3788"/>
                    <a:pt x="6277" y="3937"/>
                  </a:cubicBezTo>
                  <a:cubicBezTo>
                    <a:pt x="6254" y="3977"/>
                    <a:pt x="6224" y="4018"/>
                    <a:pt x="6187" y="4056"/>
                  </a:cubicBezTo>
                  <a:cubicBezTo>
                    <a:pt x="6175" y="4067"/>
                    <a:pt x="6163" y="4077"/>
                    <a:pt x="6150" y="4088"/>
                  </a:cubicBezTo>
                  <a:lnTo>
                    <a:pt x="3491" y="6199"/>
                  </a:lnTo>
                  <a:cubicBezTo>
                    <a:pt x="3073" y="6530"/>
                    <a:pt x="2420" y="6183"/>
                    <a:pt x="1798" y="5554"/>
                  </a:cubicBezTo>
                  <a:cubicBezTo>
                    <a:pt x="1538" y="5293"/>
                    <a:pt x="1277" y="4987"/>
                    <a:pt x="1046" y="4676"/>
                  </a:cubicBezTo>
                  <a:cubicBezTo>
                    <a:pt x="812" y="4364"/>
                    <a:pt x="600" y="4037"/>
                    <a:pt x="439" y="3737"/>
                  </a:cubicBezTo>
                  <a:cubicBezTo>
                    <a:pt x="91" y="3087"/>
                    <a:pt x="1" y="2510"/>
                    <a:pt x="371" y="2245"/>
                  </a:cubicBezTo>
                  <a:lnTo>
                    <a:pt x="3021" y="142"/>
                  </a:lnTo>
                  <a:cubicBezTo>
                    <a:pt x="3040" y="128"/>
                    <a:pt x="3059" y="115"/>
                    <a:pt x="3079" y="104"/>
                  </a:cubicBezTo>
                  <a:close/>
                  <a:moveTo>
                    <a:pt x="4171" y="2491"/>
                  </a:moveTo>
                  <a:cubicBezTo>
                    <a:pt x="3793" y="2049"/>
                    <a:pt x="3490" y="1537"/>
                    <a:pt x="3267" y="935"/>
                  </a:cubicBezTo>
                  <a:lnTo>
                    <a:pt x="852" y="2852"/>
                  </a:lnTo>
                  <a:lnTo>
                    <a:pt x="819" y="2877"/>
                  </a:lnTo>
                  <a:cubicBezTo>
                    <a:pt x="800" y="2890"/>
                    <a:pt x="961" y="3072"/>
                    <a:pt x="1121" y="3372"/>
                  </a:cubicBezTo>
                  <a:cubicBezTo>
                    <a:pt x="1262" y="3634"/>
                    <a:pt x="1452" y="3926"/>
                    <a:pt x="1667" y="4214"/>
                  </a:cubicBezTo>
                  <a:cubicBezTo>
                    <a:pt x="1883" y="4504"/>
                    <a:pt x="2119" y="4781"/>
                    <a:pt x="2345" y="5011"/>
                  </a:cubicBezTo>
                  <a:cubicBezTo>
                    <a:pt x="2693" y="5360"/>
                    <a:pt x="2977" y="5619"/>
                    <a:pt x="3011" y="5592"/>
                  </a:cubicBezTo>
                  <a:lnTo>
                    <a:pt x="5507" y="3612"/>
                  </a:lnTo>
                  <a:cubicBezTo>
                    <a:pt x="4995" y="3299"/>
                    <a:pt x="4546" y="2931"/>
                    <a:pt x="4171" y="24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83" name="Google Shape;483;p33"/>
            <p:cNvSpPr/>
            <p:nvPr/>
          </p:nvSpPr>
          <p:spPr>
            <a:xfrm>
              <a:off x="4706700" y="5916675"/>
              <a:ext cx="78875" cy="90200"/>
            </a:xfrm>
            <a:custGeom>
              <a:avLst/>
              <a:gdLst/>
              <a:ahLst/>
              <a:cxnLst/>
              <a:rect l="l" t="t" r="r" b="b"/>
              <a:pathLst>
                <a:path w="3155" h="3608" extrusionOk="0">
                  <a:moveTo>
                    <a:pt x="28" y="460"/>
                  </a:moveTo>
                  <a:cubicBezTo>
                    <a:pt x="1" y="248"/>
                    <a:pt x="152" y="54"/>
                    <a:pt x="364" y="27"/>
                  </a:cubicBezTo>
                  <a:cubicBezTo>
                    <a:pt x="576" y="1"/>
                    <a:pt x="770" y="152"/>
                    <a:pt x="798" y="364"/>
                  </a:cubicBezTo>
                  <a:cubicBezTo>
                    <a:pt x="831" y="628"/>
                    <a:pt x="911" y="840"/>
                    <a:pt x="1055" y="973"/>
                  </a:cubicBezTo>
                  <a:cubicBezTo>
                    <a:pt x="1201" y="1112"/>
                    <a:pt x="1433" y="1190"/>
                    <a:pt x="1770" y="1195"/>
                  </a:cubicBezTo>
                  <a:cubicBezTo>
                    <a:pt x="1984" y="1198"/>
                    <a:pt x="2154" y="1374"/>
                    <a:pt x="2151" y="1587"/>
                  </a:cubicBezTo>
                  <a:cubicBezTo>
                    <a:pt x="2151" y="1606"/>
                    <a:pt x="2150" y="1625"/>
                    <a:pt x="2147" y="1644"/>
                  </a:cubicBezTo>
                  <a:lnTo>
                    <a:pt x="2148" y="1644"/>
                  </a:lnTo>
                  <a:cubicBezTo>
                    <a:pt x="2104" y="1918"/>
                    <a:pt x="2118" y="2156"/>
                    <a:pt x="2218" y="2343"/>
                  </a:cubicBezTo>
                  <a:cubicBezTo>
                    <a:pt x="2319" y="2529"/>
                    <a:pt x="2519" y="2687"/>
                    <a:pt x="2849" y="2807"/>
                  </a:cubicBezTo>
                  <a:cubicBezTo>
                    <a:pt x="3050" y="2881"/>
                    <a:pt x="3154" y="3103"/>
                    <a:pt x="3081" y="3304"/>
                  </a:cubicBezTo>
                  <a:cubicBezTo>
                    <a:pt x="3009" y="3505"/>
                    <a:pt x="2786" y="3607"/>
                    <a:pt x="2584" y="3535"/>
                  </a:cubicBezTo>
                  <a:cubicBezTo>
                    <a:pt x="2062" y="3347"/>
                    <a:pt x="1729" y="3064"/>
                    <a:pt x="1538" y="2710"/>
                  </a:cubicBezTo>
                  <a:cubicBezTo>
                    <a:pt x="1410" y="2470"/>
                    <a:pt x="1351" y="2208"/>
                    <a:pt x="1349" y="1930"/>
                  </a:cubicBezTo>
                  <a:cubicBezTo>
                    <a:pt x="1006" y="1869"/>
                    <a:pt x="734" y="1736"/>
                    <a:pt x="525" y="1539"/>
                  </a:cubicBezTo>
                  <a:cubicBezTo>
                    <a:pt x="237" y="1269"/>
                    <a:pt x="83" y="901"/>
                    <a:pt x="28" y="4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84" name="Google Shape;484;p33"/>
            <p:cNvSpPr/>
            <p:nvPr/>
          </p:nvSpPr>
          <p:spPr>
            <a:xfrm>
              <a:off x="4822275" y="5860175"/>
              <a:ext cx="41250" cy="44350"/>
            </a:xfrm>
            <a:custGeom>
              <a:avLst/>
              <a:gdLst/>
              <a:ahLst/>
              <a:cxnLst/>
              <a:rect l="l" t="t" r="r" b="b"/>
              <a:pathLst>
                <a:path w="1650" h="1774" extrusionOk="0">
                  <a:moveTo>
                    <a:pt x="462" y="90"/>
                  </a:moveTo>
                  <a:cubicBezTo>
                    <a:pt x="657" y="1"/>
                    <a:pt x="886" y="85"/>
                    <a:pt x="976" y="279"/>
                  </a:cubicBezTo>
                  <a:cubicBezTo>
                    <a:pt x="1061" y="464"/>
                    <a:pt x="988" y="682"/>
                    <a:pt x="811" y="779"/>
                  </a:cubicBezTo>
                  <a:cubicBezTo>
                    <a:pt x="821" y="809"/>
                    <a:pt x="840" y="841"/>
                    <a:pt x="865" y="872"/>
                  </a:cubicBezTo>
                  <a:cubicBezTo>
                    <a:pt x="884" y="896"/>
                    <a:pt x="902" y="915"/>
                    <a:pt x="921" y="929"/>
                  </a:cubicBezTo>
                  <a:cubicBezTo>
                    <a:pt x="1051" y="779"/>
                    <a:pt x="1277" y="753"/>
                    <a:pt x="1440" y="872"/>
                  </a:cubicBezTo>
                  <a:cubicBezTo>
                    <a:pt x="1612" y="997"/>
                    <a:pt x="1650" y="1239"/>
                    <a:pt x="1522" y="1412"/>
                  </a:cubicBezTo>
                  <a:cubicBezTo>
                    <a:pt x="1301" y="1716"/>
                    <a:pt x="1005" y="1774"/>
                    <a:pt x="723" y="1685"/>
                  </a:cubicBezTo>
                  <a:cubicBezTo>
                    <a:pt x="545" y="1628"/>
                    <a:pt x="380" y="1508"/>
                    <a:pt x="260" y="1358"/>
                  </a:cubicBezTo>
                  <a:cubicBezTo>
                    <a:pt x="141" y="1210"/>
                    <a:pt x="58" y="1027"/>
                    <a:pt x="36" y="844"/>
                  </a:cubicBezTo>
                  <a:cubicBezTo>
                    <a:pt x="0" y="540"/>
                    <a:pt x="114" y="251"/>
                    <a:pt x="462" y="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85" name="Google Shape;485;p33"/>
            <p:cNvSpPr/>
            <p:nvPr/>
          </p:nvSpPr>
          <p:spPr>
            <a:xfrm>
              <a:off x="4784975" y="5910300"/>
              <a:ext cx="36150" cy="46750"/>
            </a:xfrm>
            <a:custGeom>
              <a:avLst/>
              <a:gdLst/>
              <a:ahLst/>
              <a:cxnLst/>
              <a:rect l="l" t="t" r="r" b="b"/>
              <a:pathLst>
                <a:path w="1446" h="1870" extrusionOk="0">
                  <a:moveTo>
                    <a:pt x="1420" y="14"/>
                  </a:moveTo>
                  <a:cubicBezTo>
                    <a:pt x="1242" y="307"/>
                    <a:pt x="1032" y="584"/>
                    <a:pt x="811" y="846"/>
                  </a:cubicBezTo>
                  <a:cubicBezTo>
                    <a:pt x="559" y="1146"/>
                    <a:pt x="223" y="1408"/>
                    <a:pt x="30" y="1750"/>
                  </a:cubicBezTo>
                  <a:cubicBezTo>
                    <a:pt x="0" y="1804"/>
                    <a:pt x="58" y="1869"/>
                    <a:pt x="112" y="1827"/>
                  </a:cubicBezTo>
                  <a:cubicBezTo>
                    <a:pt x="673" y="1408"/>
                    <a:pt x="1201" y="682"/>
                    <a:pt x="1442" y="26"/>
                  </a:cubicBezTo>
                  <a:cubicBezTo>
                    <a:pt x="1446" y="13"/>
                    <a:pt x="1428" y="1"/>
                    <a:pt x="1420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4778425" y="5896325"/>
              <a:ext cx="30325" cy="16525"/>
            </a:xfrm>
            <a:custGeom>
              <a:avLst/>
              <a:gdLst/>
              <a:ahLst/>
              <a:cxnLst/>
              <a:rect l="l" t="t" r="r" b="b"/>
              <a:pathLst>
                <a:path w="1213" h="661" extrusionOk="0">
                  <a:moveTo>
                    <a:pt x="1125" y="28"/>
                  </a:moveTo>
                  <a:cubicBezTo>
                    <a:pt x="944" y="135"/>
                    <a:pt x="751" y="223"/>
                    <a:pt x="559" y="312"/>
                  </a:cubicBezTo>
                  <a:cubicBezTo>
                    <a:pt x="385" y="392"/>
                    <a:pt x="191" y="441"/>
                    <a:pt x="39" y="556"/>
                  </a:cubicBezTo>
                  <a:cubicBezTo>
                    <a:pt x="0" y="585"/>
                    <a:pt x="16" y="661"/>
                    <a:pt x="68" y="661"/>
                  </a:cubicBezTo>
                  <a:cubicBezTo>
                    <a:pt x="466" y="660"/>
                    <a:pt x="874" y="342"/>
                    <a:pt x="1172" y="106"/>
                  </a:cubicBezTo>
                  <a:cubicBezTo>
                    <a:pt x="1213" y="74"/>
                    <a:pt x="1171" y="0"/>
                    <a:pt x="1125" y="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87" name="Google Shape;487;p33"/>
            <p:cNvSpPr/>
            <p:nvPr/>
          </p:nvSpPr>
          <p:spPr>
            <a:xfrm>
              <a:off x="4794350" y="5907575"/>
              <a:ext cx="17400" cy="13600"/>
            </a:xfrm>
            <a:custGeom>
              <a:avLst/>
              <a:gdLst/>
              <a:ahLst/>
              <a:cxnLst/>
              <a:rect l="l" t="t" r="r" b="b"/>
              <a:pathLst>
                <a:path w="696" h="544" extrusionOk="0">
                  <a:moveTo>
                    <a:pt x="629" y="28"/>
                  </a:moveTo>
                  <a:cubicBezTo>
                    <a:pt x="527" y="112"/>
                    <a:pt x="415" y="186"/>
                    <a:pt x="302" y="256"/>
                  </a:cubicBezTo>
                  <a:cubicBezTo>
                    <a:pt x="202" y="318"/>
                    <a:pt x="93" y="377"/>
                    <a:pt x="24" y="472"/>
                  </a:cubicBezTo>
                  <a:cubicBezTo>
                    <a:pt x="1" y="503"/>
                    <a:pt x="34" y="543"/>
                    <a:pt x="68" y="530"/>
                  </a:cubicBezTo>
                  <a:cubicBezTo>
                    <a:pt x="286" y="444"/>
                    <a:pt x="505" y="241"/>
                    <a:pt x="669" y="75"/>
                  </a:cubicBezTo>
                  <a:cubicBezTo>
                    <a:pt x="696" y="48"/>
                    <a:pt x="661" y="0"/>
                    <a:pt x="629" y="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88" name="Google Shape;488;p33"/>
            <p:cNvSpPr/>
            <p:nvPr/>
          </p:nvSpPr>
          <p:spPr>
            <a:xfrm>
              <a:off x="4304150" y="5957425"/>
              <a:ext cx="444550" cy="356700"/>
            </a:xfrm>
            <a:custGeom>
              <a:avLst/>
              <a:gdLst/>
              <a:ahLst/>
              <a:cxnLst/>
              <a:rect l="l" t="t" r="r" b="b"/>
              <a:pathLst>
                <a:path w="17782" h="14268" extrusionOk="0">
                  <a:moveTo>
                    <a:pt x="17601" y="58"/>
                  </a:moveTo>
                  <a:cubicBezTo>
                    <a:pt x="16341" y="857"/>
                    <a:pt x="15200" y="1881"/>
                    <a:pt x="14032" y="2805"/>
                  </a:cubicBezTo>
                  <a:cubicBezTo>
                    <a:pt x="12782" y="3794"/>
                    <a:pt x="11533" y="4783"/>
                    <a:pt x="10284" y="5772"/>
                  </a:cubicBezTo>
                  <a:cubicBezTo>
                    <a:pt x="4235" y="10565"/>
                    <a:pt x="5817" y="8912"/>
                    <a:pt x="103" y="14023"/>
                  </a:cubicBezTo>
                  <a:cubicBezTo>
                    <a:pt x="1" y="14115"/>
                    <a:pt x="122" y="14267"/>
                    <a:pt x="235" y="14188"/>
                  </a:cubicBezTo>
                  <a:cubicBezTo>
                    <a:pt x="6441" y="9833"/>
                    <a:pt x="4222" y="10989"/>
                    <a:pt x="10269" y="6182"/>
                  </a:cubicBezTo>
                  <a:cubicBezTo>
                    <a:pt x="11517" y="5191"/>
                    <a:pt x="12764" y="4199"/>
                    <a:pt x="14011" y="3206"/>
                  </a:cubicBezTo>
                  <a:cubicBezTo>
                    <a:pt x="15244" y="2223"/>
                    <a:pt x="16579" y="1296"/>
                    <a:pt x="17705" y="189"/>
                  </a:cubicBezTo>
                  <a:cubicBezTo>
                    <a:pt x="17782" y="114"/>
                    <a:pt x="17693" y="1"/>
                    <a:pt x="17601" y="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89" name="Google Shape;489;p33"/>
            <p:cNvSpPr/>
            <p:nvPr/>
          </p:nvSpPr>
          <p:spPr>
            <a:xfrm>
              <a:off x="4599225" y="5999125"/>
              <a:ext cx="151575" cy="120850"/>
            </a:xfrm>
            <a:custGeom>
              <a:avLst/>
              <a:gdLst/>
              <a:ahLst/>
              <a:cxnLst/>
              <a:rect l="l" t="t" r="r" b="b"/>
              <a:pathLst>
                <a:path w="6063" h="4834" extrusionOk="0">
                  <a:moveTo>
                    <a:pt x="6018" y="12"/>
                  </a:moveTo>
                  <a:cubicBezTo>
                    <a:pt x="5549" y="243"/>
                    <a:pt x="5154" y="615"/>
                    <a:pt x="4739" y="933"/>
                  </a:cubicBezTo>
                  <a:cubicBezTo>
                    <a:pt x="4187" y="1358"/>
                    <a:pt x="3639" y="1788"/>
                    <a:pt x="3091" y="2221"/>
                  </a:cubicBezTo>
                  <a:cubicBezTo>
                    <a:pt x="2065" y="3030"/>
                    <a:pt x="1023" y="3821"/>
                    <a:pt x="55" y="4701"/>
                  </a:cubicBezTo>
                  <a:cubicBezTo>
                    <a:pt x="0" y="4750"/>
                    <a:pt x="66" y="4833"/>
                    <a:pt x="128" y="4791"/>
                  </a:cubicBezTo>
                  <a:cubicBezTo>
                    <a:pt x="1203" y="4047"/>
                    <a:pt x="2210" y="3214"/>
                    <a:pt x="3232" y="2397"/>
                  </a:cubicBezTo>
                  <a:cubicBezTo>
                    <a:pt x="3709" y="2017"/>
                    <a:pt x="4186" y="1636"/>
                    <a:pt x="4657" y="1250"/>
                  </a:cubicBezTo>
                  <a:cubicBezTo>
                    <a:pt x="5124" y="868"/>
                    <a:pt x="5665" y="518"/>
                    <a:pt x="6047" y="49"/>
                  </a:cubicBezTo>
                  <a:cubicBezTo>
                    <a:pt x="6062" y="30"/>
                    <a:pt x="6040" y="1"/>
                    <a:pt x="6018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90" name="Google Shape;490;p33"/>
            <p:cNvSpPr/>
            <p:nvPr/>
          </p:nvSpPr>
          <p:spPr>
            <a:xfrm>
              <a:off x="4566500" y="6126400"/>
              <a:ext cx="24975" cy="20500"/>
            </a:xfrm>
            <a:custGeom>
              <a:avLst/>
              <a:gdLst/>
              <a:ahLst/>
              <a:cxnLst/>
              <a:rect l="l" t="t" r="r" b="b"/>
              <a:pathLst>
                <a:path w="999" h="820" extrusionOk="0">
                  <a:moveTo>
                    <a:pt x="851" y="46"/>
                  </a:moveTo>
                  <a:cubicBezTo>
                    <a:pt x="538" y="239"/>
                    <a:pt x="285" y="452"/>
                    <a:pt x="35" y="718"/>
                  </a:cubicBezTo>
                  <a:cubicBezTo>
                    <a:pt x="1" y="754"/>
                    <a:pt x="53" y="820"/>
                    <a:pt x="95" y="796"/>
                  </a:cubicBezTo>
                  <a:cubicBezTo>
                    <a:pt x="411" y="611"/>
                    <a:pt x="677" y="414"/>
                    <a:pt x="935" y="153"/>
                  </a:cubicBezTo>
                  <a:cubicBezTo>
                    <a:pt x="998" y="90"/>
                    <a:pt x="926" y="0"/>
                    <a:pt x="851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91" name="Google Shape;491;p33"/>
            <p:cNvSpPr/>
            <p:nvPr/>
          </p:nvSpPr>
          <p:spPr>
            <a:xfrm>
              <a:off x="4236950" y="6339450"/>
              <a:ext cx="57425" cy="60575"/>
            </a:xfrm>
            <a:custGeom>
              <a:avLst/>
              <a:gdLst/>
              <a:ahLst/>
              <a:cxnLst/>
              <a:rect l="l" t="t" r="r" b="b"/>
              <a:pathLst>
                <a:path w="2297" h="2423" extrusionOk="0">
                  <a:moveTo>
                    <a:pt x="15" y="48"/>
                  </a:moveTo>
                  <a:cubicBezTo>
                    <a:pt x="595" y="919"/>
                    <a:pt x="954" y="2043"/>
                    <a:pt x="2056" y="2377"/>
                  </a:cubicBezTo>
                  <a:cubicBezTo>
                    <a:pt x="2206" y="2423"/>
                    <a:pt x="2297" y="2203"/>
                    <a:pt x="2146" y="2148"/>
                  </a:cubicBezTo>
                  <a:cubicBezTo>
                    <a:pt x="1151" y="1781"/>
                    <a:pt x="702" y="782"/>
                    <a:pt x="49" y="21"/>
                  </a:cubicBezTo>
                  <a:cubicBezTo>
                    <a:pt x="31" y="1"/>
                    <a:pt x="1" y="24"/>
                    <a:pt x="15" y="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4295200" y="6320750"/>
              <a:ext cx="50700" cy="41650"/>
            </a:xfrm>
            <a:custGeom>
              <a:avLst/>
              <a:gdLst/>
              <a:ahLst/>
              <a:cxnLst/>
              <a:rect l="l" t="t" r="r" b="b"/>
              <a:pathLst>
                <a:path w="2028" h="1666" extrusionOk="0">
                  <a:moveTo>
                    <a:pt x="14" y="56"/>
                  </a:moveTo>
                  <a:cubicBezTo>
                    <a:pt x="413" y="843"/>
                    <a:pt x="942" y="1456"/>
                    <a:pt x="1847" y="1639"/>
                  </a:cubicBezTo>
                  <a:cubicBezTo>
                    <a:pt x="1977" y="1665"/>
                    <a:pt x="2028" y="1456"/>
                    <a:pt x="1903" y="1417"/>
                  </a:cubicBezTo>
                  <a:cubicBezTo>
                    <a:pt x="1128" y="1174"/>
                    <a:pt x="516" y="706"/>
                    <a:pt x="63" y="27"/>
                  </a:cubicBezTo>
                  <a:cubicBezTo>
                    <a:pt x="45" y="1"/>
                    <a:pt x="0" y="27"/>
                    <a:pt x="14" y="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93" name="Google Shape;493;p33"/>
            <p:cNvSpPr/>
            <p:nvPr/>
          </p:nvSpPr>
          <p:spPr>
            <a:xfrm>
              <a:off x="4275725" y="6290925"/>
              <a:ext cx="10250" cy="13750"/>
            </a:xfrm>
            <a:custGeom>
              <a:avLst/>
              <a:gdLst/>
              <a:ahLst/>
              <a:cxnLst/>
              <a:rect l="l" t="t" r="r" b="b"/>
              <a:pathLst>
                <a:path w="410" h="550" extrusionOk="0">
                  <a:moveTo>
                    <a:pt x="397" y="453"/>
                  </a:moveTo>
                  <a:cubicBezTo>
                    <a:pt x="367" y="320"/>
                    <a:pt x="367" y="57"/>
                    <a:pt x="209" y="7"/>
                  </a:cubicBezTo>
                  <a:cubicBezTo>
                    <a:pt x="191" y="1"/>
                    <a:pt x="167" y="1"/>
                    <a:pt x="152" y="15"/>
                  </a:cubicBezTo>
                  <a:cubicBezTo>
                    <a:pt x="0" y="160"/>
                    <a:pt x="192" y="378"/>
                    <a:pt x="285" y="502"/>
                  </a:cubicBezTo>
                  <a:cubicBezTo>
                    <a:pt x="321" y="550"/>
                    <a:pt x="410" y="515"/>
                    <a:pt x="397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94" name="Google Shape;494;p33"/>
            <p:cNvSpPr/>
            <p:nvPr/>
          </p:nvSpPr>
          <p:spPr>
            <a:xfrm>
              <a:off x="4181825" y="6362375"/>
              <a:ext cx="2125" cy="1925"/>
            </a:xfrm>
            <a:custGeom>
              <a:avLst/>
              <a:gdLst/>
              <a:ahLst/>
              <a:cxnLst/>
              <a:rect l="l" t="t" r="r" b="b"/>
              <a:pathLst>
                <a:path w="85" h="77" extrusionOk="0">
                  <a:moveTo>
                    <a:pt x="28" y="28"/>
                  </a:moveTo>
                  <a:cubicBezTo>
                    <a:pt x="21" y="35"/>
                    <a:pt x="14" y="43"/>
                    <a:pt x="9" y="53"/>
                  </a:cubicBezTo>
                  <a:cubicBezTo>
                    <a:pt x="1" y="64"/>
                    <a:pt x="11" y="77"/>
                    <a:pt x="23" y="72"/>
                  </a:cubicBezTo>
                  <a:cubicBezTo>
                    <a:pt x="34" y="68"/>
                    <a:pt x="44" y="64"/>
                    <a:pt x="53" y="59"/>
                  </a:cubicBezTo>
                  <a:cubicBezTo>
                    <a:pt x="84" y="43"/>
                    <a:pt x="51" y="0"/>
                    <a:pt x="28" y="28"/>
                  </a:cubicBezTo>
                  <a:close/>
                </a:path>
              </a:pathLst>
            </a:custGeom>
            <a:solidFill>
              <a:srgbClr val="00212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95" name="Google Shape;495;p33"/>
            <p:cNvSpPr/>
            <p:nvPr/>
          </p:nvSpPr>
          <p:spPr>
            <a:xfrm>
              <a:off x="4171025" y="6357100"/>
              <a:ext cx="68850" cy="72875"/>
            </a:xfrm>
            <a:custGeom>
              <a:avLst/>
              <a:gdLst/>
              <a:ahLst/>
              <a:cxnLst/>
              <a:rect l="l" t="t" r="r" b="b"/>
              <a:pathLst>
                <a:path w="2754" h="2915" extrusionOk="0">
                  <a:moveTo>
                    <a:pt x="2721" y="2791"/>
                  </a:moveTo>
                  <a:cubicBezTo>
                    <a:pt x="2144" y="2803"/>
                    <a:pt x="1548" y="2252"/>
                    <a:pt x="1197" y="1857"/>
                  </a:cubicBezTo>
                  <a:cubicBezTo>
                    <a:pt x="988" y="1623"/>
                    <a:pt x="829" y="1343"/>
                    <a:pt x="708" y="1053"/>
                  </a:cubicBezTo>
                  <a:cubicBezTo>
                    <a:pt x="567" y="715"/>
                    <a:pt x="658" y="469"/>
                    <a:pt x="677" y="129"/>
                  </a:cubicBezTo>
                  <a:cubicBezTo>
                    <a:pt x="682" y="53"/>
                    <a:pt x="597" y="1"/>
                    <a:pt x="533" y="50"/>
                  </a:cubicBezTo>
                  <a:cubicBezTo>
                    <a:pt x="0" y="457"/>
                    <a:pt x="561" y="1386"/>
                    <a:pt x="849" y="1764"/>
                  </a:cubicBezTo>
                  <a:cubicBezTo>
                    <a:pt x="1291" y="2344"/>
                    <a:pt x="1965" y="2914"/>
                    <a:pt x="2727" y="2831"/>
                  </a:cubicBezTo>
                  <a:cubicBezTo>
                    <a:pt x="2753" y="2829"/>
                    <a:pt x="2746" y="2791"/>
                    <a:pt x="2721" y="27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96" name="Google Shape;496;p33"/>
            <p:cNvSpPr/>
            <p:nvPr/>
          </p:nvSpPr>
          <p:spPr>
            <a:xfrm>
              <a:off x="4842550" y="5851875"/>
              <a:ext cx="37725" cy="31550"/>
            </a:xfrm>
            <a:custGeom>
              <a:avLst/>
              <a:gdLst/>
              <a:ahLst/>
              <a:cxnLst/>
              <a:rect l="l" t="t" r="r" b="b"/>
              <a:pathLst>
                <a:path w="1509" h="1262" extrusionOk="0">
                  <a:moveTo>
                    <a:pt x="1370" y="113"/>
                  </a:moveTo>
                  <a:cubicBezTo>
                    <a:pt x="1255" y="0"/>
                    <a:pt x="472" y="728"/>
                    <a:pt x="94" y="1039"/>
                  </a:cubicBezTo>
                  <a:cubicBezTo>
                    <a:pt x="67" y="1067"/>
                    <a:pt x="36" y="1092"/>
                    <a:pt x="0" y="1111"/>
                  </a:cubicBezTo>
                  <a:cubicBezTo>
                    <a:pt x="10" y="1141"/>
                    <a:pt x="29" y="1173"/>
                    <a:pt x="54" y="1204"/>
                  </a:cubicBezTo>
                  <a:cubicBezTo>
                    <a:pt x="73" y="1228"/>
                    <a:pt x="91" y="1247"/>
                    <a:pt x="110" y="1261"/>
                  </a:cubicBezTo>
                  <a:cubicBezTo>
                    <a:pt x="153" y="1210"/>
                    <a:pt x="208" y="1173"/>
                    <a:pt x="267" y="1152"/>
                  </a:cubicBezTo>
                  <a:cubicBezTo>
                    <a:pt x="650" y="882"/>
                    <a:pt x="1509" y="250"/>
                    <a:pt x="1371" y="1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</p:grpSp>
      <p:grpSp>
        <p:nvGrpSpPr>
          <p:cNvPr id="497" name="Google Shape;497;p33"/>
          <p:cNvGrpSpPr/>
          <p:nvPr/>
        </p:nvGrpSpPr>
        <p:grpSpPr>
          <a:xfrm>
            <a:off x="9342525" y="3260979"/>
            <a:ext cx="1460396" cy="972811"/>
            <a:chOff x="4272700" y="2861350"/>
            <a:chExt cx="1283875" cy="855225"/>
          </a:xfrm>
        </p:grpSpPr>
        <p:sp>
          <p:nvSpPr>
            <p:cNvPr id="498" name="Google Shape;498;p33"/>
            <p:cNvSpPr/>
            <p:nvPr/>
          </p:nvSpPr>
          <p:spPr>
            <a:xfrm>
              <a:off x="4276525" y="3002875"/>
              <a:ext cx="1270625" cy="704600"/>
            </a:xfrm>
            <a:custGeom>
              <a:avLst/>
              <a:gdLst/>
              <a:ahLst/>
              <a:cxnLst/>
              <a:rect l="l" t="t" r="r" b="b"/>
              <a:pathLst>
                <a:path w="50825" h="28184" extrusionOk="0">
                  <a:moveTo>
                    <a:pt x="408" y="20369"/>
                  </a:moveTo>
                  <a:cubicBezTo>
                    <a:pt x="1" y="21675"/>
                    <a:pt x="1132" y="24463"/>
                    <a:pt x="2375" y="24953"/>
                  </a:cubicBezTo>
                  <a:lnTo>
                    <a:pt x="23212" y="28184"/>
                  </a:lnTo>
                  <a:lnTo>
                    <a:pt x="50824" y="607"/>
                  </a:lnTo>
                  <a:lnTo>
                    <a:pt x="50550" y="0"/>
                  </a:lnTo>
                  <a:lnTo>
                    <a:pt x="26392" y="278"/>
                  </a:lnTo>
                  <a:cubicBezTo>
                    <a:pt x="17906" y="7428"/>
                    <a:pt x="8894" y="13220"/>
                    <a:pt x="408" y="203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99" name="Google Shape;499;p33"/>
            <p:cNvSpPr/>
            <p:nvPr/>
          </p:nvSpPr>
          <p:spPr>
            <a:xfrm>
              <a:off x="4272700" y="2994125"/>
              <a:ext cx="1283875" cy="722450"/>
            </a:xfrm>
            <a:custGeom>
              <a:avLst/>
              <a:gdLst/>
              <a:ahLst/>
              <a:cxnLst/>
              <a:rect l="l" t="t" r="r" b="b"/>
              <a:pathLst>
                <a:path w="51355" h="28898" extrusionOk="0">
                  <a:moveTo>
                    <a:pt x="867" y="20917"/>
                  </a:moveTo>
                  <a:cubicBezTo>
                    <a:pt x="731" y="21504"/>
                    <a:pt x="913" y="22405"/>
                    <a:pt x="1265" y="23226"/>
                  </a:cubicBezTo>
                  <a:cubicBezTo>
                    <a:pt x="1612" y="24033"/>
                    <a:pt x="2114" y="24743"/>
                    <a:pt x="2622" y="24965"/>
                  </a:cubicBezTo>
                  <a:lnTo>
                    <a:pt x="23243" y="28162"/>
                  </a:lnTo>
                  <a:lnTo>
                    <a:pt x="50560" y="881"/>
                  </a:lnTo>
                  <a:lnTo>
                    <a:pt x="50478" y="701"/>
                  </a:lnTo>
                  <a:lnTo>
                    <a:pt x="26674" y="975"/>
                  </a:lnTo>
                  <a:cubicBezTo>
                    <a:pt x="22439" y="4537"/>
                    <a:pt x="18099" y="7746"/>
                    <a:pt x="13760" y="10955"/>
                  </a:cubicBezTo>
                  <a:cubicBezTo>
                    <a:pt x="9412" y="14171"/>
                    <a:pt x="5062" y="17387"/>
                    <a:pt x="867" y="20917"/>
                  </a:cubicBezTo>
                  <a:close/>
                  <a:moveTo>
                    <a:pt x="625" y="23499"/>
                  </a:moveTo>
                  <a:cubicBezTo>
                    <a:pt x="199" y="22508"/>
                    <a:pt x="0" y="21380"/>
                    <a:pt x="222" y="20636"/>
                  </a:cubicBezTo>
                  <a:cubicBezTo>
                    <a:pt x="239" y="20567"/>
                    <a:pt x="278" y="20501"/>
                    <a:pt x="336" y="20452"/>
                  </a:cubicBezTo>
                  <a:cubicBezTo>
                    <a:pt x="4602" y="16859"/>
                    <a:pt x="8975" y="13626"/>
                    <a:pt x="13346" y="10392"/>
                  </a:cubicBezTo>
                  <a:cubicBezTo>
                    <a:pt x="17720" y="7158"/>
                    <a:pt x="22096" y="3921"/>
                    <a:pt x="26313" y="369"/>
                  </a:cubicBezTo>
                  <a:cubicBezTo>
                    <a:pt x="26373" y="314"/>
                    <a:pt x="26453" y="281"/>
                    <a:pt x="26541" y="280"/>
                  </a:cubicBezTo>
                  <a:lnTo>
                    <a:pt x="50697" y="1"/>
                  </a:lnTo>
                  <a:cubicBezTo>
                    <a:pt x="50833" y="0"/>
                    <a:pt x="50962" y="76"/>
                    <a:pt x="51020" y="207"/>
                  </a:cubicBezTo>
                  <a:lnTo>
                    <a:pt x="51287" y="798"/>
                  </a:lnTo>
                  <a:cubicBezTo>
                    <a:pt x="51355" y="930"/>
                    <a:pt x="51333" y="1094"/>
                    <a:pt x="51224" y="1205"/>
                  </a:cubicBezTo>
                  <a:lnTo>
                    <a:pt x="23622" y="28770"/>
                  </a:lnTo>
                  <a:cubicBezTo>
                    <a:pt x="23546" y="28853"/>
                    <a:pt x="23432" y="28897"/>
                    <a:pt x="23311" y="28878"/>
                  </a:cubicBezTo>
                  <a:lnTo>
                    <a:pt x="2476" y="25649"/>
                  </a:lnTo>
                  <a:cubicBezTo>
                    <a:pt x="2449" y="25644"/>
                    <a:pt x="2426" y="25638"/>
                    <a:pt x="2401" y="25629"/>
                  </a:cubicBezTo>
                  <a:cubicBezTo>
                    <a:pt x="1698" y="25350"/>
                    <a:pt x="1044" y="24478"/>
                    <a:pt x="625" y="234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00" name="Google Shape;500;p33"/>
            <p:cNvSpPr/>
            <p:nvPr/>
          </p:nvSpPr>
          <p:spPr>
            <a:xfrm>
              <a:off x="4298850" y="2907750"/>
              <a:ext cx="1204350" cy="753050"/>
            </a:xfrm>
            <a:custGeom>
              <a:avLst/>
              <a:gdLst/>
              <a:ahLst/>
              <a:cxnLst/>
              <a:rect l="l" t="t" r="r" b="b"/>
              <a:pathLst>
                <a:path w="48174" h="30122" extrusionOk="0">
                  <a:moveTo>
                    <a:pt x="46643" y="1"/>
                  </a:moveTo>
                  <a:cubicBezTo>
                    <a:pt x="46473" y="1643"/>
                    <a:pt x="46924" y="2949"/>
                    <a:pt x="48174" y="3822"/>
                  </a:cubicBezTo>
                  <a:lnTo>
                    <a:pt x="21588" y="30122"/>
                  </a:lnTo>
                  <a:lnTo>
                    <a:pt x="1192" y="27659"/>
                  </a:lnTo>
                  <a:lnTo>
                    <a:pt x="1" y="24774"/>
                  </a:lnTo>
                  <a:lnTo>
                    <a:pt x="25772" y="3185"/>
                  </a:lnTo>
                  <a:cubicBezTo>
                    <a:pt x="32730" y="2124"/>
                    <a:pt x="39687" y="1062"/>
                    <a:pt x="46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4289325" y="2898400"/>
              <a:ext cx="1223800" cy="771525"/>
            </a:xfrm>
            <a:custGeom>
              <a:avLst/>
              <a:gdLst/>
              <a:ahLst/>
              <a:cxnLst/>
              <a:rect l="l" t="t" r="r" b="b"/>
              <a:pathLst>
                <a:path w="48952" h="30861" extrusionOk="0">
                  <a:moveTo>
                    <a:pt x="47372" y="410"/>
                  </a:moveTo>
                  <a:cubicBezTo>
                    <a:pt x="47292" y="1177"/>
                    <a:pt x="47354" y="1861"/>
                    <a:pt x="47582" y="2447"/>
                  </a:cubicBezTo>
                  <a:cubicBezTo>
                    <a:pt x="47804" y="3023"/>
                    <a:pt x="48189" y="3515"/>
                    <a:pt x="48756" y="3910"/>
                  </a:cubicBezTo>
                  <a:cubicBezTo>
                    <a:pt x="48913" y="4021"/>
                    <a:pt x="48951" y="4239"/>
                    <a:pt x="48842" y="4396"/>
                  </a:cubicBezTo>
                  <a:cubicBezTo>
                    <a:pt x="48828" y="4414"/>
                    <a:pt x="48815" y="4430"/>
                    <a:pt x="48800" y="4445"/>
                  </a:cubicBezTo>
                  <a:lnTo>
                    <a:pt x="22214" y="30744"/>
                  </a:lnTo>
                  <a:cubicBezTo>
                    <a:pt x="22127" y="30829"/>
                    <a:pt x="22007" y="30860"/>
                    <a:pt x="21896" y="30836"/>
                  </a:cubicBezTo>
                  <a:lnTo>
                    <a:pt x="1531" y="28380"/>
                  </a:lnTo>
                  <a:cubicBezTo>
                    <a:pt x="1401" y="28363"/>
                    <a:pt x="1297" y="28279"/>
                    <a:pt x="1251" y="28166"/>
                  </a:cubicBezTo>
                  <a:lnTo>
                    <a:pt x="60" y="25280"/>
                  </a:lnTo>
                  <a:cubicBezTo>
                    <a:pt x="1" y="25137"/>
                    <a:pt x="46" y="24976"/>
                    <a:pt x="159" y="24881"/>
                  </a:cubicBezTo>
                  <a:lnTo>
                    <a:pt x="158" y="24880"/>
                  </a:lnTo>
                  <a:lnTo>
                    <a:pt x="25929" y="3291"/>
                  </a:lnTo>
                  <a:cubicBezTo>
                    <a:pt x="25989" y="3241"/>
                    <a:pt x="26059" y="3215"/>
                    <a:pt x="26132" y="3210"/>
                  </a:cubicBezTo>
                  <a:lnTo>
                    <a:pt x="46971" y="31"/>
                  </a:lnTo>
                  <a:cubicBezTo>
                    <a:pt x="47163" y="1"/>
                    <a:pt x="47340" y="132"/>
                    <a:pt x="47370" y="321"/>
                  </a:cubicBezTo>
                  <a:cubicBezTo>
                    <a:pt x="47373" y="352"/>
                    <a:pt x="47375" y="382"/>
                    <a:pt x="47372" y="410"/>
                  </a:cubicBezTo>
                  <a:close/>
                  <a:moveTo>
                    <a:pt x="46933" y="2700"/>
                  </a:moveTo>
                  <a:cubicBezTo>
                    <a:pt x="46711" y="2125"/>
                    <a:pt x="46620" y="1484"/>
                    <a:pt x="46647" y="784"/>
                  </a:cubicBezTo>
                  <a:lnTo>
                    <a:pt x="26304" y="3889"/>
                  </a:lnTo>
                  <a:lnTo>
                    <a:pt x="802" y="25252"/>
                  </a:lnTo>
                  <a:lnTo>
                    <a:pt x="1817" y="27712"/>
                  </a:lnTo>
                  <a:lnTo>
                    <a:pt x="21841" y="30130"/>
                  </a:lnTo>
                  <a:lnTo>
                    <a:pt x="48026" y="4228"/>
                  </a:lnTo>
                  <a:cubicBezTo>
                    <a:pt x="47520" y="3798"/>
                    <a:pt x="47159" y="3286"/>
                    <a:pt x="46933" y="27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02" name="Google Shape;502;p33"/>
            <p:cNvSpPr/>
            <p:nvPr/>
          </p:nvSpPr>
          <p:spPr>
            <a:xfrm>
              <a:off x="4286700" y="2870450"/>
              <a:ext cx="1189000" cy="698725"/>
            </a:xfrm>
            <a:custGeom>
              <a:avLst/>
              <a:gdLst/>
              <a:ahLst/>
              <a:cxnLst/>
              <a:rect l="l" t="t" r="r" b="b"/>
              <a:pathLst>
                <a:path w="47560" h="27949" extrusionOk="0">
                  <a:moveTo>
                    <a:pt x="25197" y="2629"/>
                  </a:moveTo>
                  <a:cubicBezTo>
                    <a:pt x="27741" y="390"/>
                    <a:pt x="39842" y="877"/>
                    <a:pt x="47164" y="1"/>
                  </a:cubicBezTo>
                  <a:cubicBezTo>
                    <a:pt x="47296" y="258"/>
                    <a:pt x="47428" y="516"/>
                    <a:pt x="47559" y="773"/>
                  </a:cubicBezTo>
                  <a:cubicBezTo>
                    <a:pt x="38541" y="9987"/>
                    <a:pt x="29321" y="18734"/>
                    <a:pt x="20302" y="27949"/>
                  </a:cubicBezTo>
                  <a:cubicBezTo>
                    <a:pt x="13585" y="27270"/>
                    <a:pt x="7067" y="27060"/>
                    <a:pt x="350" y="26383"/>
                  </a:cubicBezTo>
                  <a:cubicBezTo>
                    <a:pt x="233" y="26144"/>
                    <a:pt x="116" y="25904"/>
                    <a:pt x="1" y="25666"/>
                  </a:cubicBezTo>
                  <a:cubicBezTo>
                    <a:pt x="8399" y="17987"/>
                    <a:pt x="16798" y="10308"/>
                    <a:pt x="25197" y="26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03" name="Google Shape;503;p33"/>
            <p:cNvSpPr/>
            <p:nvPr/>
          </p:nvSpPr>
          <p:spPr>
            <a:xfrm>
              <a:off x="4277100" y="2861350"/>
              <a:ext cx="1208200" cy="716750"/>
            </a:xfrm>
            <a:custGeom>
              <a:avLst/>
              <a:gdLst/>
              <a:ahLst/>
              <a:cxnLst/>
              <a:rect l="l" t="t" r="r" b="b"/>
              <a:pathLst>
                <a:path w="48328" h="28670" extrusionOk="0">
                  <a:moveTo>
                    <a:pt x="25351" y="2731"/>
                  </a:moveTo>
                  <a:cubicBezTo>
                    <a:pt x="27136" y="1158"/>
                    <a:pt x="33142" y="874"/>
                    <a:pt x="39148" y="590"/>
                  </a:cubicBezTo>
                  <a:cubicBezTo>
                    <a:pt x="42112" y="449"/>
                    <a:pt x="45078" y="309"/>
                    <a:pt x="47506" y="18"/>
                  </a:cubicBezTo>
                  <a:cubicBezTo>
                    <a:pt x="47655" y="0"/>
                    <a:pt x="47794" y="80"/>
                    <a:pt x="47859" y="206"/>
                  </a:cubicBezTo>
                  <a:lnTo>
                    <a:pt x="48255" y="979"/>
                  </a:lnTo>
                  <a:cubicBezTo>
                    <a:pt x="48328" y="1123"/>
                    <a:pt x="48292" y="1292"/>
                    <a:pt x="48178" y="1396"/>
                  </a:cubicBezTo>
                  <a:cubicBezTo>
                    <a:pt x="43653" y="6018"/>
                    <a:pt x="39107" y="10496"/>
                    <a:pt x="34561" y="14973"/>
                  </a:cubicBezTo>
                  <a:cubicBezTo>
                    <a:pt x="29992" y="19471"/>
                    <a:pt x="25424" y="23969"/>
                    <a:pt x="20934" y="28557"/>
                  </a:cubicBezTo>
                  <a:cubicBezTo>
                    <a:pt x="20857" y="28635"/>
                    <a:pt x="20753" y="28670"/>
                    <a:pt x="20651" y="28659"/>
                  </a:cubicBezTo>
                  <a:cubicBezTo>
                    <a:pt x="17290" y="28321"/>
                    <a:pt x="13989" y="28098"/>
                    <a:pt x="10687" y="27878"/>
                  </a:cubicBezTo>
                  <a:cubicBezTo>
                    <a:pt x="7372" y="27654"/>
                    <a:pt x="4056" y="27433"/>
                    <a:pt x="699" y="27093"/>
                  </a:cubicBezTo>
                  <a:cubicBezTo>
                    <a:pt x="568" y="27080"/>
                    <a:pt x="462" y="26997"/>
                    <a:pt x="412" y="26884"/>
                  </a:cubicBezTo>
                  <a:lnTo>
                    <a:pt x="71" y="26182"/>
                  </a:lnTo>
                  <a:cubicBezTo>
                    <a:pt x="0" y="26037"/>
                    <a:pt x="40" y="25868"/>
                    <a:pt x="155" y="25767"/>
                  </a:cubicBezTo>
                  <a:lnTo>
                    <a:pt x="25351" y="2732"/>
                  </a:lnTo>
                  <a:close/>
                  <a:moveTo>
                    <a:pt x="39181" y="1285"/>
                  </a:moveTo>
                  <a:cubicBezTo>
                    <a:pt x="33298" y="1564"/>
                    <a:pt x="27417" y="1842"/>
                    <a:pt x="25812" y="3256"/>
                  </a:cubicBezTo>
                  <a:lnTo>
                    <a:pt x="25812" y="3255"/>
                  </a:lnTo>
                  <a:lnTo>
                    <a:pt x="811" y="26112"/>
                  </a:lnTo>
                  <a:lnTo>
                    <a:pt x="961" y="26418"/>
                  </a:lnTo>
                  <a:cubicBezTo>
                    <a:pt x="4256" y="26747"/>
                    <a:pt x="7494" y="26964"/>
                    <a:pt x="10733" y="27182"/>
                  </a:cubicBezTo>
                  <a:cubicBezTo>
                    <a:pt x="13993" y="27401"/>
                    <a:pt x="17255" y="27619"/>
                    <a:pt x="20555" y="27948"/>
                  </a:cubicBezTo>
                  <a:cubicBezTo>
                    <a:pt x="25045" y="23364"/>
                    <a:pt x="29558" y="18919"/>
                    <a:pt x="34071" y="14475"/>
                  </a:cubicBezTo>
                  <a:cubicBezTo>
                    <a:pt x="38579" y="10036"/>
                    <a:pt x="43086" y="5598"/>
                    <a:pt x="47519" y="1073"/>
                  </a:cubicBezTo>
                  <a:lnTo>
                    <a:pt x="47348" y="739"/>
                  </a:lnTo>
                  <a:cubicBezTo>
                    <a:pt x="44943" y="1012"/>
                    <a:pt x="42061" y="1149"/>
                    <a:pt x="39181" y="1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4292325" y="2862875"/>
              <a:ext cx="1167150" cy="684550"/>
            </a:xfrm>
            <a:custGeom>
              <a:avLst/>
              <a:gdLst/>
              <a:ahLst/>
              <a:cxnLst/>
              <a:rect l="l" t="t" r="r" b="b"/>
              <a:pathLst>
                <a:path w="46686" h="27382" extrusionOk="0">
                  <a:moveTo>
                    <a:pt x="46214" y="101"/>
                  </a:moveTo>
                  <a:cubicBezTo>
                    <a:pt x="46316" y="0"/>
                    <a:pt x="46482" y="0"/>
                    <a:pt x="46584" y="102"/>
                  </a:cubicBezTo>
                  <a:cubicBezTo>
                    <a:pt x="46685" y="204"/>
                    <a:pt x="46685" y="369"/>
                    <a:pt x="46583" y="472"/>
                  </a:cubicBezTo>
                  <a:lnTo>
                    <a:pt x="19755" y="27300"/>
                  </a:lnTo>
                  <a:cubicBezTo>
                    <a:pt x="19699" y="27356"/>
                    <a:pt x="19624" y="27381"/>
                    <a:pt x="19551" y="27375"/>
                  </a:cubicBezTo>
                  <a:lnTo>
                    <a:pt x="253" y="25905"/>
                  </a:lnTo>
                  <a:cubicBezTo>
                    <a:pt x="109" y="25893"/>
                    <a:pt x="1" y="25767"/>
                    <a:pt x="13" y="25624"/>
                  </a:cubicBezTo>
                  <a:cubicBezTo>
                    <a:pt x="22" y="25478"/>
                    <a:pt x="150" y="25370"/>
                    <a:pt x="294" y="25381"/>
                  </a:cubicBezTo>
                  <a:lnTo>
                    <a:pt x="19471" y="268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4760875" y="2944400"/>
              <a:ext cx="552200" cy="198675"/>
            </a:xfrm>
            <a:custGeom>
              <a:avLst/>
              <a:gdLst/>
              <a:ahLst/>
              <a:cxnLst/>
              <a:rect l="l" t="t" r="r" b="b"/>
              <a:pathLst>
                <a:path w="22088" h="7947" extrusionOk="0">
                  <a:moveTo>
                    <a:pt x="715" y="7290"/>
                  </a:moveTo>
                  <a:lnTo>
                    <a:pt x="7141" y="1383"/>
                  </a:lnTo>
                  <a:cubicBezTo>
                    <a:pt x="12122" y="921"/>
                    <a:pt x="17104" y="461"/>
                    <a:pt x="22087" y="1"/>
                  </a:cubicBezTo>
                  <a:cubicBezTo>
                    <a:pt x="19706" y="2389"/>
                    <a:pt x="17324" y="4779"/>
                    <a:pt x="14943" y="7168"/>
                  </a:cubicBezTo>
                  <a:cubicBezTo>
                    <a:pt x="9962" y="7428"/>
                    <a:pt x="4981" y="7687"/>
                    <a:pt x="0" y="7946"/>
                  </a:cubicBezTo>
                  <a:close/>
                  <a:moveTo>
                    <a:pt x="7441" y="2055"/>
                  </a:moveTo>
                  <a:lnTo>
                    <a:pt x="1901" y="7147"/>
                  </a:lnTo>
                  <a:lnTo>
                    <a:pt x="14639" y="6484"/>
                  </a:lnTo>
                  <a:lnTo>
                    <a:pt x="20233" y="87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4792950" y="3582375"/>
              <a:ext cx="49950" cy="82100"/>
            </a:xfrm>
            <a:custGeom>
              <a:avLst/>
              <a:gdLst/>
              <a:ahLst/>
              <a:cxnLst/>
              <a:rect l="l" t="t" r="r" b="b"/>
              <a:pathLst>
                <a:path w="1998" h="3284" extrusionOk="0">
                  <a:moveTo>
                    <a:pt x="295" y="12"/>
                  </a:moveTo>
                  <a:cubicBezTo>
                    <a:pt x="1" y="228"/>
                    <a:pt x="478" y="1252"/>
                    <a:pt x="626" y="1565"/>
                  </a:cubicBezTo>
                  <a:cubicBezTo>
                    <a:pt x="907" y="2166"/>
                    <a:pt x="1317" y="2822"/>
                    <a:pt x="1807" y="3180"/>
                  </a:cubicBezTo>
                  <a:cubicBezTo>
                    <a:pt x="1949" y="3283"/>
                    <a:pt x="1998" y="3031"/>
                    <a:pt x="1864" y="2926"/>
                  </a:cubicBezTo>
                  <a:cubicBezTo>
                    <a:pt x="1383" y="2555"/>
                    <a:pt x="1033" y="1919"/>
                    <a:pt x="760" y="1327"/>
                  </a:cubicBezTo>
                  <a:cubicBezTo>
                    <a:pt x="637" y="1060"/>
                    <a:pt x="538" y="789"/>
                    <a:pt x="468" y="506"/>
                  </a:cubicBezTo>
                  <a:cubicBezTo>
                    <a:pt x="425" y="333"/>
                    <a:pt x="447" y="183"/>
                    <a:pt x="351" y="28"/>
                  </a:cubicBezTo>
                  <a:cubicBezTo>
                    <a:pt x="334" y="3"/>
                    <a:pt x="310" y="0"/>
                    <a:pt x="295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4572825" y="3590625"/>
              <a:ext cx="244500" cy="44700"/>
            </a:xfrm>
            <a:custGeom>
              <a:avLst/>
              <a:gdLst/>
              <a:ahLst/>
              <a:cxnLst/>
              <a:rect l="l" t="t" r="r" b="b"/>
              <a:pathLst>
                <a:path w="9780" h="1788" extrusionOk="0">
                  <a:moveTo>
                    <a:pt x="67" y="241"/>
                  </a:moveTo>
                  <a:cubicBezTo>
                    <a:pt x="1678" y="223"/>
                    <a:pt x="3344" y="742"/>
                    <a:pt x="4988" y="1068"/>
                  </a:cubicBezTo>
                  <a:cubicBezTo>
                    <a:pt x="6537" y="1377"/>
                    <a:pt x="8087" y="1211"/>
                    <a:pt x="9643" y="1741"/>
                  </a:cubicBezTo>
                  <a:cubicBezTo>
                    <a:pt x="9780" y="1788"/>
                    <a:pt x="9779" y="1522"/>
                    <a:pt x="9640" y="1482"/>
                  </a:cubicBezTo>
                  <a:cubicBezTo>
                    <a:pt x="8059" y="1014"/>
                    <a:pt x="6553" y="1252"/>
                    <a:pt x="4987" y="973"/>
                  </a:cubicBezTo>
                  <a:cubicBezTo>
                    <a:pt x="3339" y="679"/>
                    <a:pt x="1647" y="0"/>
                    <a:pt x="47" y="143"/>
                  </a:cubicBezTo>
                  <a:cubicBezTo>
                    <a:pt x="0" y="148"/>
                    <a:pt x="19" y="241"/>
                    <a:pt x="67" y="2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4711900" y="3596950"/>
              <a:ext cx="98000" cy="18275"/>
            </a:xfrm>
            <a:custGeom>
              <a:avLst/>
              <a:gdLst/>
              <a:ahLst/>
              <a:cxnLst/>
              <a:rect l="l" t="t" r="r" b="b"/>
              <a:pathLst>
                <a:path w="3920" h="731" extrusionOk="0">
                  <a:moveTo>
                    <a:pt x="18" y="191"/>
                  </a:moveTo>
                  <a:cubicBezTo>
                    <a:pt x="1294" y="471"/>
                    <a:pt x="2518" y="200"/>
                    <a:pt x="3807" y="689"/>
                  </a:cubicBezTo>
                  <a:cubicBezTo>
                    <a:pt x="3919" y="731"/>
                    <a:pt x="3918" y="518"/>
                    <a:pt x="3806" y="477"/>
                  </a:cubicBezTo>
                  <a:cubicBezTo>
                    <a:pt x="2497" y="1"/>
                    <a:pt x="1297" y="349"/>
                    <a:pt x="17" y="158"/>
                  </a:cubicBezTo>
                  <a:cubicBezTo>
                    <a:pt x="0" y="156"/>
                    <a:pt x="0" y="187"/>
                    <a:pt x="18" y="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4943950" y="3189425"/>
              <a:ext cx="302700" cy="317450"/>
            </a:xfrm>
            <a:custGeom>
              <a:avLst/>
              <a:gdLst/>
              <a:ahLst/>
              <a:cxnLst/>
              <a:rect l="l" t="t" r="r" b="b"/>
              <a:pathLst>
                <a:path w="12108" h="12698" extrusionOk="0">
                  <a:moveTo>
                    <a:pt x="25" y="12689"/>
                  </a:moveTo>
                  <a:cubicBezTo>
                    <a:pt x="2213" y="10904"/>
                    <a:pt x="4289" y="9067"/>
                    <a:pt x="6152" y="6807"/>
                  </a:cubicBezTo>
                  <a:cubicBezTo>
                    <a:pt x="7132" y="5618"/>
                    <a:pt x="8083" y="4424"/>
                    <a:pt x="9164" y="3370"/>
                  </a:cubicBezTo>
                  <a:cubicBezTo>
                    <a:pt x="10191" y="2369"/>
                    <a:pt x="11248" y="1412"/>
                    <a:pt x="12073" y="147"/>
                  </a:cubicBezTo>
                  <a:cubicBezTo>
                    <a:pt x="12108" y="96"/>
                    <a:pt x="12027" y="1"/>
                    <a:pt x="11987" y="46"/>
                  </a:cubicBezTo>
                  <a:cubicBezTo>
                    <a:pt x="11035" y="1135"/>
                    <a:pt x="10017" y="2128"/>
                    <a:pt x="8996" y="3124"/>
                  </a:cubicBezTo>
                  <a:cubicBezTo>
                    <a:pt x="7915" y="4179"/>
                    <a:pt x="6967" y="5379"/>
                    <a:pt x="6000" y="6584"/>
                  </a:cubicBezTo>
                  <a:cubicBezTo>
                    <a:pt x="4167" y="8869"/>
                    <a:pt x="2080" y="10718"/>
                    <a:pt x="10" y="12667"/>
                  </a:cubicBezTo>
                  <a:cubicBezTo>
                    <a:pt x="0" y="12675"/>
                    <a:pt x="15" y="12697"/>
                    <a:pt x="25" y="126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5391625" y="2955375"/>
              <a:ext cx="82275" cy="81275"/>
            </a:xfrm>
            <a:custGeom>
              <a:avLst/>
              <a:gdLst/>
              <a:ahLst/>
              <a:cxnLst/>
              <a:rect l="l" t="t" r="r" b="b"/>
              <a:pathLst>
                <a:path w="3291" h="3251" extrusionOk="0">
                  <a:moveTo>
                    <a:pt x="37" y="3235"/>
                  </a:moveTo>
                  <a:cubicBezTo>
                    <a:pt x="1008" y="2160"/>
                    <a:pt x="2110" y="1229"/>
                    <a:pt x="3188" y="315"/>
                  </a:cubicBezTo>
                  <a:cubicBezTo>
                    <a:pt x="3291" y="228"/>
                    <a:pt x="3135" y="1"/>
                    <a:pt x="3032" y="87"/>
                  </a:cubicBezTo>
                  <a:cubicBezTo>
                    <a:pt x="1936" y="1007"/>
                    <a:pt x="973" y="2085"/>
                    <a:pt x="14" y="3202"/>
                  </a:cubicBezTo>
                  <a:cubicBezTo>
                    <a:pt x="1" y="3216"/>
                    <a:pt x="23" y="3250"/>
                    <a:pt x="37" y="3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5448750" y="2973325"/>
              <a:ext cx="32700" cy="35400"/>
            </a:xfrm>
            <a:custGeom>
              <a:avLst/>
              <a:gdLst/>
              <a:ahLst/>
              <a:cxnLst/>
              <a:rect l="l" t="t" r="r" b="b"/>
              <a:pathLst>
                <a:path w="1308" h="1416" extrusionOk="0">
                  <a:moveTo>
                    <a:pt x="72" y="1387"/>
                  </a:moveTo>
                  <a:cubicBezTo>
                    <a:pt x="415" y="932"/>
                    <a:pt x="838" y="621"/>
                    <a:pt x="1230" y="237"/>
                  </a:cubicBezTo>
                  <a:cubicBezTo>
                    <a:pt x="1307" y="160"/>
                    <a:pt x="1189" y="1"/>
                    <a:pt x="1106" y="57"/>
                  </a:cubicBezTo>
                  <a:cubicBezTo>
                    <a:pt x="665" y="352"/>
                    <a:pt x="338" y="861"/>
                    <a:pt x="21" y="1325"/>
                  </a:cubicBezTo>
                  <a:cubicBezTo>
                    <a:pt x="1" y="1356"/>
                    <a:pt x="51" y="1416"/>
                    <a:pt x="72" y="13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4789275" y="3559175"/>
              <a:ext cx="14250" cy="26950"/>
            </a:xfrm>
            <a:custGeom>
              <a:avLst/>
              <a:gdLst/>
              <a:ahLst/>
              <a:cxnLst/>
              <a:rect l="l" t="t" r="r" b="b"/>
              <a:pathLst>
                <a:path w="570" h="1078" extrusionOk="0">
                  <a:moveTo>
                    <a:pt x="39" y="163"/>
                  </a:moveTo>
                  <a:cubicBezTo>
                    <a:pt x="0" y="287"/>
                    <a:pt x="16" y="168"/>
                    <a:pt x="66" y="295"/>
                  </a:cubicBezTo>
                  <a:cubicBezTo>
                    <a:pt x="150" y="509"/>
                    <a:pt x="229" y="764"/>
                    <a:pt x="350" y="958"/>
                  </a:cubicBezTo>
                  <a:cubicBezTo>
                    <a:pt x="425" y="1077"/>
                    <a:pt x="569" y="1015"/>
                    <a:pt x="535" y="878"/>
                  </a:cubicBezTo>
                  <a:cubicBezTo>
                    <a:pt x="480" y="657"/>
                    <a:pt x="349" y="424"/>
                    <a:pt x="254" y="215"/>
                  </a:cubicBezTo>
                  <a:cubicBezTo>
                    <a:pt x="182" y="59"/>
                    <a:pt x="91" y="1"/>
                    <a:pt x="39" y="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4846125" y="3685375"/>
              <a:ext cx="13625" cy="26775"/>
            </a:xfrm>
            <a:custGeom>
              <a:avLst/>
              <a:gdLst/>
              <a:ahLst/>
              <a:cxnLst/>
              <a:rect l="l" t="t" r="r" b="b"/>
              <a:pathLst>
                <a:path w="545" h="1071" extrusionOk="0">
                  <a:moveTo>
                    <a:pt x="34" y="60"/>
                  </a:moveTo>
                  <a:cubicBezTo>
                    <a:pt x="30" y="115"/>
                    <a:pt x="0" y="122"/>
                    <a:pt x="15" y="197"/>
                  </a:cubicBezTo>
                  <a:cubicBezTo>
                    <a:pt x="30" y="280"/>
                    <a:pt x="62" y="365"/>
                    <a:pt x="92" y="447"/>
                  </a:cubicBezTo>
                  <a:cubicBezTo>
                    <a:pt x="159" y="631"/>
                    <a:pt x="249" y="839"/>
                    <a:pt x="361" y="995"/>
                  </a:cubicBezTo>
                  <a:cubicBezTo>
                    <a:pt x="395" y="1040"/>
                    <a:pt x="448" y="1071"/>
                    <a:pt x="487" y="1051"/>
                  </a:cubicBezTo>
                  <a:cubicBezTo>
                    <a:pt x="504" y="1040"/>
                    <a:pt x="514" y="1029"/>
                    <a:pt x="526" y="1014"/>
                  </a:cubicBezTo>
                  <a:cubicBezTo>
                    <a:pt x="545" y="986"/>
                    <a:pt x="542" y="926"/>
                    <a:pt x="524" y="887"/>
                  </a:cubicBezTo>
                  <a:cubicBezTo>
                    <a:pt x="446" y="730"/>
                    <a:pt x="361" y="580"/>
                    <a:pt x="287" y="421"/>
                  </a:cubicBezTo>
                  <a:cubicBezTo>
                    <a:pt x="253" y="347"/>
                    <a:pt x="224" y="273"/>
                    <a:pt x="197" y="197"/>
                  </a:cubicBezTo>
                  <a:cubicBezTo>
                    <a:pt x="185" y="166"/>
                    <a:pt x="115" y="49"/>
                    <a:pt x="121" y="71"/>
                  </a:cubicBezTo>
                  <a:cubicBezTo>
                    <a:pt x="103" y="8"/>
                    <a:pt x="39" y="0"/>
                    <a:pt x="34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14" name="Google Shape;514;p33"/>
            <p:cNvSpPr/>
            <p:nvPr/>
          </p:nvSpPr>
          <p:spPr>
            <a:xfrm>
              <a:off x="4312175" y="3596300"/>
              <a:ext cx="5550" cy="9575"/>
            </a:xfrm>
            <a:custGeom>
              <a:avLst/>
              <a:gdLst/>
              <a:ahLst/>
              <a:cxnLst/>
              <a:rect l="l" t="t" r="r" b="b"/>
              <a:pathLst>
                <a:path w="222" h="383" extrusionOk="0">
                  <a:moveTo>
                    <a:pt x="116" y="309"/>
                  </a:moveTo>
                  <a:cubicBezTo>
                    <a:pt x="125" y="278"/>
                    <a:pt x="135" y="246"/>
                    <a:pt x="146" y="215"/>
                  </a:cubicBezTo>
                  <a:cubicBezTo>
                    <a:pt x="162" y="171"/>
                    <a:pt x="152" y="195"/>
                    <a:pt x="186" y="179"/>
                  </a:cubicBezTo>
                  <a:cubicBezTo>
                    <a:pt x="202" y="172"/>
                    <a:pt x="213" y="165"/>
                    <a:pt x="216" y="140"/>
                  </a:cubicBezTo>
                  <a:cubicBezTo>
                    <a:pt x="222" y="94"/>
                    <a:pt x="199" y="32"/>
                    <a:pt x="152" y="22"/>
                  </a:cubicBezTo>
                  <a:cubicBezTo>
                    <a:pt x="46" y="1"/>
                    <a:pt x="30" y="150"/>
                    <a:pt x="13" y="248"/>
                  </a:cubicBezTo>
                  <a:cubicBezTo>
                    <a:pt x="0" y="326"/>
                    <a:pt x="94" y="383"/>
                    <a:pt x="116" y="309"/>
                  </a:cubicBezTo>
                  <a:close/>
                </a:path>
              </a:pathLst>
            </a:custGeom>
            <a:solidFill>
              <a:srgbClr val="00212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4309150" y="3598500"/>
              <a:ext cx="9225" cy="9525"/>
            </a:xfrm>
            <a:custGeom>
              <a:avLst/>
              <a:gdLst/>
              <a:ahLst/>
              <a:cxnLst/>
              <a:rect l="l" t="t" r="r" b="b"/>
              <a:pathLst>
                <a:path w="369" h="381" extrusionOk="0">
                  <a:moveTo>
                    <a:pt x="244" y="327"/>
                  </a:moveTo>
                  <a:cubicBezTo>
                    <a:pt x="369" y="273"/>
                    <a:pt x="253" y="1"/>
                    <a:pt x="128" y="54"/>
                  </a:cubicBezTo>
                  <a:cubicBezTo>
                    <a:pt x="1" y="109"/>
                    <a:pt x="117" y="381"/>
                    <a:pt x="244" y="3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4310800" y="3586925"/>
              <a:ext cx="15225" cy="18725"/>
            </a:xfrm>
            <a:custGeom>
              <a:avLst/>
              <a:gdLst/>
              <a:ahLst/>
              <a:cxnLst/>
              <a:rect l="l" t="t" r="r" b="b"/>
              <a:pathLst>
                <a:path w="609" h="749" extrusionOk="0">
                  <a:moveTo>
                    <a:pt x="111" y="686"/>
                  </a:moveTo>
                  <a:cubicBezTo>
                    <a:pt x="111" y="684"/>
                    <a:pt x="171" y="617"/>
                    <a:pt x="176" y="609"/>
                  </a:cubicBezTo>
                  <a:cubicBezTo>
                    <a:pt x="211" y="550"/>
                    <a:pt x="260" y="505"/>
                    <a:pt x="306" y="461"/>
                  </a:cubicBezTo>
                  <a:cubicBezTo>
                    <a:pt x="398" y="373"/>
                    <a:pt x="567" y="332"/>
                    <a:pt x="600" y="182"/>
                  </a:cubicBezTo>
                  <a:cubicBezTo>
                    <a:pt x="609" y="148"/>
                    <a:pt x="590" y="102"/>
                    <a:pt x="559" y="85"/>
                  </a:cubicBezTo>
                  <a:cubicBezTo>
                    <a:pt x="406" y="1"/>
                    <a:pt x="266" y="168"/>
                    <a:pt x="172" y="263"/>
                  </a:cubicBezTo>
                  <a:cubicBezTo>
                    <a:pt x="117" y="320"/>
                    <a:pt x="72" y="395"/>
                    <a:pt x="36" y="473"/>
                  </a:cubicBezTo>
                  <a:cubicBezTo>
                    <a:pt x="0" y="548"/>
                    <a:pt x="29" y="583"/>
                    <a:pt x="30" y="664"/>
                  </a:cubicBezTo>
                  <a:cubicBezTo>
                    <a:pt x="31" y="728"/>
                    <a:pt x="107" y="748"/>
                    <a:pt x="111" y="6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17" name="Google Shape;517;p33"/>
            <p:cNvSpPr/>
            <p:nvPr/>
          </p:nvSpPr>
          <p:spPr>
            <a:xfrm>
              <a:off x="4299500" y="3569100"/>
              <a:ext cx="24000" cy="19850"/>
            </a:xfrm>
            <a:custGeom>
              <a:avLst/>
              <a:gdLst/>
              <a:ahLst/>
              <a:cxnLst/>
              <a:rect l="l" t="t" r="r" b="b"/>
              <a:pathLst>
                <a:path w="960" h="794" extrusionOk="0">
                  <a:moveTo>
                    <a:pt x="150" y="746"/>
                  </a:moveTo>
                  <a:cubicBezTo>
                    <a:pt x="274" y="631"/>
                    <a:pt x="415" y="547"/>
                    <a:pt x="557" y="465"/>
                  </a:cubicBezTo>
                  <a:cubicBezTo>
                    <a:pt x="689" y="390"/>
                    <a:pt x="843" y="331"/>
                    <a:pt x="925" y="184"/>
                  </a:cubicBezTo>
                  <a:cubicBezTo>
                    <a:pt x="960" y="121"/>
                    <a:pt x="900" y="0"/>
                    <a:pt x="831" y="9"/>
                  </a:cubicBezTo>
                  <a:cubicBezTo>
                    <a:pt x="676" y="29"/>
                    <a:pt x="555" y="142"/>
                    <a:pt x="430" y="230"/>
                  </a:cubicBezTo>
                  <a:cubicBezTo>
                    <a:pt x="280" y="335"/>
                    <a:pt x="150" y="454"/>
                    <a:pt x="44" y="620"/>
                  </a:cubicBezTo>
                  <a:cubicBezTo>
                    <a:pt x="1" y="686"/>
                    <a:pt x="97" y="793"/>
                    <a:pt x="150" y="7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18" name="Google Shape;518;p33"/>
            <p:cNvSpPr/>
            <p:nvPr/>
          </p:nvSpPr>
          <p:spPr>
            <a:xfrm>
              <a:off x="4291325" y="3553075"/>
              <a:ext cx="22700" cy="12500"/>
            </a:xfrm>
            <a:custGeom>
              <a:avLst/>
              <a:gdLst/>
              <a:ahLst/>
              <a:cxnLst/>
              <a:rect l="l" t="t" r="r" b="b"/>
              <a:pathLst>
                <a:path w="908" h="500" extrusionOk="0">
                  <a:moveTo>
                    <a:pt x="129" y="481"/>
                  </a:moveTo>
                  <a:cubicBezTo>
                    <a:pt x="252" y="447"/>
                    <a:pt x="370" y="404"/>
                    <a:pt x="489" y="364"/>
                  </a:cubicBezTo>
                  <a:cubicBezTo>
                    <a:pt x="610" y="321"/>
                    <a:pt x="749" y="288"/>
                    <a:pt x="848" y="198"/>
                  </a:cubicBezTo>
                  <a:cubicBezTo>
                    <a:pt x="908" y="146"/>
                    <a:pt x="845" y="1"/>
                    <a:pt x="767" y="7"/>
                  </a:cubicBezTo>
                  <a:cubicBezTo>
                    <a:pt x="648" y="16"/>
                    <a:pt x="548" y="80"/>
                    <a:pt x="445" y="129"/>
                  </a:cubicBezTo>
                  <a:cubicBezTo>
                    <a:pt x="316" y="190"/>
                    <a:pt x="187" y="256"/>
                    <a:pt x="66" y="331"/>
                  </a:cubicBezTo>
                  <a:cubicBezTo>
                    <a:pt x="1" y="370"/>
                    <a:pt x="56" y="500"/>
                    <a:pt x="129" y="4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19" name="Google Shape;519;p33"/>
            <p:cNvSpPr/>
            <p:nvPr/>
          </p:nvSpPr>
          <p:spPr>
            <a:xfrm>
              <a:off x="4284450" y="3538550"/>
              <a:ext cx="22150" cy="7525"/>
            </a:xfrm>
            <a:custGeom>
              <a:avLst/>
              <a:gdLst/>
              <a:ahLst/>
              <a:cxnLst/>
              <a:rect l="l" t="t" r="r" b="b"/>
              <a:pathLst>
                <a:path w="886" h="301" extrusionOk="0">
                  <a:moveTo>
                    <a:pt x="118" y="295"/>
                  </a:moveTo>
                  <a:cubicBezTo>
                    <a:pt x="346" y="283"/>
                    <a:pt x="672" y="301"/>
                    <a:pt x="842" y="138"/>
                  </a:cubicBezTo>
                  <a:cubicBezTo>
                    <a:pt x="885" y="98"/>
                    <a:pt x="841" y="1"/>
                    <a:pt x="784" y="1"/>
                  </a:cubicBezTo>
                  <a:cubicBezTo>
                    <a:pt x="673" y="1"/>
                    <a:pt x="572" y="49"/>
                    <a:pt x="467" y="72"/>
                  </a:cubicBezTo>
                  <a:cubicBezTo>
                    <a:pt x="341" y="99"/>
                    <a:pt x="212" y="115"/>
                    <a:pt x="84" y="127"/>
                  </a:cubicBezTo>
                  <a:cubicBezTo>
                    <a:pt x="0" y="135"/>
                    <a:pt x="35" y="301"/>
                    <a:pt x="118" y="2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20" name="Google Shape;520;p33"/>
            <p:cNvSpPr/>
            <p:nvPr/>
          </p:nvSpPr>
          <p:spPr>
            <a:xfrm>
              <a:off x="4315975" y="3566500"/>
              <a:ext cx="182275" cy="27750"/>
            </a:xfrm>
            <a:custGeom>
              <a:avLst/>
              <a:gdLst/>
              <a:ahLst/>
              <a:cxnLst/>
              <a:rect l="l" t="t" r="r" b="b"/>
              <a:pathLst>
                <a:path w="7291" h="1110" extrusionOk="0">
                  <a:moveTo>
                    <a:pt x="7270" y="1066"/>
                  </a:moveTo>
                  <a:cubicBezTo>
                    <a:pt x="4868" y="473"/>
                    <a:pt x="2378" y="123"/>
                    <a:pt x="66" y="3"/>
                  </a:cubicBezTo>
                  <a:cubicBezTo>
                    <a:pt x="22" y="1"/>
                    <a:pt x="0" y="53"/>
                    <a:pt x="10" y="103"/>
                  </a:cubicBezTo>
                  <a:cubicBezTo>
                    <a:pt x="96" y="553"/>
                    <a:pt x="2202" y="529"/>
                    <a:pt x="2452" y="551"/>
                  </a:cubicBezTo>
                  <a:cubicBezTo>
                    <a:pt x="4055" y="688"/>
                    <a:pt x="5651" y="835"/>
                    <a:pt x="7270" y="1105"/>
                  </a:cubicBezTo>
                  <a:cubicBezTo>
                    <a:pt x="7290" y="1109"/>
                    <a:pt x="7290" y="1071"/>
                    <a:pt x="7270" y="10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21" name="Google Shape;521;p33"/>
            <p:cNvSpPr/>
            <p:nvPr/>
          </p:nvSpPr>
          <p:spPr>
            <a:xfrm>
              <a:off x="4306825" y="3543325"/>
              <a:ext cx="76275" cy="19725"/>
            </a:xfrm>
            <a:custGeom>
              <a:avLst/>
              <a:gdLst/>
              <a:ahLst/>
              <a:cxnLst/>
              <a:rect l="l" t="t" r="r" b="b"/>
              <a:pathLst>
                <a:path w="3051" h="789" extrusionOk="0">
                  <a:moveTo>
                    <a:pt x="3013" y="711"/>
                  </a:moveTo>
                  <a:cubicBezTo>
                    <a:pt x="2053" y="317"/>
                    <a:pt x="1109" y="334"/>
                    <a:pt x="150" y="45"/>
                  </a:cubicBezTo>
                  <a:cubicBezTo>
                    <a:pt x="1" y="0"/>
                    <a:pt x="3" y="278"/>
                    <a:pt x="151" y="324"/>
                  </a:cubicBezTo>
                  <a:cubicBezTo>
                    <a:pt x="1115" y="634"/>
                    <a:pt x="2050" y="535"/>
                    <a:pt x="3013" y="780"/>
                  </a:cubicBezTo>
                  <a:cubicBezTo>
                    <a:pt x="3050" y="788"/>
                    <a:pt x="3048" y="727"/>
                    <a:pt x="3013" y="7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22" name="Google Shape;522;p33"/>
            <p:cNvSpPr/>
            <p:nvPr/>
          </p:nvSpPr>
          <p:spPr>
            <a:xfrm>
              <a:off x="4345375" y="3486250"/>
              <a:ext cx="96600" cy="16550"/>
            </a:xfrm>
            <a:custGeom>
              <a:avLst/>
              <a:gdLst/>
              <a:ahLst/>
              <a:cxnLst/>
              <a:rect l="l" t="t" r="r" b="b"/>
              <a:pathLst>
                <a:path w="3864" h="662" extrusionOk="0">
                  <a:moveTo>
                    <a:pt x="60" y="151"/>
                  </a:moveTo>
                  <a:cubicBezTo>
                    <a:pt x="1276" y="187"/>
                    <a:pt x="2631" y="661"/>
                    <a:pt x="3798" y="461"/>
                  </a:cubicBezTo>
                  <a:cubicBezTo>
                    <a:pt x="3864" y="451"/>
                    <a:pt x="3859" y="320"/>
                    <a:pt x="3780" y="302"/>
                  </a:cubicBezTo>
                  <a:cubicBezTo>
                    <a:pt x="2536" y="4"/>
                    <a:pt x="1235" y="0"/>
                    <a:pt x="41" y="67"/>
                  </a:cubicBezTo>
                  <a:cubicBezTo>
                    <a:pt x="1" y="70"/>
                    <a:pt x="18" y="149"/>
                    <a:pt x="60" y="1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23" name="Google Shape;523;p33"/>
            <p:cNvSpPr/>
            <p:nvPr/>
          </p:nvSpPr>
          <p:spPr>
            <a:xfrm>
              <a:off x="4358800" y="3474675"/>
              <a:ext cx="32100" cy="6900"/>
            </a:xfrm>
            <a:custGeom>
              <a:avLst/>
              <a:gdLst/>
              <a:ahLst/>
              <a:cxnLst/>
              <a:rect l="l" t="t" r="r" b="b"/>
              <a:pathLst>
                <a:path w="1284" h="276" extrusionOk="0">
                  <a:moveTo>
                    <a:pt x="53" y="109"/>
                  </a:moveTo>
                  <a:cubicBezTo>
                    <a:pt x="445" y="190"/>
                    <a:pt x="856" y="275"/>
                    <a:pt x="1235" y="256"/>
                  </a:cubicBezTo>
                  <a:cubicBezTo>
                    <a:pt x="1283" y="254"/>
                    <a:pt x="1262" y="166"/>
                    <a:pt x="1214" y="160"/>
                  </a:cubicBezTo>
                  <a:cubicBezTo>
                    <a:pt x="826" y="112"/>
                    <a:pt x="444" y="87"/>
                    <a:pt x="53" y="11"/>
                  </a:cubicBezTo>
                  <a:cubicBezTo>
                    <a:pt x="1" y="0"/>
                    <a:pt x="1" y="98"/>
                    <a:pt x="53" y="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24" name="Google Shape;524;p33"/>
            <p:cNvSpPr/>
            <p:nvPr/>
          </p:nvSpPr>
          <p:spPr>
            <a:xfrm>
              <a:off x="4691325" y="3511575"/>
              <a:ext cx="80925" cy="19825"/>
            </a:xfrm>
            <a:custGeom>
              <a:avLst/>
              <a:gdLst/>
              <a:ahLst/>
              <a:cxnLst/>
              <a:rect l="l" t="t" r="r" b="b"/>
              <a:pathLst>
                <a:path w="3237" h="793" extrusionOk="0">
                  <a:moveTo>
                    <a:pt x="46" y="97"/>
                  </a:moveTo>
                  <a:cubicBezTo>
                    <a:pt x="998" y="395"/>
                    <a:pt x="2331" y="793"/>
                    <a:pt x="3158" y="379"/>
                  </a:cubicBezTo>
                  <a:cubicBezTo>
                    <a:pt x="3237" y="340"/>
                    <a:pt x="3186" y="185"/>
                    <a:pt x="3096" y="182"/>
                  </a:cubicBezTo>
                  <a:cubicBezTo>
                    <a:pt x="2649" y="162"/>
                    <a:pt x="2219" y="253"/>
                    <a:pt x="1768" y="234"/>
                  </a:cubicBezTo>
                  <a:cubicBezTo>
                    <a:pt x="1206" y="212"/>
                    <a:pt x="619" y="134"/>
                    <a:pt x="46" y="10"/>
                  </a:cubicBezTo>
                  <a:cubicBezTo>
                    <a:pt x="1" y="1"/>
                    <a:pt x="1" y="84"/>
                    <a:pt x="46" y="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25" name="Google Shape;525;p33"/>
            <p:cNvSpPr/>
            <p:nvPr/>
          </p:nvSpPr>
          <p:spPr>
            <a:xfrm>
              <a:off x="4739425" y="3501050"/>
              <a:ext cx="54275" cy="10500"/>
            </a:xfrm>
            <a:custGeom>
              <a:avLst/>
              <a:gdLst/>
              <a:ahLst/>
              <a:cxnLst/>
              <a:rect l="l" t="t" r="r" b="b"/>
              <a:pathLst>
                <a:path w="2171" h="420" extrusionOk="0">
                  <a:moveTo>
                    <a:pt x="112" y="253"/>
                  </a:moveTo>
                  <a:cubicBezTo>
                    <a:pt x="512" y="150"/>
                    <a:pt x="950" y="275"/>
                    <a:pt x="1380" y="342"/>
                  </a:cubicBezTo>
                  <a:cubicBezTo>
                    <a:pt x="1651" y="384"/>
                    <a:pt x="1981" y="419"/>
                    <a:pt x="2144" y="179"/>
                  </a:cubicBezTo>
                  <a:cubicBezTo>
                    <a:pt x="2170" y="142"/>
                    <a:pt x="2126" y="85"/>
                    <a:pt x="2092" y="81"/>
                  </a:cubicBezTo>
                  <a:cubicBezTo>
                    <a:pt x="1907" y="65"/>
                    <a:pt x="1751" y="136"/>
                    <a:pt x="1570" y="142"/>
                  </a:cubicBezTo>
                  <a:cubicBezTo>
                    <a:pt x="1367" y="148"/>
                    <a:pt x="1149" y="94"/>
                    <a:pt x="940" y="59"/>
                  </a:cubicBezTo>
                  <a:cubicBezTo>
                    <a:pt x="619" y="3"/>
                    <a:pt x="334" y="0"/>
                    <a:pt x="59" y="129"/>
                  </a:cubicBezTo>
                  <a:cubicBezTo>
                    <a:pt x="1" y="156"/>
                    <a:pt x="52" y="268"/>
                    <a:pt x="112" y="2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26" name="Google Shape;526;p33"/>
            <p:cNvSpPr/>
            <p:nvPr/>
          </p:nvSpPr>
          <p:spPr>
            <a:xfrm>
              <a:off x="4808375" y="2966200"/>
              <a:ext cx="458350" cy="156900"/>
            </a:xfrm>
            <a:custGeom>
              <a:avLst/>
              <a:gdLst/>
              <a:ahLst/>
              <a:cxnLst/>
              <a:rect l="l" t="t" r="r" b="b"/>
              <a:pathLst>
                <a:path w="18334" h="6276" extrusionOk="0">
                  <a:moveTo>
                    <a:pt x="16727" y="1611"/>
                  </a:moveTo>
                  <a:lnTo>
                    <a:pt x="17078" y="1259"/>
                  </a:lnTo>
                  <a:lnTo>
                    <a:pt x="18333" y="0"/>
                  </a:lnTo>
                  <a:lnTo>
                    <a:pt x="9615" y="806"/>
                  </a:lnTo>
                  <a:lnTo>
                    <a:pt x="9219" y="843"/>
                  </a:lnTo>
                  <a:lnTo>
                    <a:pt x="7595" y="993"/>
                  </a:lnTo>
                  <a:lnTo>
                    <a:pt x="6365" y="1108"/>
                  </a:lnTo>
                  <a:lnTo>
                    <a:pt x="5541" y="1183"/>
                  </a:lnTo>
                  <a:lnTo>
                    <a:pt x="5311" y="1395"/>
                  </a:lnTo>
                  <a:lnTo>
                    <a:pt x="4981" y="1697"/>
                  </a:lnTo>
                  <a:lnTo>
                    <a:pt x="4147" y="2465"/>
                  </a:lnTo>
                  <a:lnTo>
                    <a:pt x="3219" y="3318"/>
                  </a:lnTo>
                  <a:lnTo>
                    <a:pt x="1170" y="5200"/>
                  </a:lnTo>
                  <a:lnTo>
                    <a:pt x="875" y="5472"/>
                  </a:lnTo>
                  <a:lnTo>
                    <a:pt x="1" y="6275"/>
                  </a:lnTo>
                  <a:lnTo>
                    <a:pt x="53" y="6273"/>
                  </a:lnTo>
                  <a:lnTo>
                    <a:pt x="1191" y="6213"/>
                  </a:lnTo>
                  <a:lnTo>
                    <a:pt x="1594" y="6192"/>
                  </a:lnTo>
                  <a:lnTo>
                    <a:pt x="11286" y="5688"/>
                  </a:lnTo>
                  <a:lnTo>
                    <a:pt x="11689" y="5667"/>
                  </a:lnTo>
                  <a:lnTo>
                    <a:pt x="12739" y="5612"/>
                  </a:lnTo>
                  <a:lnTo>
                    <a:pt x="16376" y="19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27" name="Google Shape;527;p33"/>
            <p:cNvSpPr/>
            <p:nvPr/>
          </p:nvSpPr>
          <p:spPr>
            <a:xfrm>
              <a:off x="5549075" y="3386250"/>
              <a:ext cx="1050" cy="925"/>
            </a:xfrm>
            <a:custGeom>
              <a:avLst/>
              <a:gdLst/>
              <a:ahLst/>
              <a:cxnLst/>
              <a:rect l="l" t="t" r="r" b="b"/>
              <a:pathLst>
                <a:path w="42" h="37" extrusionOk="0">
                  <a:moveTo>
                    <a:pt x="17" y="32"/>
                  </a:moveTo>
                  <a:cubicBezTo>
                    <a:pt x="33" y="36"/>
                    <a:pt x="41" y="11"/>
                    <a:pt x="25" y="7"/>
                  </a:cubicBezTo>
                  <a:cubicBezTo>
                    <a:pt x="9" y="1"/>
                    <a:pt x="1" y="27"/>
                    <a:pt x="17" y="32"/>
                  </a:cubicBezTo>
                  <a:close/>
                </a:path>
              </a:pathLst>
            </a:custGeom>
            <a:solidFill>
              <a:srgbClr val="00212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</p:grpSp>
      <p:grpSp>
        <p:nvGrpSpPr>
          <p:cNvPr id="528" name="Google Shape;528;p33"/>
          <p:cNvGrpSpPr/>
          <p:nvPr/>
        </p:nvGrpSpPr>
        <p:grpSpPr>
          <a:xfrm>
            <a:off x="6220767" y="3339381"/>
            <a:ext cx="2067503" cy="1402839"/>
            <a:chOff x="4675225" y="3992600"/>
            <a:chExt cx="1817600" cy="1233275"/>
          </a:xfrm>
        </p:grpSpPr>
        <p:sp>
          <p:nvSpPr>
            <p:cNvPr id="529" name="Google Shape;529;p33"/>
            <p:cNvSpPr/>
            <p:nvPr/>
          </p:nvSpPr>
          <p:spPr>
            <a:xfrm>
              <a:off x="4684075" y="4202650"/>
              <a:ext cx="1799875" cy="1014450"/>
            </a:xfrm>
            <a:custGeom>
              <a:avLst/>
              <a:gdLst/>
              <a:ahLst/>
              <a:cxnLst/>
              <a:rect l="l" t="t" r="r" b="b"/>
              <a:pathLst>
                <a:path w="71995" h="40578" extrusionOk="0">
                  <a:moveTo>
                    <a:pt x="70982" y="5"/>
                  </a:moveTo>
                  <a:cubicBezTo>
                    <a:pt x="71163" y="386"/>
                    <a:pt x="71814" y="1437"/>
                    <a:pt x="71995" y="1818"/>
                  </a:cubicBezTo>
                  <a:cubicBezTo>
                    <a:pt x="68346" y="13098"/>
                    <a:pt x="64000" y="23408"/>
                    <a:pt x="60041" y="33194"/>
                  </a:cubicBezTo>
                  <a:lnTo>
                    <a:pt x="58555" y="34136"/>
                  </a:lnTo>
                  <a:cubicBezTo>
                    <a:pt x="58555" y="34136"/>
                    <a:pt x="30513" y="40578"/>
                    <a:pt x="27279" y="40044"/>
                  </a:cubicBezTo>
                  <a:cubicBezTo>
                    <a:pt x="24044" y="39510"/>
                    <a:pt x="0" y="25883"/>
                    <a:pt x="0" y="25883"/>
                  </a:cubicBezTo>
                  <a:lnTo>
                    <a:pt x="144" y="23473"/>
                  </a:lnTo>
                  <a:lnTo>
                    <a:pt x="24144" y="19657"/>
                  </a:lnTo>
                  <a:cubicBezTo>
                    <a:pt x="24144" y="19657"/>
                    <a:pt x="55973" y="1"/>
                    <a:pt x="70982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30" name="Google Shape;530;p33"/>
            <p:cNvSpPr/>
            <p:nvPr/>
          </p:nvSpPr>
          <p:spPr>
            <a:xfrm>
              <a:off x="4675225" y="4194000"/>
              <a:ext cx="1817600" cy="1031875"/>
            </a:xfrm>
            <a:custGeom>
              <a:avLst/>
              <a:gdLst/>
              <a:ahLst/>
              <a:cxnLst/>
              <a:rect l="l" t="t" r="r" b="b"/>
              <a:pathLst>
                <a:path w="72704" h="41275" extrusionOk="0">
                  <a:moveTo>
                    <a:pt x="71658" y="225"/>
                  </a:moveTo>
                  <a:cubicBezTo>
                    <a:pt x="71750" y="412"/>
                    <a:pt x="71945" y="748"/>
                    <a:pt x="72141" y="1084"/>
                  </a:cubicBezTo>
                  <a:cubicBezTo>
                    <a:pt x="72352" y="1449"/>
                    <a:pt x="72566" y="1814"/>
                    <a:pt x="72661" y="2016"/>
                  </a:cubicBezTo>
                  <a:cubicBezTo>
                    <a:pt x="72700" y="2098"/>
                    <a:pt x="72704" y="2189"/>
                    <a:pt x="72678" y="2270"/>
                  </a:cubicBezTo>
                  <a:cubicBezTo>
                    <a:pt x="69522" y="12027"/>
                    <a:pt x="65850" y="21050"/>
                    <a:pt x="62355" y="29637"/>
                  </a:cubicBezTo>
                  <a:cubicBezTo>
                    <a:pt x="61792" y="31020"/>
                    <a:pt x="61233" y="32391"/>
                    <a:pt x="60716" y="33668"/>
                  </a:cubicBezTo>
                  <a:cubicBezTo>
                    <a:pt x="60688" y="33739"/>
                    <a:pt x="60640" y="33795"/>
                    <a:pt x="60581" y="33832"/>
                  </a:cubicBezTo>
                  <a:lnTo>
                    <a:pt x="59094" y="34773"/>
                  </a:lnTo>
                  <a:cubicBezTo>
                    <a:pt x="59058" y="34796"/>
                    <a:pt x="59020" y="34812"/>
                    <a:pt x="58980" y="34820"/>
                  </a:cubicBezTo>
                  <a:cubicBezTo>
                    <a:pt x="58710" y="34882"/>
                    <a:pt x="30869" y="41275"/>
                    <a:pt x="27576" y="40732"/>
                  </a:cubicBezTo>
                  <a:cubicBezTo>
                    <a:pt x="24280" y="40188"/>
                    <a:pt x="253" y="26569"/>
                    <a:pt x="184" y="26531"/>
                  </a:cubicBezTo>
                  <a:cubicBezTo>
                    <a:pt x="65" y="26463"/>
                    <a:pt x="0" y="26336"/>
                    <a:pt x="9" y="26207"/>
                  </a:cubicBezTo>
                  <a:lnTo>
                    <a:pt x="152" y="23796"/>
                  </a:lnTo>
                  <a:cubicBezTo>
                    <a:pt x="162" y="23626"/>
                    <a:pt x="296" y="23491"/>
                    <a:pt x="461" y="23472"/>
                  </a:cubicBezTo>
                  <a:lnTo>
                    <a:pt x="24374" y="19672"/>
                  </a:lnTo>
                  <a:cubicBezTo>
                    <a:pt x="25820" y="18783"/>
                    <a:pt x="56564" y="0"/>
                    <a:pt x="71337" y="5"/>
                  </a:cubicBezTo>
                  <a:cubicBezTo>
                    <a:pt x="71483" y="5"/>
                    <a:pt x="71609" y="97"/>
                    <a:pt x="71658" y="225"/>
                  </a:cubicBezTo>
                  <a:close/>
                  <a:moveTo>
                    <a:pt x="71543" y="1431"/>
                  </a:moveTo>
                  <a:cubicBezTo>
                    <a:pt x="71389" y="1167"/>
                    <a:pt x="71236" y="904"/>
                    <a:pt x="71127" y="701"/>
                  </a:cubicBezTo>
                  <a:cubicBezTo>
                    <a:pt x="56137" y="874"/>
                    <a:pt x="24770" y="20244"/>
                    <a:pt x="24680" y="20299"/>
                  </a:cubicBezTo>
                  <a:cubicBezTo>
                    <a:pt x="24640" y="20323"/>
                    <a:pt x="24598" y="20338"/>
                    <a:pt x="24551" y="20346"/>
                  </a:cubicBezTo>
                  <a:lnTo>
                    <a:pt x="828" y="24116"/>
                  </a:lnTo>
                  <a:lnTo>
                    <a:pt x="712" y="26035"/>
                  </a:lnTo>
                  <a:cubicBezTo>
                    <a:pt x="2955" y="27302"/>
                    <a:pt x="24676" y="39552"/>
                    <a:pt x="27690" y="40050"/>
                  </a:cubicBezTo>
                  <a:cubicBezTo>
                    <a:pt x="30779" y="40559"/>
                    <a:pt x="57419" y="34466"/>
                    <a:pt x="58773" y="34157"/>
                  </a:cubicBezTo>
                  <a:lnTo>
                    <a:pt x="60116" y="33306"/>
                  </a:lnTo>
                  <a:cubicBezTo>
                    <a:pt x="60664" y="31953"/>
                    <a:pt x="61187" y="30668"/>
                    <a:pt x="61713" y="29376"/>
                  </a:cubicBezTo>
                  <a:cubicBezTo>
                    <a:pt x="65188" y="20838"/>
                    <a:pt x="68839" y="11868"/>
                    <a:pt x="71975" y="2192"/>
                  </a:cubicBezTo>
                  <a:cubicBezTo>
                    <a:pt x="71873" y="1998"/>
                    <a:pt x="71708" y="1715"/>
                    <a:pt x="71543" y="14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31" name="Google Shape;531;p33"/>
            <p:cNvSpPr/>
            <p:nvPr/>
          </p:nvSpPr>
          <p:spPr>
            <a:xfrm>
              <a:off x="4688675" y="3997413"/>
              <a:ext cx="1786275" cy="1178150"/>
            </a:xfrm>
            <a:custGeom>
              <a:avLst/>
              <a:gdLst/>
              <a:ahLst/>
              <a:cxnLst/>
              <a:rect l="l" t="t" r="r" b="b"/>
              <a:pathLst>
                <a:path w="71451" h="47126" extrusionOk="0">
                  <a:moveTo>
                    <a:pt x="23053" y="27611"/>
                  </a:moveTo>
                  <a:cubicBezTo>
                    <a:pt x="23053" y="27611"/>
                    <a:pt x="33291" y="1035"/>
                    <a:pt x="33864" y="344"/>
                  </a:cubicBezTo>
                  <a:cubicBezTo>
                    <a:pt x="34148" y="0"/>
                    <a:pt x="70224" y="8052"/>
                    <a:pt x="70838" y="8279"/>
                  </a:cubicBezTo>
                  <a:cubicBezTo>
                    <a:pt x="71451" y="8507"/>
                    <a:pt x="58675" y="40883"/>
                    <a:pt x="58675" y="40883"/>
                  </a:cubicBezTo>
                  <a:cubicBezTo>
                    <a:pt x="53459" y="41766"/>
                    <a:pt x="29459" y="47125"/>
                    <a:pt x="26850" y="46138"/>
                  </a:cubicBezTo>
                  <a:cubicBezTo>
                    <a:pt x="22877" y="44635"/>
                    <a:pt x="2282" y="33818"/>
                    <a:pt x="0" y="31747"/>
                  </a:cubicBezTo>
                  <a:cubicBezTo>
                    <a:pt x="1002" y="30297"/>
                    <a:pt x="23053" y="27611"/>
                    <a:pt x="23053" y="276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32" name="Google Shape;532;p33"/>
            <p:cNvSpPr/>
            <p:nvPr/>
          </p:nvSpPr>
          <p:spPr>
            <a:xfrm>
              <a:off x="4678150" y="3992600"/>
              <a:ext cx="1807325" cy="1184100"/>
            </a:xfrm>
            <a:custGeom>
              <a:avLst/>
              <a:gdLst/>
              <a:ahLst/>
              <a:cxnLst/>
              <a:rect l="l" t="t" r="r" b="b"/>
              <a:pathLst>
                <a:path w="72293" h="47364" extrusionOk="0">
                  <a:moveTo>
                    <a:pt x="23184" y="27421"/>
                  </a:moveTo>
                  <a:cubicBezTo>
                    <a:pt x="24110" y="25018"/>
                    <a:pt x="33397" y="951"/>
                    <a:pt x="33978" y="251"/>
                  </a:cubicBezTo>
                  <a:cubicBezTo>
                    <a:pt x="34185" y="1"/>
                    <a:pt x="39442" y="1029"/>
                    <a:pt x="45965" y="2430"/>
                  </a:cubicBezTo>
                  <a:cubicBezTo>
                    <a:pt x="56669" y="4727"/>
                    <a:pt x="70947" y="7937"/>
                    <a:pt x="71339" y="8082"/>
                  </a:cubicBezTo>
                  <a:cubicBezTo>
                    <a:pt x="72293" y="8435"/>
                    <a:pt x="59416" y="41045"/>
                    <a:pt x="59379" y="41137"/>
                  </a:cubicBezTo>
                  <a:cubicBezTo>
                    <a:pt x="59330" y="41262"/>
                    <a:pt x="59217" y="41342"/>
                    <a:pt x="59093" y="41356"/>
                  </a:cubicBezTo>
                  <a:cubicBezTo>
                    <a:pt x="57767" y="41582"/>
                    <a:pt x="55285" y="42084"/>
                    <a:pt x="52261" y="42695"/>
                  </a:cubicBezTo>
                  <a:cubicBezTo>
                    <a:pt x="43148" y="44536"/>
                    <a:pt x="29153" y="47364"/>
                    <a:pt x="27109" y="46591"/>
                  </a:cubicBezTo>
                  <a:cubicBezTo>
                    <a:pt x="24965" y="45781"/>
                    <a:pt x="18021" y="42279"/>
                    <a:pt x="11699" y="38889"/>
                  </a:cubicBezTo>
                  <a:cubicBezTo>
                    <a:pt x="6237" y="35962"/>
                    <a:pt x="1227" y="33109"/>
                    <a:pt x="148" y="32129"/>
                  </a:cubicBezTo>
                  <a:cubicBezTo>
                    <a:pt x="19" y="32012"/>
                    <a:pt x="0" y="31819"/>
                    <a:pt x="95" y="31678"/>
                  </a:cubicBezTo>
                  <a:lnTo>
                    <a:pt x="98" y="31676"/>
                  </a:lnTo>
                  <a:cubicBezTo>
                    <a:pt x="106" y="31664"/>
                    <a:pt x="116" y="31652"/>
                    <a:pt x="125" y="31641"/>
                  </a:cubicBezTo>
                  <a:lnTo>
                    <a:pt x="150" y="31616"/>
                  </a:lnTo>
                  <a:cubicBezTo>
                    <a:pt x="1667" y="30118"/>
                    <a:pt x="20980" y="27694"/>
                    <a:pt x="23184" y="27421"/>
                  </a:cubicBezTo>
                  <a:close/>
                  <a:moveTo>
                    <a:pt x="34511" y="691"/>
                  </a:moveTo>
                  <a:cubicBezTo>
                    <a:pt x="33976" y="1338"/>
                    <a:pt x="23786" y="27787"/>
                    <a:pt x="23758" y="27863"/>
                  </a:cubicBezTo>
                  <a:cubicBezTo>
                    <a:pt x="23713" y="27978"/>
                    <a:pt x="23607" y="28067"/>
                    <a:pt x="23474" y="28083"/>
                  </a:cubicBezTo>
                  <a:cubicBezTo>
                    <a:pt x="23415" y="28090"/>
                    <a:pt x="3589" y="30508"/>
                    <a:pt x="930" y="31875"/>
                  </a:cubicBezTo>
                  <a:cubicBezTo>
                    <a:pt x="2434" y="33002"/>
                    <a:pt x="7033" y="35603"/>
                    <a:pt x="12024" y="38278"/>
                  </a:cubicBezTo>
                  <a:cubicBezTo>
                    <a:pt x="18321" y="41654"/>
                    <a:pt x="25228" y="45138"/>
                    <a:pt x="27351" y="45941"/>
                  </a:cubicBezTo>
                  <a:cubicBezTo>
                    <a:pt x="29214" y="46646"/>
                    <a:pt x="43090" y="43842"/>
                    <a:pt x="52125" y="42016"/>
                  </a:cubicBezTo>
                  <a:cubicBezTo>
                    <a:pt x="55040" y="41427"/>
                    <a:pt x="57455" y="40939"/>
                    <a:pt x="58804" y="40703"/>
                  </a:cubicBezTo>
                  <a:cubicBezTo>
                    <a:pt x="59811" y="38149"/>
                    <a:pt x="71359" y="8829"/>
                    <a:pt x="71098" y="8732"/>
                  </a:cubicBezTo>
                  <a:cubicBezTo>
                    <a:pt x="70722" y="8593"/>
                    <a:pt x="56503" y="5401"/>
                    <a:pt x="45819" y="3107"/>
                  </a:cubicBezTo>
                  <a:cubicBezTo>
                    <a:pt x="39524" y="1757"/>
                    <a:pt x="34517" y="685"/>
                    <a:pt x="34511" y="6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33" name="Google Shape;533;p33"/>
            <p:cNvSpPr/>
            <p:nvPr/>
          </p:nvSpPr>
          <p:spPr>
            <a:xfrm>
              <a:off x="5337800" y="4063000"/>
              <a:ext cx="1046675" cy="891600"/>
            </a:xfrm>
            <a:custGeom>
              <a:avLst/>
              <a:gdLst/>
              <a:ahLst/>
              <a:cxnLst/>
              <a:rect l="l" t="t" r="r" b="b"/>
              <a:pathLst>
                <a:path w="41867" h="35664" extrusionOk="0">
                  <a:moveTo>
                    <a:pt x="30" y="23899"/>
                  </a:moveTo>
                  <a:cubicBezTo>
                    <a:pt x="53" y="23831"/>
                    <a:pt x="8258" y="472"/>
                    <a:pt x="9561" y="41"/>
                  </a:cubicBezTo>
                  <a:cubicBezTo>
                    <a:pt x="9625" y="21"/>
                    <a:pt x="9706" y="10"/>
                    <a:pt x="9802" y="9"/>
                  </a:cubicBezTo>
                  <a:cubicBezTo>
                    <a:pt x="11065" y="1"/>
                    <a:pt x="18971" y="1710"/>
                    <a:pt x="26582" y="3509"/>
                  </a:cubicBezTo>
                  <a:cubicBezTo>
                    <a:pt x="34264" y="5323"/>
                    <a:pt x="41681" y="7287"/>
                    <a:pt x="41846" y="7763"/>
                  </a:cubicBezTo>
                  <a:lnTo>
                    <a:pt x="41847" y="7762"/>
                  </a:lnTo>
                  <a:cubicBezTo>
                    <a:pt x="41859" y="7800"/>
                    <a:pt x="41866" y="7838"/>
                    <a:pt x="41866" y="7876"/>
                  </a:cubicBezTo>
                  <a:cubicBezTo>
                    <a:pt x="41866" y="7925"/>
                    <a:pt x="41857" y="7972"/>
                    <a:pt x="41839" y="8013"/>
                  </a:cubicBezTo>
                  <a:cubicBezTo>
                    <a:pt x="41513" y="9286"/>
                    <a:pt x="38208" y="18388"/>
                    <a:pt x="35374" y="25747"/>
                  </a:cubicBezTo>
                  <a:cubicBezTo>
                    <a:pt x="33319" y="31088"/>
                    <a:pt x="31457" y="35551"/>
                    <a:pt x="31026" y="35611"/>
                  </a:cubicBezTo>
                  <a:cubicBezTo>
                    <a:pt x="30663" y="35664"/>
                    <a:pt x="24017" y="33499"/>
                    <a:pt x="17004" y="31040"/>
                  </a:cubicBezTo>
                  <a:cubicBezTo>
                    <a:pt x="12954" y="29621"/>
                    <a:pt x="8779" y="28107"/>
                    <a:pt x="5618" y="26876"/>
                  </a:cubicBezTo>
                  <a:cubicBezTo>
                    <a:pt x="2335" y="25597"/>
                    <a:pt x="76" y="24550"/>
                    <a:pt x="11" y="24090"/>
                  </a:cubicBezTo>
                  <a:cubicBezTo>
                    <a:pt x="1" y="24025"/>
                    <a:pt x="7" y="23961"/>
                    <a:pt x="30" y="23899"/>
                  </a:cubicBezTo>
                  <a:close/>
                  <a:moveTo>
                    <a:pt x="9778" y="699"/>
                  </a:moveTo>
                  <a:cubicBezTo>
                    <a:pt x="8835" y="1011"/>
                    <a:pt x="1291" y="22403"/>
                    <a:pt x="719" y="24025"/>
                  </a:cubicBezTo>
                  <a:cubicBezTo>
                    <a:pt x="948" y="24256"/>
                    <a:pt x="2974" y="25101"/>
                    <a:pt x="5869" y="26229"/>
                  </a:cubicBezTo>
                  <a:cubicBezTo>
                    <a:pt x="9052" y="27469"/>
                    <a:pt x="13214" y="28976"/>
                    <a:pt x="17232" y="30386"/>
                  </a:cubicBezTo>
                  <a:cubicBezTo>
                    <a:pt x="24160" y="32815"/>
                    <a:pt x="30651" y="34965"/>
                    <a:pt x="30929" y="34925"/>
                  </a:cubicBezTo>
                  <a:cubicBezTo>
                    <a:pt x="31062" y="34906"/>
                    <a:pt x="32751" y="30632"/>
                    <a:pt x="34727" y="25498"/>
                  </a:cubicBezTo>
                  <a:cubicBezTo>
                    <a:pt x="37588" y="18064"/>
                    <a:pt x="40935" y="8909"/>
                    <a:pt x="41160" y="7953"/>
                  </a:cubicBezTo>
                  <a:cubicBezTo>
                    <a:pt x="40655" y="7639"/>
                    <a:pt x="33676" y="5897"/>
                    <a:pt x="26421" y="4183"/>
                  </a:cubicBezTo>
                  <a:cubicBezTo>
                    <a:pt x="18852" y="2394"/>
                    <a:pt x="11014" y="695"/>
                    <a:pt x="9807" y="702"/>
                  </a:cubicBezTo>
                  <a:cubicBezTo>
                    <a:pt x="9781" y="702"/>
                    <a:pt x="9787" y="696"/>
                    <a:pt x="9778" y="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5956275" y="4112150"/>
              <a:ext cx="21675" cy="21675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322" y="806"/>
                  </a:moveTo>
                  <a:cubicBezTo>
                    <a:pt x="527" y="866"/>
                    <a:pt x="743" y="751"/>
                    <a:pt x="805" y="546"/>
                  </a:cubicBezTo>
                  <a:cubicBezTo>
                    <a:pt x="867" y="341"/>
                    <a:pt x="750" y="123"/>
                    <a:pt x="545" y="63"/>
                  </a:cubicBezTo>
                  <a:cubicBezTo>
                    <a:pt x="341" y="1"/>
                    <a:pt x="124" y="117"/>
                    <a:pt x="63" y="322"/>
                  </a:cubicBezTo>
                  <a:cubicBezTo>
                    <a:pt x="1" y="527"/>
                    <a:pt x="118" y="744"/>
                    <a:pt x="322" y="8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5950300" y="4106175"/>
              <a:ext cx="33625" cy="33625"/>
            </a:xfrm>
            <a:custGeom>
              <a:avLst/>
              <a:gdLst/>
              <a:ahLst/>
              <a:cxnLst/>
              <a:rect l="l" t="t" r="r" b="b"/>
              <a:pathLst>
                <a:path w="1345" h="1345" extrusionOk="0">
                  <a:moveTo>
                    <a:pt x="636" y="795"/>
                  </a:moveTo>
                  <a:cubicBezTo>
                    <a:pt x="671" y="805"/>
                    <a:pt x="706" y="801"/>
                    <a:pt x="734" y="785"/>
                  </a:cubicBezTo>
                  <a:cubicBezTo>
                    <a:pt x="761" y="771"/>
                    <a:pt x="785" y="743"/>
                    <a:pt x="795" y="710"/>
                  </a:cubicBezTo>
                  <a:cubicBezTo>
                    <a:pt x="804" y="677"/>
                    <a:pt x="801" y="641"/>
                    <a:pt x="785" y="612"/>
                  </a:cubicBezTo>
                  <a:cubicBezTo>
                    <a:pt x="769" y="584"/>
                    <a:pt x="742" y="561"/>
                    <a:pt x="709" y="550"/>
                  </a:cubicBezTo>
                  <a:cubicBezTo>
                    <a:pt x="676" y="541"/>
                    <a:pt x="641" y="545"/>
                    <a:pt x="613" y="560"/>
                  </a:cubicBezTo>
                  <a:cubicBezTo>
                    <a:pt x="584" y="575"/>
                    <a:pt x="561" y="603"/>
                    <a:pt x="551" y="636"/>
                  </a:cubicBezTo>
                  <a:cubicBezTo>
                    <a:pt x="540" y="671"/>
                    <a:pt x="545" y="705"/>
                    <a:pt x="559" y="733"/>
                  </a:cubicBezTo>
                  <a:lnTo>
                    <a:pt x="560" y="733"/>
                  </a:lnTo>
                  <a:cubicBezTo>
                    <a:pt x="577" y="762"/>
                    <a:pt x="603" y="785"/>
                    <a:pt x="636" y="795"/>
                  </a:cubicBezTo>
                  <a:close/>
                  <a:moveTo>
                    <a:pt x="979" y="1244"/>
                  </a:moveTo>
                  <a:cubicBezTo>
                    <a:pt x="833" y="1322"/>
                    <a:pt x="657" y="1345"/>
                    <a:pt x="486" y="1294"/>
                  </a:cubicBezTo>
                  <a:cubicBezTo>
                    <a:pt x="315" y="1244"/>
                    <a:pt x="180" y="1127"/>
                    <a:pt x="102" y="980"/>
                  </a:cubicBezTo>
                  <a:cubicBezTo>
                    <a:pt x="23" y="833"/>
                    <a:pt x="1" y="656"/>
                    <a:pt x="52" y="486"/>
                  </a:cubicBezTo>
                  <a:cubicBezTo>
                    <a:pt x="103" y="316"/>
                    <a:pt x="220" y="181"/>
                    <a:pt x="366" y="103"/>
                  </a:cubicBezTo>
                  <a:cubicBezTo>
                    <a:pt x="513" y="24"/>
                    <a:pt x="689" y="0"/>
                    <a:pt x="859" y="52"/>
                  </a:cubicBezTo>
                  <a:cubicBezTo>
                    <a:pt x="1031" y="103"/>
                    <a:pt x="1165" y="219"/>
                    <a:pt x="1244" y="366"/>
                  </a:cubicBezTo>
                  <a:lnTo>
                    <a:pt x="1244" y="367"/>
                  </a:lnTo>
                  <a:cubicBezTo>
                    <a:pt x="1322" y="514"/>
                    <a:pt x="1345" y="690"/>
                    <a:pt x="1294" y="860"/>
                  </a:cubicBezTo>
                  <a:cubicBezTo>
                    <a:pt x="1243" y="1030"/>
                    <a:pt x="1126" y="1165"/>
                    <a:pt x="979" y="12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4961050" y="4716600"/>
              <a:ext cx="1062175" cy="344575"/>
            </a:xfrm>
            <a:custGeom>
              <a:avLst/>
              <a:gdLst/>
              <a:ahLst/>
              <a:cxnLst/>
              <a:rect l="l" t="t" r="r" b="b"/>
              <a:pathLst>
                <a:path w="42487" h="13783" extrusionOk="0">
                  <a:moveTo>
                    <a:pt x="12639" y="1"/>
                  </a:moveTo>
                  <a:lnTo>
                    <a:pt x="42487" y="10920"/>
                  </a:lnTo>
                  <a:lnTo>
                    <a:pt x="26154" y="13783"/>
                  </a:lnTo>
                  <a:lnTo>
                    <a:pt x="1" y="21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37" name="Google Shape;537;p33"/>
            <p:cNvSpPr/>
            <p:nvPr/>
          </p:nvSpPr>
          <p:spPr>
            <a:xfrm>
              <a:off x="4953675" y="4709975"/>
              <a:ext cx="1076875" cy="357800"/>
            </a:xfrm>
            <a:custGeom>
              <a:avLst/>
              <a:gdLst/>
              <a:ahLst/>
              <a:cxnLst/>
              <a:rect l="l" t="t" r="r" b="b"/>
              <a:pathLst>
                <a:path w="43075" h="14312" extrusionOk="0">
                  <a:moveTo>
                    <a:pt x="13036" y="26"/>
                  </a:moveTo>
                  <a:lnTo>
                    <a:pt x="42871" y="10942"/>
                  </a:lnTo>
                  <a:cubicBezTo>
                    <a:pt x="43006" y="10991"/>
                    <a:pt x="43075" y="11140"/>
                    <a:pt x="43025" y="11274"/>
                  </a:cubicBezTo>
                  <a:cubicBezTo>
                    <a:pt x="42990" y="11371"/>
                    <a:pt x="42904" y="11434"/>
                    <a:pt x="42810" y="11445"/>
                  </a:cubicBezTo>
                  <a:lnTo>
                    <a:pt x="26494" y="14302"/>
                  </a:lnTo>
                  <a:cubicBezTo>
                    <a:pt x="26441" y="14312"/>
                    <a:pt x="26390" y="14305"/>
                    <a:pt x="26343" y="14284"/>
                  </a:cubicBezTo>
                  <a:lnTo>
                    <a:pt x="192" y="2674"/>
                  </a:lnTo>
                  <a:cubicBezTo>
                    <a:pt x="60" y="2615"/>
                    <a:pt x="1" y="2462"/>
                    <a:pt x="59" y="2331"/>
                  </a:cubicBezTo>
                  <a:cubicBezTo>
                    <a:pt x="96" y="2248"/>
                    <a:pt x="171" y="2195"/>
                    <a:pt x="253" y="2181"/>
                  </a:cubicBezTo>
                  <a:lnTo>
                    <a:pt x="253" y="2181"/>
                  </a:lnTo>
                  <a:lnTo>
                    <a:pt x="12889" y="9"/>
                  </a:lnTo>
                  <a:cubicBezTo>
                    <a:pt x="12942" y="0"/>
                    <a:pt x="12993" y="7"/>
                    <a:pt x="13036" y="26"/>
                  </a:cubicBezTo>
                  <a:close/>
                  <a:moveTo>
                    <a:pt x="41784" y="11098"/>
                  </a:moveTo>
                  <a:lnTo>
                    <a:pt x="12911" y="534"/>
                  </a:lnTo>
                  <a:lnTo>
                    <a:pt x="1187" y="2547"/>
                  </a:lnTo>
                  <a:lnTo>
                    <a:pt x="26483" y="137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38" name="Google Shape;538;p33"/>
            <p:cNvSpPr/>
            <p:nvPr/>
          </p:nvSpPr>
          <p:spPr>
            <a:xfrm>
              <a:off x="4928800" y="4861825"/>
              <a:ext cx="367000" cy="139200"/>
            </a:xfrm>
            <a:custGeom>
              <a:avLst/>
              <a:gdLst/>
              <a:ahLst/>
              <a:cxnLst/>
              <a:rect l="l" t="t" r="r" b="b"/>
              <a:pathLst>
                <a:path w="14680" h="5568" extrusionOk="0">
                  <a:moveTo>
                    <a:pt x="8194" y="5567"/>
                  </a:moveTo>
                  <a:lnTo>
                    <a:pt x="14680" y="3605"/>
                  </a:lnTo>
                  <a:lnTo>
                    <a:pt x="6484" y="0"/>
                  </a:lnTo>
                  <a:lnTo>
                    <a:pt x="0" y="13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39" name="Google Shape;539;p33"/>
            <p:cNvSpPr/>
            <p:nvPr/>
          </p:nvSpPr>
          <p:spPr>
            <a:xfrm>
              <a:off x="4921725" y="4855125"/>
              <a:ext cx="381350" cy="152575"/>
            </a:xfrm>
            <a:custGeom>
              <a:avLst/>
              <a:gdLst/>
              <a:ahLst/>
              <a:cxnLst/>
              <a:rect l="l" t="t" r="r" b="b"/>
              <a:pathLst>
                <a:path w="15254" h="6103" extrusionOk="0">
                  <a:moveTo>
                    <a:pt x="8504" y="5556"/>
                  </a:moveTo>
                  <a:lnTo>
                    <a:pt x="14214" y="3827"/>
                  </a:lnTo>
                  <a:lnTo>
                    <a:pt x="6736" y="539"/>
                  </a:lnTo>
                  <a:lnTo>
                    <a:pt x="1056" y="1689"/>
                  </a:lnTo>
                  <a:close/>
                  <a:moveTo>
                    <a:pt x="15038" y="4122"/>
                  </a:moveTo>
                  <a:lnTo>
                    <a:pt x="8553" y="6084"/>
                  </a:lnTo>
                  <a:cubicBezTo>
                    <a:pt x="8490" y="6103"/>
                    <a:pt x="8421" y="6098"/>
                    <a:pt x="8358" y="6066"/>
                  </a:cubicBezTo>
                  <a:lnTo>
                    <a:pt x="164" y="1810"/>
                  </a:lnTo>
                  <a:cubicBezTo>
                    <a:pt x="96" y="1775"/>
                    <a:pt x="44" y="1710"/>
                    <a:pt x="28" y="1630"/>
                  </a:cubicBezTo>
                  <a:cubicBezTo>
                    <a:pt x="1" y="1490"/>
                    <a:pt x="91" y="1353"/>
                    <a:pt x="232" y="1324"/>
                  </a:cubicBezTo>
                  <a:lnTo>
                    <a:pt x="6694" y="18"/>
                  </a:lnTo>
                  <a:cubicBezTo>
                    <a:pt x="6751" y="0"/>
                    <a:pt x="6813" y="4"/>
                    <a:pt x="6872" y="29"/>
                  </a:cubicBezTo>
                  <a:lnTo>
                    <a:pt x="15067" y="3635"/>
                  </a:lnTo>
                  <a:cubicBezTo>
                    <a:pt x="15134" y="3664"/>
                    <a:pt x="15188" y="3721"/>
                    <a:pt x="15212" y="3798"/>
                  </a:cubicBezTo>
                  <a:cubicBezTo>
                    <a:pt x="15253" y="3935"/>
                    <a:pt x="15175" y="4080"/>
                    <a:pt x="15038" y="41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40" name="Google Shape;540;p33"/>
            <p:cNvSpPr/>
            <p:nvPr/>
          </p:nvSpPr>
          <p:spPr>
            <a:xfrm>
              <a:off x="4982075" y="4876650"/>
              <a:ext cx="209950" cy="116150"/>
            </a:xfrm>
            <a:custGeom>
              <a:avLst/>
              <a:gdLst/>
              <a:ahLst/>
              <a:cxnLst/>
              <a:rect l="l" t="t" r="r" b="b"/>
              <a:pathLst>
                <a:path w="8398" h="4646" extrusionOk="0">
                  <a:moveTo>
                    <a:pt x="178" y="528"/>
                  </a:moveTo>
                  <a:cubicBezTo>
                    <a:pt x="51" y="462"/>
                    <a:pt x="1" y="305"/>
                    <a:pt x="66" y="178"/>
                  </a:cubicBezTo>
                  <a:cubicBezTo>
                    <a:pt x="132" y="50"/>
                    <a:pt x="289" y="0"/>
                    <a:pt x="416" y="66"/>
                  </a:cubicBezTo>
                  <a:lnTo>
                    <a:pt x="8220" y="4118"/>
                  </a:lnTo>
                  <a:cubicBezTo>
                    <a:pt x="8347" y="4183"/>
                    <a:pt x="8398" y="4341"/>
                    <a:pt x="8331" y="4468"/>
                  </a:cubicBezTo>
                  <a:cubicBezTo>
                    <a:pt x="8266" y="4595"/>
                    <a:pt x="8108" y="4645"/>
                    <a:pt x="7982" y="45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41" name="Google Shape;541;p33"/>
            <p:cNvSpPr/>
            <p:nvPr/>
          </p:nvSpPr>
          <p:spPr>
            <a:xfrm>
              <a:off x="5015525" y="4921575"/>
              <a:ext cx="65200" cy="28900"/>
            </a:xfrm>
            <a:custGeom>
              <a:avLst/>
              <a:gdLst/>
              <a:ahLst/>
              <a:cxnLst/>
              <a:rect l="l" t="t" r="r" b="b"/>
              <a:pathLst>
                <a:path w="2608" h="1156" extrusionOk="0">
                  <a:moveTo>
                    <a:pt x="2249" y="38"/>
                  </a:moveTo>
                  <a:cubicBezTo>
                    <a:pt x="2387" y="0"/>
                    <a:pt x="2530" y="80"/>
                    <a:pt x="2569" y="218"/>
                  </a:cubicBezTo>
                  <a:cubicBezTo>
                    <a:pt x="2608" y="356"/>
                    <a:pt x="2528" y="499"/>
                    <a:pt x="2390" y="538"/>
                  </a:cubicBezTo>
                  <a:lnTo>
                    <a:pt x="361" y="1117"/>
                  </a:lnTo>
                  <a:cubicBezTo>
                    <a:pt x="222" y="1155"/>
                    <a:pt x="78" y="1075"/>
                    <a:pt x="40" y="937"/>
                  </a:cubicBezTo>
                  <a:cubicBezTo>
                    <a:pt x="1" y="799"/>
                    <a:pt x="81" y="656"/>
                    <a:pt x="219" y="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42" name="Google Shape;542;p33"/>
            <p:cNvSpPr/>
            <p:nvPr/>
          </p:nvSpPr>
          <p:spPr>
            <a:xfrm>
              <a:off x="5254200" y="4676275"/>
              <a:ext cx="910125" cy="351375"/>
            </a:xfrm>
            <a:custGeom>
              <a:avLst/>
              <a:gdLst/>
              <a:ahLst/>
              <a:cxnLst/>
              <a:rect l="l" t="t" r="r" b="b"/>
              <a:pathLst>
                <a:path w="36405" h="14055" extrusionOk="0">
                  <a:moveTo>
                    <a:pt x="272" y="717"/>
                  </a:moveTo>
                  <a:cubicBezTo>
                    <a:pt x="92" y="651"/>
                    <a:pt x="0" y="450"/>
                    <a:pt x="67" y="272"/>
                  </a:cubicBezTo>
                  <a:cubicBezTo>
                    <a:pt x="132" y="92"/>
                    <a:pt x="332" y="0"/>
                    <a:pt x="512" y="67"/>
                  </a:cubicBezTo>
                  <a:lnTo>
                    <a:pt x="36133" y="13339"/>
                  </a:lnTo>
                  <a:cubicBezTo>
                    <a:pt x="36313" y="13406"/>
                    <a:pt x="36405" y="13605"/>
                    <a:pt x="36338" y="13784"/>
                  </a:cubicBezTo>
                  <a:cubicBezTo>
                    <a:pt x="36273" y="13963"/>
                    <a:pt x="36073" y="14055"/>
                    <a:pt x="35894" y="139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43" name="Google Shape;543;p33"/>
            <p:cNvSpPr/>
            <p:nvPr/>
          </p:nvSpPr>
          <p:spPr>
            <a:xfrm>
              <a:off x="5354625" y="5150575"/>
              <a:ext cx="11500" cy="55700"/>
            </a:xfrm>
            <a:custGeom>
              <a:avLst/>
              <a:gdLst/>
              <a:ahLst/>
              <a:cxnLst/>
              <a:rect l="l" t="t" r="r" b="b"/>
              <a:pathLst>
                <a:path w="460" h="2228" extrusionOk="0">
                  <a:moveTo>
                    <a:pt x="295" y="74"/>
                  </a:moveTo>
                  <a:cubicBezTo>
                    <a:pt x="144" y="401"/>
                    <a:pt x="89" y="776"/>
                    <a:pt x="56" y="1132"/>
                  </a:cubicBezTo>
                  <a:cubicBezTo>
                    <a:pt x="26" y="1438"/>
                    <a:pt x="1" y="1935"/>
                    <a:pt x="241" y="2168"/>
                  </a:cubicBezTo>
                  <a:cubicBezTo>
                    <a:pt x="303" y="2227"/>
                    <a:pt x="439" y="2200"/>
                    <a:pt x="431" y="2096"/>
                  </a:cubicBezTo>
                  <a:cubicBezTo>
                    <a:pt x="400" y="1769"/>
                    <a:pt x="295" y="1478"/>
                    <a:pt x="306" y="1138"/>
                  </a:cubicBezTo>
                  <a:cubicBezTo>
                    <a:pt x="317" y="791"/>
                    <a:pt x="404" y="461"/>
                    <a:pt x="448" y="121"/>
                  </a:cubicBezTo>
                  <a:cubicBezTo>
                    <a:pt x="459" y="41"/>
                    <a:pt x="329" y="1"/>
                    <a:pt x="295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44" name="Google Shape;544;p33"/>
            <p:cNvSpPr/>
            <p:nvPr/>
          </p:nvSpPr>
          <p:spPr>
            <a:xfrm>
              <a:off x="4729875" y="4790750"/>
              <a:ext cx="103200" cy="59150"/>
            </a:xfrm>
            <a:custGeom>
              <a:avLst/>
              <a:gdLst/>
              <a:ahLst/>
              <a:cxnLst/>
              <a:rect l="l" t="t" r="r" b="b"/>
              <a:pathLst>
                <a:path w="4128" h="2366" extrusionOk="0">
                  <a:moveTo>
                    <a:pt x="47" y="90"/>
                  </a:moveTo>
                  <a:cubicBezTo>
                    <a:pt x="766" y="493"/>
                    <a:pt x="1409" y="1035"/>
                    <a:pt x="2088" y="1501"/>
                  </a:cubicBezTo>
                  <a:cubicBezTo>
                    <a:pt x="2632" y="1875"/>
                    <a:pt x="3320" y="2330"/>
                    <a:pt x="3998" y="2362"/>
                  </a:cubicBezTo>
                  <a:cubicBezTo>
                    <a:pt x="4094" y="2366"/>
                    <a:pt x="4128" y="2236"/>
                    <a:pt x="4050" y="2185"/>
                  </a:cubicBezTo>
                  <a:cubicBezTo>
                    <a:pt x="3430" y="1778"/>
                    <a:pt x="2701" y="1517"/>
                    <a:pt x="2061" y="1123"/>
                  </a:cubicBezTo>
                  <a:cubicBezTo>
                    <a:pt x="1412" y="725"/>
                    <a:pt x="777" y="352"/>
                    <a:pt x="90" y="22"/>
                  </a:cubicBezTo>
                  <a:cubicBezTo>
                    <a:pt x="45" y="1"/>
                    <a:pt x="1" y="65"/>
                    <a:pt x="47" y="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4757525" y="4782525"/>
              <a:ext cx="46175" cy="25800"/>
            </a:xfrm>
            <a:custGeom>
              <a:avLst/>
              <a:gdLst/>
              <a:ahLst/>
              <a:cxnLst/>
              <a:rect l="l" t="t" r="r" b="b"/>
              <a:pathLst>
                <a:path w="1847" h="1032" extrusionOk="0">
                  <a:moveTo>
                    <a:pt x="91" y="198"/>
                  </a:moveTo>
                  <a:cubicBezTo>
                    <a:pt x="633" y="457"/>
                    <a:pt x="1147" y="837"/>
                    <a:pt x="1723" y="1012"/>
                  </a:cubicBezTo>
                  <a:cubicBezTo>
                    <a:pt x="1785" y="1031"/>
                    <a:pt x="1846" y="947"/>
                    <a:pt x="1794" y="900"/>
                  </a:cubicBezTo>
                  <a:cubicBezTo>
                    <a:pt x="1339" y="500"/>
                    <a:pt x="722" y="256"/>
                    <a:pt x="165" y="36"/>
                  </a:cubicBezTo>
                  <a:cubicBezTo>
                    <a:pt x="71" y="0"/>
                    <a:pt x="1" y="154"/>
                    <a:pt x="91" y="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46" name="Google Shape;546;p33"/>
            <p:cNvSpPr/>
            <p:nvPr/>
          </p:nvSpPr>
          <p:spPr>
            <a:xfrm>
              <a:off x="6049500" y="4958150"/>
              <a:ext cx="92750" cy="34550"/>
            </a:xfrm>
            <a:custGeom>
              <a:avLst/>
              <a:gdLst/>
              <a:ahLst/>
              <a:cxnLst/>
              <a:rect l="l" t="t" r="r" b="b"/>
              <a:pathLst>
                <a:path w="3710" h="1382" extrusionOk="0">
                  <a:moveTo>
                    <a:pt x="3630" y="1232"/>
                  </a:moveTo>
                  <a:cubicBezTo>
                    <a:pt x="2510" y="815"/>
                    <a:pt x="1328" y="126"/>
                    <a:pt x="128" y="11"/>
                  </a:cubicBezTo>
                  <a:cubicBezTo>
                    <a:pt x="5" y="1"/>
                    <a:pt x="0" y="167"/>
                    <a:pt x="95" y="208"/>
                  </a:cubicBezTo>
                  <a:cubicBezTo>
                    <a:pt x="1198" y="680"/>
                    <a:pt x="2428" y="1066"/>
                    <a:pt x="3590" y="1359"/>
                  </a:cubicBezTo>
                  <a:cubicBezTo>
                    <a:pt x="3675" y="1382"/>
                    <a:pt x="3709" y="1262"/>
                    <a:pt x="3630" y="1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47" name="Google Shape;547;p33"/>
            <p:cNvSpPr/>
            <p:nvPr/>
          </p:nvSpPr>
          <p:spPr>
            <a:xfrm>
              <a:off x="6095225" y="4957000"/>
              <a:ext cx="47200" cy="22600"/>
            </a:xfrm>
            <a:custGeom>
              <a:avLst/>
              <a:gdLst/>
              <a:ahLst/>
              <a:cxnLst/>
              <a:rect l="l" t="t" r="r" b="b"/>
              <a:pathLst>
                <a:path w="1888" h="904" extrusionOk="0">
                  <a:moveTo>
                    <a:pt x="1771" y="691"/>
                  </a:moveTo>
                  <a:cubicBezTo>
                    <a:pt x="1200" y="503"/>
                    <a:pt x="680" y="280"/>
                    <a:pt x="137" y="25"/>
                  </a:cubicBezTo>
                  <a:cubicBezTo>
                    <a:pt x="83" y="0"/>
                    <a:pt x="0" y="51"/>
                    <a:pt x="42" y="114"/>
                  </a:cubicBezTo>
                  <a:cubicBezTo>
                    <a:pt x="387" y="648"/>
                    <a:pt x="1149" y="726"/>
                    <a:pt x="1716" y="873"/>
                  </a:cubicBezTo>
                  <a:cubicBezTo>
                    <a:pt x="1835" y="904"/>
                    <a:pt x="1887" y="729"/>
                    <a:pt x="1771" y="6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5283625" y="4675675"/>
              <a:ext cx="65200" cy="25275"/>
            </a:xfrm>
            <a:custGeom>
              <a:avLst/>
              <a:gdLst/>
              <a:ahLst/>
              <a:cxnLst/>
              <a:rect l="l" t="t" r="r" b="b"/>
              <a:pathLst>
                <a:path w="2608" h="1011" extrusionOk="0">
                  <a:moveTo>
                    <a:pt x="64" y="120"/>
                  </a:moveTo>
                  <a:cubicBezTo>
                    <a:pt x="820" y="428"/>
                    <a:pt x="1663" y="985"/>
                    <a:pt x="2493" y="1008"/>
                  </a:cubicBezTo>
                  <a:cubicBezTo>
                    <a:pt x="2565" y="1010"/>
                    <a:pt x="2607" y="900"/>
                    <a:pt x="2536" y="866"/>
                  </a:cubicBezTo>
                  <a:cubicBezTo>
                    <a:pt x="2174" y="694"/>
                    <a:pt x="1777" y="597"/>
                    <a:pt x="1404" y="453"/>
                  </a:cubicBezTo>
                  <a:cubicBezTo>
                    <a:pt x="969" y="285"/>
                    <a:pt x="549" y="123"/>
                    <a:pt x="95" y="17"/>
                  </a:cubicBezTo>
                  <a:cubicBezTo>
                    <a:pt x="27" y="1"/>
                    <a:pt x="1" y="93"/>
                    <a:pt x="64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49" name="Google Shape;549;p33"/>
            <p:cNvSpPr/>
            <p:nvPr/>
          </p:nvSpPr>
          <p:spPr>
            <a:xfrm>
              <a:off x="5290475" y="4663700"/>
              <a:ext cx="28925" cy="13700"/>
            </a:xfrm>
            <a:custGeom>
              <a:avLst/>
              <a:gdLst/>
              <a:ahLst/>
              <a:cxnLst/>
              <a:rect l="l" t="t" r="r" b="b"/>
              <a:pathLst>
                <a:path w="1157" h="548" extrusionOk="0">
                  <a:moveTo>
                    <a:pt x="98" y="175"/>
                  </a:moveTo>
                  <a:cubicBezTo>
                    <a:pt x="266" y="256"/>
                    <a:pt x="435" y="333"/>
                    <a:pt x="608" y="405"/>
                  </a:cubicBezTo>
                  <a:cubicBezTo>
                    <a:pt x="764" y="470"/>
                    <a:pt x="915" y="547"/>
                    <a:pt x="1087" y="516"/>
                  </a:cubicBezTo>
                  <a:cubicBezTo>
                    <a:pt x="1139" y="507"/>
                    <a:pt x="1157" y="435"/>
                    <a:pt x="1121" y="399"/>
                  </a:cubicBezTo>
                  <a:cubicBezTo>
                    <a:pt x="1019" y="294"/>
                    <a:pt x="882" y="254"/>
                    <a:pt x="748" y="201"/>
                  </a:cubicBezTo>
                  <a:cubicBezTo>
                    <a:pt x="557" y="125"/>
                    <a:pt x="373" y="50"/>
                    <a:pt x="170" y="16"/>
                  </a:cubicBezTo>
                  <a:cubicBezTo>
                    <a:pt x="82" y="1"/>
                    <a:pt x="1" y="128"/>
                    <a:pt x="98" y="1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50" name="Google Shape;550;p33"/>
            <p:cNvSpPr/>
            <p:nvPr/>
          </p:nvSpPr>
          <p:spPr>
            <a:xfrm>
              <a:off x="5245550" y="4716725"/>
              <a:ext cx="732500" cy="289100"/>
            </a:xfrm>
            <a:custGeom>
              <a:avLst/>
              <a:gdLst/>
              <a:ahLst/>
              <a:cxnLst/>
              <a:rect l="l" t="t" r="r" b="b"/>
              <a:pathLst>
                <a:path w="29300" h="11564" extrusionOk="0">
                  <a:moveTo>
                    <a:pt x="1" y="486"/>
                  </a:moveTo>
                  <a:lnTo>
                    <a:pt x="187" y="1"/>
                  </a:lnTo>
                  <a:lnTo>
                    <a:pt x="29299" y="11077"/>
                  </a:lnTo>
                  <a:lnTo>
                    <a:pt x="29115" y="1156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51" name="Google Shape;551;p33"/>
            <p:cNvSpPr/>
            <p:nvPr/>
          </p:nvSpPr>
          <p:spPr>
            <a:xfrm>
              <a:off x="6138200" y="5015300"/>
              <a:ext cx="19700" cy="47750"/>
            </a:xfrm>
            <a:custGeom>
              <a:avLst/>
              <a:gdLst/>
              <a:ahLst/>
              <a:cxnLst/>
              <a:rect l="l" t="t" r="r" b="b"/>
              <a:pathLst>
                <a:path w="788" h="1910" extrusionOk="0">
                  <a:moveTo>
                    <a:pt x="604" y="88"/>
                  </a:moveTo>
                  <a:cubicBezTo>
                    <a:pt x="492" y="335"/>
                    <a:pt x="463" y="619"/>
                    <a:pt x="398" y="882"/>
                  </a:cubicBezTo>
                  <a:cubicBezTo>
                    <a:pt x="321" y="1203"/>
                    <a:pt x="133" y="1462"/>
                    <a:pt x="32" y="1767"/>
                  </a:cubicBezTo>
                  <a:cubicBezTo>
                    <a:pt x="1" y="1858"/>
                    <a:pt x="113" y="1910"/>
                    <a:pt x="179" y="1858"/>
                  </a:cubicBezTo>
                  <a:cubicBezTo>
                    <a:pt x="625" y="1518"/>
                    <a:pt x="750" y="640"/>
                    <a:pt x="781" y="115"/>
                  </a:cubicBezTo>
                  <a:cubicBezTo>
                    <a:pt x="788" y="4"/>
                    <a:pt x="642" y="1"/>
                    <a:pt x="604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6154750" y="5019575"/>
              <a:ext cx="14400" cy="21950"/>
            </a:xfrm>
            <a:custGeom>
              <a:avLst/>
              <a:gdLst/>
              <a:ahLst/>
              <a:cxnLst/>
              <a:rect l="l" t="t" r="r" b="b"/>
              <a:pathLst>
                <a:path w="576" h="878" extrusionOk="0">
                  <a:moveTo>
                    <a:pt x="35" y="98"/>
                  </a:moveTo>
                  <a:cubicBezTo>
                    <a:pt x="117" y="223"/>
                    <a:pt x="153" y="364"/>
                    <a:pt x="214" y="500"/>
                  </a:cubicBezTo>
                  <a:cubicBezTo>
                    <a:pt x="267" y="623"/>
                    <a:pt x="266" y="824"/>
                    <a:pt x="414" y="868"/>
                  </a:cubicBezTo>
                  <a:cubicBezTo>
                    <a:pt x="445" y="878"/>
                    <a:pt x="484" y="870"/>
                    <a:pt x="508" y="847"/>
                  </a:cubicBezTo>
                  <a:cubicBezTo>
                    <a:pt x="513" y="841"/>
                    <a:pt x="517" y="836"/>
                    <a:pt x="521" y="831"/>
                  </a:cubicBezTo>
                  <a:cubicBezTo>
                    <a:pt x="553" y="799"/>
                    <a:pt x="576" y="749"/>
                    <a:pt x="560" y="703"/>
                  </a:cubicBezTo>
                  <a:cubicBezTo>
                    <a:pt x="520" y="578"/>
                    <a:pt x="471" y="458"/>
                    <a:pt x="409" y="344"/>
                  </a:cubicBezTo>
                  <a:cubicBezTo>
                    <a:pt x="344" y="222"/>
                    <a:pt x="222" y="125"/>
                    <a:pt x="120" y="37"/>
                  </a:cubicBezTo>
                  <a:cubicBezTo>
                    <a:pt x="77" y="0"/>
                    <a:pt x="1" y="43"/>
                    <a:pt x="35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6044600" y="4996225"/>
              <a:ext cx="46450" cy="34475"/>
            </a:xfrm>
            <a:custGeom>
              <a:avLst/>
              <a:gdLst/>
              <a:ahLst/>
              <a:cxnLst/>
              <a:rect l="l" t="t" r="r" b="b"/>
              <a:pathLst>
                <a:path w="1858" h="1379" extrusionOk="0">
                  <a:moveTo>
                    <a:pt x="1380" y="156"/>
                  </a:moveTo>
                  <a:cubicBezTo>
                    <a:pt x="1039" y="1"/>
                    <a:pt x="562" y="48"/>
                    <a:pt x="310" y="347"/>
                  </a:cubicBezTo>
                  <a:cubicBezTo>
                    <a:pt x="1" y="714"/>
                    <a:pt x="377" y="1077"/>
                    <a:pt x="715" y="1226"/>
                  </a:cubicBezTo>
                  <a:cubicBezTo>
                    <a:pt x="1063" y="1378"/>
                    <a:pt x="1536" y="1270"/>
                    <a:pt x="1761" y="960"/>
                  </a:cubicBezTo>
                  <a:cubicBezTo>
                    <a:pt x="1857" y="827"/>
                    <a:pt x="1856" y="663"/>
                    <a:pt x="1797" y="515"/>
                  </a:cubicBezTo>
                  <a:cubicBezTo>
                    <a:pt x="1730" y="353"/>
                    <a:pt x="1492" y="127"/>
                    <a:pt x="1313" y="204"/>
                  </a:cubicBezTo>
                  <a:cubicBezTo>
                    <a:pt x="1283" y="218"/>
                    <a:pt x="1270" y="255"/>
                    <a:pt x="1277" y="286"/>
                  </a:cubicBezTo>
                  <a:cubicBezTo>
                    <a:pt x="1326" y="502"/>
                    <a:pt x="1752" y="545"/>
                    <a:pt x="1557" y="833"/>
                  </a:cubicBezTo>
                  <a:cubicBezTo>
                    <a:pt x="1415" y="1042"/>
                    <a:pt x="1087" y="1077"/>
                    <a:pt x="865" y="1019"/>
                  </a:cubicBezTo>
                  <a:cubicBezTo>
                    <a:pt x="643" y="960"/>
                    <a:pt x="293" y="716"/>
                    <a:pt x="513" y="472"/>
                  </a:cubicBezTo>
                  <a:cubicBezTo>
                    <a:pt x="709" y="254"/>
                    <a:pt x="1051" y="214"/>
                    <a:pt x="1318" y="293"/>
                  </a:cubicBezTo>
                  <a:cubicBezTo>
                    <a:pt x="1398" y="317"/>
                    <a:pt x="1460" y="192"/>
                    <a:pt x="1380" y="1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6054175" y="5040750"/>
              <a:ext cx="76525" cy="19625"/>
            </a:xfrm>
            <a:custGeom>
              <a:avLst/>
              <a:gdLst/>
              <a:ahLst/>
              <a:cxnLst/>
              <a:rect l="l" t="t" r="r" b="b"/>
              <a:pathLst>
                <a:path w="3061" h="785" extrusionOk="0">
                  <a:moveTo>
                    <a:pt x="3014" y="3"/>
                  </a:moveTo>
                  <a:cubicBezTo>
                    <a:pt x="2072" y="60"/>
                    <a:pt x="878" y="158"/>
                    <a:pt x="61" y="663"/>
                  </a:cubicBezTo>
                  <a:cubicBezTo>
                    <a:pt x="0" y="701"/>
                    <a:pt x="37" y="784"/>
                    <a:pt x="104" y="775"/>
                  </a:cubicBezTo>
                  <a:cubicBezTo>
                    <a:pt x="598" y="713"/>
                    <a:pt x="1078" y="536"/>
                    <a:pt x="1564" y="425"/>
                  </a:cubicBezTo>
                  <a:cubicBezTo>
                    <a:pt x="2051" y="314"/>
                    <a:pt x="2542" y="216"/>
                    <a:pt x="3022" y="76"/>
                  </a:cubicBezTo>
                  <a:cubicBezTo>
                    <a:pt x="3060" y="65"/>
                    <a:pt x="3058" y="1"/>
                    <a:pt x="3014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55" name="Google Shape;555;p33"/>
            <p:cNvSpPr/>
            <p:nvPr/>
          </p:nvSpPr>
          <p:spPr>
            <a:xfrm>
              <a:off x="6004350" y="5062250"/>
              <a:ext cx="29675" cy="9250"/>
            </a:xfrm>
            <a:custGeom>
              <a:avLst/>
              <a:gdLst/>
              <a:ahLst/>
              <a:cxnLst/>
              <a:rect l="l" t="t" r="r" b="b"/>
              <a:pathLst>
                <a:path w="1187" h="370" extrusionOk="0">
                  <a:moveTo>
                    <a:pt x="1121" y="42"/>
                  </a:moveTo>
                  <a:cubicBezTo>
                    <a:pt x="933" y="26"/>
                    <a:pt x="765" y="1"/>
                    <a:pt x="576" y="22"/>
                  </a:cubicBezTo>
                  <a:cubicBezTo>
                    <a:pt x="393" y="42"/>
                    <a:pt x="184" y="60"/>
                    <a:pt x="44" y="189"/>
                  </a:cubicBezTo>
                  <a:cubicBezTo>
                    <a:pt x="1" y="230"/>
                    <a:pt x="24" y="290"/>
                    <a:pt x="71" y="309"/>
                  </a:cubicBezTo>
                  <a:cubicBezTo>
                    <a:pt x="218" y="370"/>
                    <a:pt x="358" y="324"/>
                    <a:pt x="507" y="292"/>
                  </a:cubicBezTo>
                  <a:cubicBezTo>
                    <a:pt x="707" y="249"/>
                    <a:pt x="914" y="158"/>
                    <a:pt x="1119" y="145"/>
                  </a:cubicBezTo>
                  <a:cubicBezTo>
                    <a:pt x="1185" y="141"/>
                    <a:pt x="1187" y="48"/>
                    <a:pt x="1121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56" name="Google Shape;556;p33"/>
            <p:cNvSpPr/>
            <p:nvPr/>
          </p:nvSpPr>
          <p:spPr>
            <a:xfrm>
              <a:off x="5264600" y="5077900"/>
              <a:ext cx="103800" cy="49400"/>
            </a:xfrm>
            <a:custGeom>
              <a:avLst/>
              <a:gdLst/>
              <a:ahLst/>
              <a:cxnLst/>
              <a:rect l="l" t="t" r="r" b="b"/>
              <a:pathLst>
                <a:path w="4152" h="1976" extrusionOk="0">
                  <a:moveTo>
                    <a:pt x="32" y="65"/>
                  </a:moveTo>
                  <a:cubicBezTo>
                    <a:pt x="1302" y="631"/>
                    <a:pt x="2584" y="1864"/>
                    <a:pt x="4014" y="1969"/>
                  </a:cubicBezTo>
                  <a:cubicBezTo>
                    <a:pt x="4102" y="1975"/>
                    <a:pt x="4152" y="1833"/>
                    <a:pt x="4066" y="1794"/>
                  </a:cubicBezTo>
                  <a:cubicBezTo>
                    <a:pt x="3408" y="1485"/>
                    <a:pt x="2712" y="1279"/>
                    <a:pt x="2056" y="952"/>
                  </a:cubicBezTo>
                  <a:cubicBezTo>
                    <a:pt x="1389" y="621"/>
                    <a:pt x="740" y="289"/>
                    <a:pt x="47" y="14"/>
                  </a:cubicBezTo>
                  <a:cubicBezTo>
                    <a:pt x="15" y="1"/>
                    <a:pt x="1" y="52"/>
                    <a:pt x="32" y="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5340700" y="5093775"/>
              <a:ext cx="41325" cy="22700"/>
            </a:xfrm>
            <a:custGeom>
              <a:avLst/>
              <a:gdLst/>
              <a:ahLst/>
              <a:cxnLst/>
              <a:rect l="l" t="t" r="r" b="b"/>
              <a:pathLst>
                <a:path w="1653" h="908" extrusionOk="0">
                  <a:moveTo>
                    <a:pt x="27" y="68"/>
                  </a:moveTo>
                  <a:cubicBezTo>
                    <a:pt x="410" y="429"/>
                    <a:pt x="947" y="908"/>
                    <a:pt x="1510" y="902"/>
                  </a:cubicBezTo>
                  <a:cubicBezTo>
                    <a:pt x="1598" y="902"/>
                    <a:pt x="1652" y="771"/>
                    <a:pt x="1563" y="726"/>
                  </a:cubicBezTo>
                  <a:cubicBezTo>
                    <a:pt x="1341" y="614"/>
                    <a:pt x="1091" y="564"/>
                    <a:pt x="863" y="464"/>
                  </a:cubicBezTo>
                  <a:cubicBezTo>
                    <a:pt x="580" y="341"/>
                    <a:pt x="310" y="209"/>
                    <a:pt x="65" y="22"/>
                  </a:cubicBezTo>
                  <a:cubicBezTo>
                    <a:pt x="37" y="1"/>
                    <a:pt x="0" y="45"/>
                    <a:pt x="27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6267275" y="4251325"/>
              <a:ext cx="87225" cy="28925"/>
            </a:xfrm>
            <a:custGeom>
              <a:avLst/>
              <a:gdLst/>
              <a:ahLst/>
              <a:cxnLst/>
              <a:rect l="l" t="t" r="r" b="b"/>
              <a:pathLst>
                <a:path w="3489" h="1157" extrusionOk="0">
                  <a:moveTo>
                    <a:pt x="49" y="92"/>
                  </a:moveTo>
                  <a:cubicBezTo>
                    <a:pt x="1181" y="289"/>
                    <a:pt x="2200" y="1004"/>
                    <a:pt x="3331" y="1144"/>
                  </a:cubicBezTo>
                  <a:cubicBezTo>
                    <a:pt x="3440" y="1157"/>
                    <a:pt x="3488" y="988"/>
                    <a:pt x="3393" y="938"/>
                  </a:cubicBezTo>
                  <a:cubicBezTo>
                    <a:pt x="2400" y="417"/>
                    <a:pt x="1176" y="105"/>
                    <a:pt x="63" y="5"/>
                  </a:cubicBezTo>
                  <a:cubicBezTo>
                    <a:pt x="14" y="0"/>
                    <a:pt x="1" y="84"/>
                    <a:pt x="49" y="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6299150" y="4279275"/>
              <a:ext cx="40600" cy="15125"/>
            </a:xfrm>
            <a:custGeom>
              <a:avLst/>
              <a:gdLst/>
              <a:ahLst/>
              <a:cxnLst/>
              <a:rect l="l" t="t" r="r" b="b"/>
              <a:pathLst>
                <a:path w="1624" h="605" extrusionOk="0">
                  <a:moveTo>
                    <a:pt x="72" y="133"/>
                  </a:moveTo>
                  <a:cubicBezTo>
                    <a:pt x="313" y="214"/>
                    <a:pt x="545" y="308"/>
                    <a:pt x="783" y="390"/>
                  </a:cubicBezTo>
                  <a:cubicBezTo>
                    <a:pt x="1014" y="470"/>
                    <a:pt x="1289" y="604"/>
                    <a:pt x="1535" y="579"/>
                  </a:cubicBezTo>
                  <a:cubicBezTo>
                    <a:pt x="1602" y="572"/>
                    <a:pt x="1624" y="498"/>
                    <a:pt x="1572" y="455"/>
                  </a:cubicBezTo>
                  <a:cubicBezTo>
                    <a:pt x="1400" y="315"/>
                    <a:pt x="1155" y="286"/>
                    <a:pt x="943" y="227"/>
                  </a:cubicBezTo>
                  <a:cubicBezTo>
                    <a:pt x="667" y="148"/>
                    <a:pt x="384" y="96"/>
                    <a:pt x="106" y="21"/>
                  </a:cubicBezTo>
                  <a:cubicBezTo>
                    <a:pt x="33" y="1"/>
                    <a:pt x="1" y="109"/>
                    <a:pt x="72" y="1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5510475" y="4065025"/>
              <a:ext cx="44800" cy="99675"/>
            </a:xfrm>
            <a:custGeom>
              <a:avLst/>
              <a:gdLst/>
              <a:ahLst/>
              <a:cxnLst/>
              <a:rect l="l" t="t" r="r" b="b"/>
              <a:pathLst>
                <a:path w="1792" h="3987" extrusionOk="0">
                  <a:moveTo>
                    <a:pt x="1620" y="89"/>
                  </a:moveTo>
                  <a:cubicBezTo>
                    <a:pt x="943" y="1280"/>
                    <a:pt x="286" y="2528"/>
                    <a:pt x="15" y="3880"/>
                  </a:cubicBezTo>
                  <a:cubicBezTo>
                    <a:pt x="0" y="3958"/>
                    <a:pt x="99" y="3986"/>
                    <a:pt x="129" y="3915"/>
                  </a:cubicBezTo>
                  <a:cubicBezTo>
                    <a:pt x="664" y="2662"/>
                    <a:pt x="1170" y="1405"/>
                    <a:pt x="1750" y="171"/>
                  </a:cubicBezTo>
                  <a:cubicBezTo>
                    <a:pt x="1791" y="84"/>
                    <a:pt x="1670" y="1"/>
                    <a:pt x="1620" y="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</p:grpSp>
      <p:grpSp>
        <p:nvGrpSpPr>
          <p:cNvPr id="561" name="Google Shape;561;p33"/>
          <p:cNvGrpSpPr/>
          <p:nvPr/>
        </p:nvGrpSpPr>
        <p:grpSpPr>
          <a:xfrm>
            <a:off x="1332372" y="6119323"/>
            <a:ext cx="1690852" cy="562233"/>
            <a:chOff x="1362350" y="5562775"/>
            <a:chExt cx="1486475" cy="494275"/>
          </a:xfrm>
        </p:grpSpPr>
        <p:sp>
          <p:nvSpPr>
            <p:cNvPr id="562" name="Google Shape;562;p33"/>
            <p:cNvSpPr/>
            <p:nvPr/>
          </p:nvSpPr>
          <p:spPr>
            <a:xfrm>
              <a:off x="1436125" y="5742425"/>
              <a:ext cx="1252400" cy="304700"/>
            </a:xfrm>
            <a:custGeom>
              <a:avLst/>
              <a:gdLst/>
              <a:ahLst/>
              <a:cxnLst/>
              <a:rect l="l" t="t" r="r" b="b"/>
              <a:pathLst>
                <a:path w="50096" h="12188" extrusionOk="0">
                  <a:moveTo>
                    <a:pt x="240" y="2126"/>
                  </a:moveTo>
                  <a:cubicBezTo>
                    <a:pt x="1533" y="5249"/>
                    <a:pt x="1128" y="8115"/>
                    <a:pt x="0" y="10870"/>
                  </a:cubicBezTo>
                  <a:cubicBezTo>
                    <a:pt x="0" y="10870"/>
                    <a:pt x="44887" y="12187"/>
                    <a:pt x="46396" y="11280"/>
                  </a:cubicBezTo>
                  <a:cubicBezTo>
                    <a:pt x="47904" y="10374"/>
                    <a:pt x="50095" y="1632"/>
                    <a:pt x="47720" y="817"/>
                  </a:cubicBezTo>
                  <a:cubicBezTo>
                    <a:pt x="45344" y="1"/>
                    <a:pt x="2884" y="1118"/>
                    <a:pt x="240" y="21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1424600" y="5742500"/>
              <a:ext cx="1242900" cy="314550"/>
            </a:xfrm>
            <a:custGeom>
              <a:avLst/>
              <a:gdLst/>
              <a:ahLst/>
              <a:cxnLst/>
              <a:rect l="l" t="t" r="r" b="b"/>
              <a:pathLst>
                <a:path w="49716" h="12582" extrusionOk="0">
                  <a:moveTo>
                    <a:pt x="1245" y="2402"/>
                  </a:moveTo>
                  <a:cubicBezTo>
                    <a:pt x="1786" y="3867"/>
                    <a:pt x="1969" y="5280"/>
                    <a:pt x="1893" y="6655"/>
                  </a:cubicBezTo>
                  <a:cubicBezTo>
                    <a:pt x="1820" y="7966"/>
                    <a:pt x="1512" y="9236"/>
                    <a:pt x="1049" y="10479"/>
                  </a:cubicBezTo>
                  <a:cubicBezTo>
                    <a:pt x="6254" y="10628"/>
                    <a:pt x="45332" y="11720"/>
                    <a:pt x="46648" y="10929"/>
                  </a:cubicBezTo>
                  <a:cubicBezTo>
                    <a:pt x="47020" y="10706"/>
                    <a:pt x="47476" y="9799"/>
                    <a:pt x="47882" y="8614"/>
                  </a:cubicBezTo>
                  <a:cubicBezTo>
                    <a:pt x="48296" y="7407"/>
                    <a:pt x="48634" y="5942"/>
                    <a:pt x="48766" y="4610"/>
                  </a:cubicBezTo>
                  <a:cubicBezTo>
                    <a:pt x="48893" y="3324"/>
                    <a:pt x="48831" y="2179"/>
                    <a:pt x="48460" y="1563"/>
                  </a:cubicBezTo>
                  <a:cubicBezTo>
                    <a:pt x="48351" y="1382"/>
                    <a:pt x="48215" y="1254"/>
                    <a:pt x="48050" y="1197"/>
                  </a:cubicBezTo>
                  <a:cubicBezTo>
                    <a:pt x="46891" y="799"/>
                    <a:pt x="35412" y="891"/>
                    <a:pt x="24035" y="1204"/>
                  </a:cubicBezTo>
                  <a:cubicBezTo>
                    <a:pt x="13768" y="1489"/>
                    <a:pt x="3619" y="1953"/>
                    <a:pt x="1245" y="2402"/>
                  </a:cubicBezTo>
                  <a:close/>
                  <a:moveTo>
                    <a:pt x="1084" y="6610"/>
                  </a:moveTo>
                  <a:cubicBezTo>
                    <a:pt x="1162" y="5223"/>
                    <a:pt x="948" y="3789"/>
                    <a:pt x="331" y="2293"/>
                  </a:cubicBezTo>
                  <a:lnTo>
                    <a:pt x="321" y="2269"/>
                  </a:lnTo>
                  <a:cubicBezTo>
                    <a:pt x="241" y="2059"/>
                    <a:pt x="346" y="1825"/>
                    <a:pt x="556" y="1744"/>
                  </a:cubicBezTo>
                  <a:cubicBezTo>
                    <a:pt x="1903" y="1230"/>
                    <a:pt x="12910" y="698"/>
                    <a:pt x="24013" y="392"/>
                  </a:cubicBezTo>
                  <a:cubicBezTo>
                    <a:pt x="35462" y="77"/>
                    <a:pt x="47059" y="0"/>
                    <a:pt x="48312" y="430"/>
                  </a:cubicBezTo>
                  <a:cubicBezTo>
                    <a:pt x="48671" y="554"/>
                    <a:pt x="48950" y="802"/>
                    <a:pt x="49157" y="1146"/>
                  </a:cubicBezTo>
                  <a:cubicBezTo>
                    <a:pt x="49625" y="1925"/>
                    <a:pt x="49715" y="3243"/>
                    <a:pt x="49573" y="4686"/>
                  </a:cubicBezTo>
                  <a:cubicBezTo>
                    <a:pt x="49434" y="6084"/>
                    <a:pt x="49081" y="7616"/>
                    <a:pt x="48650" y="8876"/>
                  </a:cubicBezTo>
                  <a:cubicBezTo>
                    <a:pt x="48185" y="10230"/>
                    <a:pt x="47605" y="11301"/>
                    <a:pt x="47065" y="11626"/>
                  </a:cubicBezTo>
                  <a:cubicBezTo>
                    <a:pt x="45473" y="12582"/>
                    <a:pt x="1546" y="11304"/>
                    <a:pt x="475" y="11272"/>
                  </a:cubicBezTo>
                  <a:cubicBezTo>
                    <a:pt x="420" y="11274"/>
                    <a:pt x="363" y="11265"/>
                    <a:pt x="308" y="11243"/>
                  </a:cubicBezTo>
                  <a:cubicBezTo>
                    <a:pt x="101" y="11159"/>
                    <a:pt x="1" y="10921"/>
                    <a:pt x="85" y="10713"/>
                  </a:cubicBezTo>
                  <a:cubicBezTo>
                    <a:pt x="634" y="9373"/>
                    <a:pt x="1007" y="8010"/>
                    <a:pt x="1084" y="6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1385525" y="5572925"/>
              <a:ext cx="1463300" cy="473575"/>
            </a:xfrm>
            <a:custGeom>
              <a:avLst/>
              <a:gdLst/>
              <a:ahLst/>
              <a:cxnLst/>
              <a:rect l="l" t="t" r="r" b="b"/>
              <a:pathLst>
                <a:path w="58532" h="18943" extrusionOk="0">
                  <a:moveTo>
                    <a:pt x="1430" y="8274"/>
                  </a:moveTo>
                  <a:cubicBezTo>
                    <a:pt x="6977" y="5594"/>
                    <a:pt x="12759" y="2686"/>
                    <a:pt x="18306" y="6"/>
                  </a:cubicBezTo>
                  <a:cubicBezTo>
                    <a:pt x="30982" y="4"/>
                    <a:pt x="42581" y="2"/>
                    <a:pt x="55258" y="1"/>
                  </a:cubicBezTo>
                  <a:cubicBezTo>
                    <a:pt x="57578" y="25"/>
                    <a:pt x="58531" y="6777"/>
                    <a:pt x="56045" y="10307"/>
                  </a:cubicBezTo>
                  <a:cubicBezTo>
                    <a:pt x="56045" y="10307"/>
                    <a:pt x="49876" y="18925"/>
                    <a:pt x="49229" y="18923"/>
                  </a:cubicBezTo>
                  <a:cubicBezTo>
                    <a:pt x="48583" y="18921"/>
                    <a:pt x="1233" y="18942"/>
                    <a:pt x="1233" y="18942"/>
                  </a:cubicBezTo>
                  <a:cubicBezTo>
                    <a:pt x="1233" y="18942"/>
                    <a:pt x="0" y="17944"/>
                    <a:pt x="1470" y="17682"/>
                  </a:cubicBezTo>
                  <a:cubicBezTo>
                    <a:pt x="2940" y="17419"/>
                    <a:pt x="46900" y="18243"/>
                    <a:pt x="47521" y="17762"/>
                  </a:cubicBezTo>
                  <a:cubicBezTo>
                    <a:pt x="49732" y="17717"/>
                    <a:pt x="49946" y="9611"/>
                    <a:pt x="47738" y="9602"/>
                  </a:cubicBezTo>
                  <a:cubicBezTo>
                    <a:pt x="46930" y="9598"/>
                    <a:pt x="3301" y="9614"/>
                    <a:pt x="1366" y="9493"/>
                  </a:cubicBezTo>
                  <a:cubicBezTo>
                    <a:pt x="434" y="9332"/>
                    <a:pt x="964" y="8444"/>
                    <a:pt x="1430" y="8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1362350" y="5562775"/>
              <a:ext cx="1471400" cy="493900"/>
            </a:xfrm>
            <a:custGeom>
              <a:avLst/>
              <a:gdLst/>
              <a:ahLst/>
              <a:cxnLst/>
              <a:rect l="l" t="t" r="r" b="b"/>
              <a:pathLst>
                <a:path w="58856" h="19756" extrusionOk="0">
                  <a:moveTo>
                    <a:pt x="2198" y="8306"/>
                  </a:moveTo>
                  <a:cubicBezTo>
                    <a:pt x="4942" y="6981"/>
                    <a:pt x="7781" y="5581"/>
                    <a:pt x="10620" y="4180"/>
                  </a:cubicBezTo>
                  <a:cubicBezTo>
                    <a:pt x="13441" y="2790"/>
                    <a:pt x="16260" y="1399"/>
                    <a:pt x="19056" y="47"/>
                  </a:cubicBezTo>
                  <a:cubicBezTo>
                    <a:pt x="19113" y="20"/>
                    <a:pt x="19174" y="7"/>
                    <a:pt x="19233" y="7"/>
                  </a:cubicBezTo>
                  <a:lnTo>
                    <a:pt x="56206" y="1"/>
                  </a:lnTo>
                  <a:cubicBezTo>
                    <a:pt x="56543" y="8"/>
                    <a:pt x="56857" y="120"/>
                    <a:pt x="57141" y="320"/>
                  </a:cubicBezTo>
                  <a:cubicBezTo>
                    <a:pt x="57700" y="714"/>
                    <a:pt x="58139" y="1458"/>
                    <a:pt x="58431" y="2400"/>
                  </a:cubicBezTo>
                  <a:cubicBezTo>
                    <a:pt x="58707" y="3298"/>
                    <a:pt x="58856" y="4388"/>
                    <a:pt x="58844" y="5522"/>
                  </a:cubicBezTo>
                  <a:cubicBezTo>
                    <a:pt x="58824" y="7414"/>
                    <a:pt x="58358" y="9448"/>
                    <a:pt x="57303" y="10946"/>
                  </a:cubicBezTo>
                  <a:lnTo>
                    <a:pt x="57302" y="10950"/>
                  </a:lnTo>
                  <a:cubicBezTo>
                    <a:pt x="57284" y="10975"/>
                    <a:pt x="51011" y="19739"/>
                    <a:pt x="50155" y="19735"/>
                  </a:cubicBezTo>
                  <a:cubicBezTo>
                    <a:pt x="49444" y="19733"/>
                    <a:pt x="2295" y="19755"/>
                    <a:pt x="2160" y="19755"/>
                  </a:cubicBezTo>
                  <a:cubicBezTo>
                    <a:pt x="2062" y="19755"/>
                    <a:pt x="1970" y="19720"/>
                    <a:pt x="1901" y="19660"/>
                  </a:cubicBezTo>
                  <a:cubicBezTo>
                    <a:pt x="1866" y="19633"/>
                    <a:pt x="1" y="18105"/>
                    <a:pt x="2328" y="17689"/>
                  </a:cubicBezTo>
                  <a:cubicBezTo>
                    <a:pt x="2999" y="17569"/>
                    <a:pt x="11517" y="17657"/>
                    <a:pt x="21064" y="17756"/>
                  </a:cubicBezTo>
                  <a:cubicBezTo>
                    <a:pt x="33614" y="17886"/>
                    <a:pt x="47958" y="18035"/>
                    <a:pt x="48200" y="17848"/>
                  </a:cubicBezTo>
                  <a:cubicBezTo>
                    <a:pt x="48271" y="17792"/>
                    <a:pt x="48356" y="17764"/>
                    <a:pt x="48440" y="17763"/>
                  </a:cubicBezTo>
                  <a:lnTo>
                    <a:pt x="48440" y="17762"/>
                  </a:lnTo>
                  <a:cubicBezTo>
                    <a:pt x="49033" y="17750"/>
                    <a:pt x="49456" y="16750"/>
                    <a:pt x="49669" y="15504"/>
                  </a:cubicBezTo>
                  <a:cubicBezTo>
                    <a:pt x="49763" y="14960"/>
                    <a:pt x="49811" y="14373"/>
                    <a:pt x="49812" y="13796"/>
                  </a:cubicBezTo>
                  <a:cubicBezTo>
                    <a:pt x="49813" y="13220"/>
                    <a:pt x="49767" y="12654"/>
                    <a:pt x="49675" y="12146"/>
                  </a:cubicBezTo>
                  <a:cubicBezTo>
                    <a:pt x="49492" y="11155"/>
                    <a:pt x="49152" y="10415"/>
                    <a:pt x="48663" y="10414"/>
                  </a:cubicBezTo>
                  <a:lnTo>
                    <a:pt x="46035" y="10413"/>
                  </a:lnTo>
                  <a:cubicBezTo>
                    <a:pt x="36447" y="10411"/>
                    <a:pt x="3955" y="10408"/>
                    <a:pt x="2269" y="10304"/>
                  </a:cubicBezTo>
                  <a:cubicBezTo>
                    <a:pt x="2254" y="10303"/>
                    <a:pt x="2238" y="10302"/>
                    <a:pt x="2225" y="10300"/>
                  </a:cubicBezTo>
                  <a:lnTo>
                    <a:pt x="2225" y="10300"/>
                  </a:lnTo>
                  <a:cubicBezTo>
                    <a:pt x="1916" y="10246"/>
                    <a:pt x="1701" y="10125"/>
                    <a:pt x="1563" y="9965"/>
                  </a:cubicBezTo>
                  <a:cubicBezTo>
                    <a:pt x="1420" y="9799"/>
                    <a:pt x="1365" y="9605"/>
                    <a:pt x="1374" y="9405"/>
                  </a:cubicBezTo>
                  <a:cubicBezTo>
                    <a:pt x="1381" y="9239"/>
                    <a:pt x="1436" y="9072"/>
                    <a:pt x="1520" y="8921"/>
                  </a:cubicBezTo>
                  <a:cubicBezTo>
                    <a:pt x="1671" y="8650"/>
                    <a:pt x="1938" y="8409"/>
                    <a:pt x="2198" y="8306"/>
                  </a:cubicBezTo>
                  <a:close/>
                  <a:moveTo>
                    <a:pt x="10977" y="4908"/>
                  </a:moveTo>
                  <a:cubicBezTo>
                    <a:pt x="8160" y="6299"/>
                    <a:pt x="5341" y="7688"/>
                    <a:pt x="2545" y="9039"/>
                  </a:cubicBezTo>
                  <a:cubicBezTo>
                    <a:pt x="2530" y="9047"/>
                    <a:pt x="2514" y="9054"/>
                    <a:pt x="2497" y="9060"/>
                  </a:cubicBezTo>
                  <a:cubicBezTo>
                    <a:pt x="2401" y="9096"/>
                    <a:pt x="2295" y="9197"/>
                    <a:pt x="2228" y="9317"/>
                  </a:cubicBezTo>
                  <a:cubicBezTo>
                    <a:pt x="2201" y="9365"/>
                    <a:pt x="2185" y="9408"/>
                    <a:pt x="2183" y="9441"/>
                  </a:cubicBezTo>
                  <a:cubicBezTo>
                    <a:pt x="2206" y="9461"/>
                    <a:pt x="2257" y="9480"/>
                    <a:pt x="2345" y="9497"/>
                  </a:cubicBezTo>
                  <a:cubicBezTo>
                    <a:pt x="4253" y="9597"/>
                    <a:pt x="36491" y="9601"/>
                    <a:pt x="46035" y="9602"/>
                  </a:cubicBezTo>
                  <a:lnTo>
                    <a:pt x="48667" y="9603"/>
                  </a:lnTo>
                  <a:cubicBezTo>
                    <a:pt x="49631" y="9607"/>
                    <a:pt x="50221" y="10628"/>
                    <a:pt x="50472" y="12000"/>
                  </a:cubicBezTo>
                  <a:cubicBezTo>
                    <a:pt x="50574" y="12556"/>
                    <a:pt x="50624" y="13174"/>
                    <a:pt x="50623" y="13799"/>
                  </a:cubicBezTo>
                  <a:cubicBezTo>
                    <a:pt x="50622" y="14423"/>
                    <a:pt x="50571" y="15054"/>
                    <a:pt x="50471" y="15640"/>
                  </a:cubicBezTo>
                  <a:cubicBezTo>
                    <a:pt x="50193" y="17255"/>
                    <a:pt x="49520" y="18553"/>
                    <a:pt x="48456" y="18574"/>
                  </a:cubicBezTo>
                  <a:lnTo>
                    <a:pt x="48456" y="18549"/>
                  </a:lnTo>
                  <a:cubicBezTo>
                    <a:pt x="46459" y="18830"/>
                    <a:pt x="32958" y="18691"/>
                    <a:pt x="21054" y="18568"/>
                  </a:cubicBezTo>
                  <a:cubicBezTo>
                    <a:pt x="11544" y="18469"/>
                    <a:pt x="3061" y="18381"/>
                    <a:pt x="2467" y="18487"/>
                  </a:cubicBezTo>
                  <a:cubicBezTo>
                    <a:pt x="2045" y="18562"/>
                    <a:pt x="2198" y="18806"/>
                    <a:pt x="2323" y="18943"/>
                  </a:cubicBezTo>
                  <a:cubicBezTo>
                    <a:pt x="5317" y="18942"/>
                    <a:pt x="49594" y="18921"/>
                    <a:pt x="50159" y="18924"/>
                  </a:cubicBezTo>
                  <a:cubicBezTo>
                    <a:pt x="50593" y="18925"/>
                    <a:pt x="56626" y="10501"/>
                    <a:pt x="56642" y="10477"/>
                  </a:cubicBezTo>
                  <a:cubicBezTo>
                    <a:pt x="57594" y="9124"/>
                    <a:pt x="58014" y="7261"/>
                    <a:pt x="58033" y="5513"/>
                  </a:cubicBezTo>
                  <a:cubicBezTo>
                    <a:pt x="58044" y="4460"/>
                    <a:pt x="57908" y="3456"/>
                    <a:pt x="57656" y="2637"/>
                  </a:cubicBezTo>
                  <a:cubicBezTo>
                    <a:pt x="57416" y="1863"/>
                    <a:pt x="57080" y="1269"/>
                    <a:pt x="56674" y="983"/>
                  </a:cubicBezTo>
                  <a:cubicBezTo>
                    <a:pt x="56523" y="876"/>
                    <a:pt x="56361" y="815"/>
                    <a:pt x="56191" y="812"/>
                  </a:cubicBezTo>
                  <a:lnTo>
                    <a:pt x="19324" y="818"/>
                  </a:lnTo>
                  <a:cubicBezTo>
                    <a:pt x="16605" y="2133"/>
                    <a:pt x="13791" y="3521"/>
                    <a:pt x="10977" y="4908"/>
                  </a:cubicBezTo>
                  <a:close/>
                  <a:moveTo>
                    <a:pt x="2177" y="9434"/>
                  </a:moveTo>
                  <a:lnTo>
                    <a:pt x="2179" y="94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1411100" y="5769575"/>
              <a:ext cx="1179025" cy="26750"/>
            </a:xfrm>
            <a:custGeom>
              <a:avLst/>
              <a:gdLst/>
              <a:ahLst/>
              <a:cxnLst/>
              <a:rect l="l" t="t" r="r" b="b"/>
              <a:pathLst>
                <a:path w="47161" h="1070" extrusionOk="0">
                  <a:moveTo>
                    <a:pt x="405" y="813"/>
                  </a:moveTo>
                  <a:cubicBezTo>
                    <a:pt x="180" y="812"/>
                    <a:pt x="0" y="628"/>
                    <a:pt x="2" y="405"/>
                  </a:cubicBezTo>
                  <a:cubicBezTo>
                    <a:pt x="4" y="181"/>
                    <a:pt x="187" y="1"/>
                    <a:pt x="411" y="2"/>
                  </a:cubicBezTo>
                  <a:lnTo>
                    <a:pt x="46757" y="257"/>
                  </a:lnTo>
                  <a:cubicBezTo>
                    <a:pt x="46981" y="259"/>
                    <a:pt x="47161" y="441"/>
                    <a:pt x="47160" y="665"/>
                  </a:cubicBezTo>
                  <a:cubicBezTo>
                    <a:pt x="47157" y="889"/>
                    <a:pt x="46975" y="1069"/>
                    <a:pt x="46750" y="1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2563175" y="5775925"/>
              <a:ext cx="93500" cy="251450"/>
            </a:xfrm>
            <a:custGeom>
              <a:avLst/>
              <a:gdLst/>
              <a:ahLst/>
              <a:cxnLst/>
              <a:rect l="l" t="t" r="r" b="b"/>
              <a:pathLst>
                <a:path w="3740" h="10058" extrusionOk="0">
                  <a:moveTo>
                    <a:pt x="667" y="814"/>
                  </a:moveTo>
                  <a:cubicBezTo>
                    <a:pt x="443" y="811"/>
                    <a:pt x="263" y="628"/>
                    <a:pt x="266" y="404"/>
                  </a:cubicBezTo>
                  <a:cubicBezTo>
                    <a:pt x="267" y="180"/>
                    <a:pt x="450" y="1"/>
                    <a:pt x="674" y="3"/>
                  </a:cubicBezTo>
                  <a:cubicBezTo>
                    <a:pt x="1995" y="10"/>
                    <a:pt x="2950" y="1269"/>
                    <a:pt x="3409" y="2904"/>
                  </a:cubicBezTo>
                  <a:cubicBezTo>
                    <a:pt x="3597" y="3568"/>
                    <a:pt x="3705" y="4294"/>
                    <a:pt x="3722" y="5016"/>
                  </a:cubicBezTo>
                  <a:cubicBezTo>
                    <a:pt x="3739" y="5744"/>
                    <a:pt x="3666" y="6473"/>
                    <a:pt x="3494" y="7140"/>
                  </a:cubicBezTo>
                  <a:cubicBezTo>
                    <a:pt x="3081" y="8731"/>
                    <a:pt x="2105" y="9968"/>
                    <a:pt x="434" y="10047"/>
                  </a:cubicBezTo>
                  <a:cubicBezTo>
                    <a:pt x="211" y="10058"/>
                    <a:pt x="20" y="9885"/>
                    <a:pt x="10" y="9661"/>
                  </a:cubicBezTo>
                  <a:cubicBezTo>
                    <a:pt x="0" y="9437"/>
                    <a:pt x="173" y="9247"/>
                    <a:pt x="397" y="9237"/>
                  </a:cubicBezTo>
                  <a:cubicBezTo>
                    <a:pt x="1640" y="9178"/>
                    <a:pt x="2379" y="8199"/>
                    <a:pt x="2707" y="6938"/>
                  </a:cubicBezTo>
                  <a:cubicBezTo>
                    <a:pt x="2860" y="6345"/>
                    <a:pt x="2925" y="5691"/>
                    <a:pt x="2909" y="5034"/>
                  </a:cubicBezTo>
                  <a:cubicBezTo>
                    <a:pt x="2894" y="4373"/>
                    <a:pt x="2797" y="3716"/>
                    <a:pt x="2629" y="3121"/>
                  </a:cubicBezTo>
                  <a:cubicBezTo>
                    <a:pt x="2264" y="1820"/>
                    <a:pt x="1570" y="819"/>
                    <a:pt x="667" y="8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2700825" y="5570575"/>
              <a:ext cx="83200" cy="92650"/>
            </a:xfrm>
            <a:custGeom>
              <a:avLst/>
              <a:gdLst/>
              <a:ahLst/>
              <a:cxnLst/>
              <a:rect l="l" t="t" r="r" b="b"/>
              <a:pathLst>
                <a:path w="3328" h="3706" extrusionOk="0">
                  <a:moveTo>
                    <a:pt x="82" y="3674"/>
                  </a:moveTo>
                  <a:cubicBezTo>
                    <a:pt x="1141" y="2539"/>
                    <a:pt x="2029" y="1294"/>
                    <a:pt x="3220" y="285"/>
                  </a:cubicBezTo>
                  <a:cubicBezTo>
                    <a:pt x="3327" y="195"/>
                    <a:pt x="3202" y="1"/>
                    <a:pt x="3081" y="79"/>
                  </a:cubicBezTo>
                  <a:cubicBezTo>
                    <a:pt x="1753" y="936"/>
                    <a:pt x="1015" y="2443"/>
                    <a:pt x="28" y="3627"/>
                  </a:cubicBezTo>
                  <a:cubicBezTo>
                    <a:pt x="0" y="3659"/>
                    <a:pt x="54" y="3705"/>
                    <a:pt x="82" y="3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2588400" y="5696800"/>
              <a:ext cx="85750" cy="97575"/>
            </a:xfrm>
            <a:custGeom>
              <a:avLst/>
              <a:gdLst/>
              <a:ahLst/>
              <a:cxnLst/>
              <a:rect l="l" t="t" r="r" b="b"/>
              <a:pathLst>
                <a:path w="3430" h="3903" extrusionOk="0">
                  <a:moveTo>
                    <a:pt x="3341" y="30"/>
                  </a:moveTo>
                  <a:cubicBezTo>
                    <a:pt x="2176" y="1078"/>
                    <a:pt x="1179" y="2374"/>
                    <a:pt x="129" y="3539"/>
                  </a:cubicBezTo>
                  <a:cubicBezTo>
                    <a:pt x="1" y="3684"/>
                    <a:pt x="181" y="3903"/>
                    <a:pt x="333" y="3769"/>
                  </a:cubicBezTo>
                  <a:cubicBezTo>
                    <a:pt x="1520" y="2730"/>
                    <a:pt x="2381" y="1282"/>
                    <a:pt x="3399" y="82"/>
                  </a:cubicBezTo>
                  <a:cubicBezTo>
                    <a:pt x="3429" y="47"/>
                    <a:pt x="3373" y="1"/>
                    <a:pt x="3341" y="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2652925" y="5802300"/>
              <a:ext cx="34125" cy="140075"/>
            </a:xfrm>
            <a:custGeom>
              <a:avLst/>
              <a:gdLst/>
              <a:ahLst/>
              <a:cxnLst/>
              <a:rect l="l" t="t" r="r" b="b"/>
              <a:pathLst>
                <a:path w="1365" h="5603" extrusionOk="0">
                  <a:moveTo>
                    <a:pt x="23" y="74"/>
                  </a:moveTo>
                  <a:cubicBezTo>
                    <a:pt x="447" y="895"/>
                    <a:pt x="661" y="1889"/>
                    <a:pt x="802" y="2796"/>
                  </a:cubicBezTo>
                  <a:cubicBezTo>
                    <a:pt x="879" y="3286"/>
                    <a:pt x="902" y="3779"/>
                    <a:pt x="866" y="4273"/>
                  </a:cubicBezTo>
                  <a:cubicBezTo>
                    <a:pt x="834" y="4710"/>
                    <a:pt x="611" y="5077"/>
                    <a:pt x="562" y="5498"/>
                  </a:cubicBezTo>
                  <a:cubicBezTo>
                    <a:pt x="556" y="5554"/>
                    <a:pt x="627" y="5603"/>
                    <a:pt x="677" y="5572"/>
                  </a:cubicBezTo>
                  <a:cubicBezTo>
                    <a:pt x="1365" y="5135"/>
                    <a:pt x="1235" y="3805"/>
                    <a:pt x="1171" y="3119"/>
                  </a:cubicBezTo>
                  <a:cubicBezTo>
                    <a:pt x="1070" y="2015"/>
                    <a:pt x="675" y="971"/>
                    <a:pt x="88" y="40"/>
                  </a:cubicBezTo>
                  <a:cubicBezTo>
                    <a:pt x="63" y="1"/>
                    <a:pt x="0" y="30"/>
                    <a:pt x="23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2646150" y="5703625"/>
              <a:ext cx="84850" cy="102075"/>
            </a:xfrm>
            <a:custGeom>
              <a:avLst/>
              <a:gdLst/>
              <a:ahLst/>
              <a:cxnLst/>
              <a:rect l="l" t="t" r="r" b="b"/>
              <a:pathLst>
                <a:path w="3394" h="4083" extrusionOk="0">
                  <a:moveTo>
                    <a:pt x="346" y="4067"/>
                  </a:moveTo>
                  <a:cubicBezTo>
                    <a:pt x="807" y="3471"/>
                    <a:pt x="1238" y="2844"/>
                    <a:pt x="1712" y="2250"/>
                  </a:cubicBezTo>
                  <a:cubicBezTo>
                    <a:pt x="2249" y="1574"/>
                    <a:pt x="2950" y="917"/>
                    <a:pt x="3352" y="153"/>
                  </a:cubicBezTo>
                  <a:cubicBezTo>
                    <a:pt x="3393" y="74"/>
                    <a:pt x="3309" y="0"/>
                    <a:pt x="3236" y="53"/>
                  </a:cubicBezTo>
                  <a:cubicBezTo>
                    <a:pt x="2462" y="612"/>
                    <a:pt x="1886" y="1548"/>
                    <a:pt x="1295" y="2291"/>
                  </a:cubicBezTo>
                  <a:cubicBezTo>
                    <a:pt x="999" y="2666"/>
                    <a:pt x="1" y="3520"/>
                    <a:pt x="300" y="4064"/>
                  </a:cubicBezTo>
                  <a:cubicBezTo>
                    <a:pt x="309" y="4082"/>
                    <a:pt x="333" y="4082"/>
                    <a:pt x="346" y="4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2723175" y="5709125"/>
              <a:ext cx="34575" cy="115250"/>
            </a:xfrm>
            <a:custGeom>
              <a:avLst/>
              <a:gdLst/>
              <a:ahLst/>
              <a:cxnLst/>
              <a:rect l="l" t="t" r="r" b="b"/>
              <a:pathLst>
                <a:path w="1383" h="4610" extrusionOk="0">
                  <a:moveTo>
                    <a:pt x="12" y="141"/>
                  </a:moveTo>
                  <a:cubicBezTo>
                    <a:pt x="87" y="823"/>
                    <a:pt x="385" y="1468"/>
                    <a:pt x="635" y="2102"/>
                  </a:cubicBezTo>
                  <a:cubicBezTo>
                    <a:pt x="945" y="2883"/>
                    <a:pt x="907" y="3724"/>
                    <a:pt x="1189" y="4499"/>
                  </a:cubicBezTo>
                  <a:cubicBezTo>
                    <a:pt x="1228" y="4610"/>
                    <a:pt x="1383" y="4537"/>
                    <a:pt x="1371" y="4435"/>
                  </a:cubicBezTo>
                  <a:cubicBezTo>
                    <a:pt x="1178" y="2904"/>
                    <a:pt x="670" y="1557"/>
                    <a:pt x="181" y="105"/>
                  </a:cubicBezTo>
                  <a:cubicBezTo>
                    <a:pt x="146" y="1"/>
                    <a:pt x="0" y="30"/>
                    <a:pt x="12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2666975" y="5823200"/>
              <a:ext cx="85900" cy="110800"/>
            </a:xfrm>
            <a:custGeom>
              <a:avLst/>
              <a:gdLst/>
              <a:ahLst/>
              <a:cxnLst/>
              <a:rect l="l" t="t" r="r" b="b"/>
              <a:pathLst>
                <a:path w="3436" h="4432" extrusionOk="0">
                  <a:moveTo>
                    <a:pt x="3328" y="48"/>
                  </a:moveTo>
                  <a:cubicBezTo>
                    <a:pt x="2839" y="880"/>
                    <a:pt x="2332" y="1684"/>
                    <a:pt x="1693" y="2414"/>
                  </a:cubicBezTo>
                  <a:cubicBezTo>
                    <a:pt x="1166" y="3018"/>
                    <a:pt x="517" y="3567"/>
                    <a:pt x="66" y="4232"/>
                  </a:cubicBezTo>
                  <a:cubicBezTo>
                    <a:pt x="0" y="4329"/>
                    <a:pt x="129" y="4431"/>
                    <a:pt x="215" y="4362"/>
                  </a:cubicBezTo>
                  <a:cubicBezTo>
                    <a:pt x="892" y="3823"/>
                    <a:pt x="1465" y="3033"/>
                    <a:pt x="1989" y="2349"/>
                  </a:cubicBezTo>
                  <a:cubicBezTo>
                    <a:pt x="2532" y="1638"/>
                    <a:pt x="3066" y="920"/>
                    <a:pt x="3414" y="90"/>
                  </a:cubicBezTo>
                  <a:cubicBezTo>
                    <a:pt x="3436" y="40"/>
                    <a:pt x="3356" y="0"/>
                    <a:pt x="3328" y="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2674175" y="5799600"/>
              <a:ext cx="31550" cy="70900"/>
            </a:xfrm>
            <a:custGeom>
              <a:avLst/>
              <a:gdLst/>
              <a:ahLst/>
              <a:cxnLst/>
              <a:rect l="l" t="t" r="r" b="b"/>
              <a:pathLst>
                <a:path w="1262" h="2836" extrusionOk="0">
                  <a:moveTo>
                    <a:pt x="49" y="159"/>
                  </a:moveTo>
                  <a:cubicBezTo>
                    <a:pt x="349" y="621"/>
                    <a:pt x="636" y="1268"/>
                    <a:pt x="740" y="1810"/>
                  </a:cubicBezTo>
                  <a:cubicBezTo>
                    <a:pt x="808" y="2163"/>
                    <a:pt x="815" y="2656"/>
                    <a:pt x="1189" y="2821"/>
                  </a:cubicBezTo>
                  <a:cubicBezTo>
                    <a:pt x="1222" y="2835"/>
                    <a:pt x="1261" y="2798"/>
                    <a:pt x="1253" y="2764"/>
                  </a:cubicBezTo>
                  <a:cubicBezTo>
                    <a:pt x="1010" y="1807"/>
                    <a:pt x="753" y="896"/>
                    <a:pt x="175" y="72"/>
                  </a:cubicBezTo>
                  <a:cubicBezTo>
                    <a:pt x="125" y="0"/>
                    <a:pt x="0" y="85"/>
                    <a:pt x="49" y="1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2700525" y="5813525"/>
              <a:ext cx="16325" cy="30275"/>
            </a:xfrm>
            <a:custGeom>
              <a:avLst/>
              <a:gdLst/>
              <a:ahLst/>
              <a:cxnLst/>
              <a:rect l="l" t="t" r="r" b="b"/>
              <a:pathLst>
                <a:path w="653" h="1211" extrusionOk="0">
                  <a:moveTo>
                    <a:pt x="13" y="121"/>
                  </a:moveTo>
                  <a:cubicBezTo>
                    <a:pt x="67" y="480"/>
                    <a:pt x="226" y="823"/>
                    <a:pt x="409" y="1134"/>
                  </a:cubicBezTo>
                  <a:cubicBezTo>
                    <a:pt x="438" y="1184"/>
                    <a:pt x="487" y="1210"/>
                    <a:pt x="544" y="1200"/>
                  </a:cubicBezTo>
                  <a:cubicBezTo>
                    <a:pt x="569" y="1195"/>
                    <a:pt x="583" y="1189"/>
                    <a:pt x="602" y="1171"/>
                  </a:cubicBezTo>
                  <a:cubicBezTo>
                    <a:pt x="642" y="1132"/>
                    <a:pt x="653" y="1075"/>
                    <a:pt x="629" y="1023"/>
                  </a:cubicBezTo>
                  <a:cubicBezTo>
                    <a:pt x="479" y="703"/>
                    <a:pt x="253" y="437"/>
                    <a:pt x="156" y="91"/>
                  </a:cubicBezTo>
                  <a:cubicBezTo>
                    <a:pt x="131" y="0"/>
                    <a:pt x="0" y="28"/>
                    <a:pt x="13" y="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2788000" y="5615825"/>
              <a:ext cx="26250" cy="110650"/>
            </a:xfrm>
            <a:custGeom>
              <a:avLst/>
              <a:gdLst/>
              <a:ahLst/>
              <a:cxnLst/>
              <a:rect l="l" t="t" r="r" b="b"/>
              <a:pathLst>
                <a:path w="1050" h="4426" extrusionOk="0">
                  <a:moveTo>
                    <a:pt x="7" y="36"/>
                  </a:moveTo>
                  <a:cubicBezTo>
                    <a:pt x="202" y="813"/>
                    <a:pt x="488" y="1481"/>
                    <a:pt x="537" y="2294"/>
                  </a:cubicBezTo>
                  <a:cubicBezTo>
                    <a:pt x="577" y="2979"/>
                    <a:pt x="496" y="3660"/>
                    <a:pt x="570" y="4343"/>
                  </a:cubicBezTo>
                  <a:cubicBezTo>
                    <a:pt x="580" y="4426"/>
                    <a:pt x="691" y="4402"/>
                    <a:pt x="703" y="4334"/>
                  </a:cubicBezTo>
                  <a:cubicBezTo>
                    <a:pt x="930" y="3047"/>
                    <a:pt x="1050" y="1035"/>
                    <a:pt x="47" y="16"/>
                  </a:cubicBezTo>
                  <a:cubicBezTo>
                    <a:pt x="32" y="1"/>
                    <a:pt x="1" y="13"/>
                    <a:pt x="7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2552950" y="5811500"/>
              <a:ext cx="38975" cy="208650"/>
            </a:xfrm>
            <a:custGeom>
              <a:avLst/>
              <a:gdLst/>
              <a:ahLst/>
              <a:cxnLst/>
              <a:rect l="l" t="t" r="r" b="b"/>
              <a:pathLst>
                <a:path w="1559" h="8346" extrusionOk="0">
                  <a:moveTo>
                    <a:pt x="991" y="31"/>
                  </a:moveTo>
                  <a:cubicBezTo>
                    <a:pt x="577" y="156"/>
                    <a:pt x="464" y="779"/>
                    <a:pt x="373" y="1139"/>
                  </a:cubicBezTo>
                  <a:cubicBezTo>
                    <a:pt x="200" y="1837"/>
                    <a:pt x="128" y="2564"/>
                    <a:pt x="71" y="3280"/>
                  </a:cubicBezTo>
                  <a:cubicBezTo>
                    <a:pt x="1" y="4160"/>
                    <a:pt x="82" y="5043"/>
                    <a:pt x="240" y="5908"/>
                  </a:cubicBezTo>
                  <a:cubicBezTo>
                    <a:pt x="376" y="6648"/>
                    <a:pt x="613" y="7708"/>
                    <a:pt x="1205" y="8229"/>
                  </a:cubicBezTo>
                  <a:cubicBezTo>
                    <a:pt x="1336" y="8345"/>
                    <a:pt x="1558" y="8225"/>
                    <a:pt x="1470" y="8048"/>
                  </a:cubicBezTo>
                  <a:cubicBezTo>
                    <a:pt x="1137" y="7374"/>
                    <a:pt x="829" y="6777"/>
                    <a:pt x="657" y="6030"/>
                  </a:cubicBezTo>
                  <a:cubicBezTo>
                    <a:pt x="471" y="5225"/>
                    <a:pt x="403" y="4385"/>
                    <a:pt x="415" y="3560"/>
                  </a:cubicBezTo>
                  <a:cubicBezTo>
                    <a:pt x="431" y="2543"/>
                    <a:pt x="442" y="1035"/>
                    <a:pt x="1125" y="228"/>
                  </a:cubicBezTo>
                  <a:cubicBezTo>
                    <a:pt x="1196" y="142"/>
                    <a:pt x="1095" y="0"/>
                    <a:pt x="991" y="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1462550" y="5836375"/>
              <a:ext cx="1104625" cy="17575"/>
            </a:xfrm>
            <a:custGeom>
              <a:avLst/>
              <a:gdLst/>
              <a:ahLst/>
              <a:cxnLst/>
              <a:rect l="l" t="t" r="r" b="b"/>
              <a:pathLst>
                <a:path w="44185" h="703" extrusionOk="0">
                  <a:moveTo>
                    <a:pt x="25" y="372"/>
                  </a:moveTo>
                  <a:cubicBezTo>
                    <a:pt x="2907" y="281"/>
                    <a:pt x="5802" y="381"/>
                    <a:pt x="8685" y="394"/>
                  </a:cubicBezTo>
                  <a:cubicBezTo>
                    <a:pt x="13616" y="418"/>
                    <a:pt x="18546" y="444"/>
                    <a:pt x="23476" y="469"/>
                  </a:cubicBezTo>
                  <a:cubicBezTo>
                    <a:pt x="27975" y="494"/>
                    <a:pt x="32474" y="515"/>
                    <a:pt x="36974" y="574"/>
                  </a:cubicBezTo>
                  <a:cubicBezTo>
                    <a:pt x="39297" y="603"/>
                    <a:pt x="41639" y="557"/>
                    <a:pt x="43960" y="692"/>
                  </a:cubicBezTo>
                  <a:cubicBezTo>
                    <a:pt x="44166" y="702"/>
                    <a:pt x="44185" y="386"/>
                    <a:pt x="43979" y="374"/>
                  </a:cubicBezTo>
                  <a:cubicBezTo>
                    <a:pt x="41459" y="228"/>
                    <a:pt x="38914" y="282"/>
                    <a:pt x="36391" y="266"/>
                  </a:cubicBezTo>
                  <a:cubicBezTo>
                    <a:pt x="31572" y="238"/>
                    <a:pt x="26752" y="197"/>
                    <a:pt x="21933" y="180"/>
                  </a:cubicBezTo>
                  <a:cubicBezTo>
                    <a:pt x="14642" y="153"/>
                    <a:pt x="7313" y="1"/>
                    <a:pt x="27" y="338"/>
                  </a:cubicBezTo>
                  <a:cubicBezTo>
                    <a:pt x="4" y="339"/>
                    <a:pt x="1" y="375"/>
                    <a:pt x="25" y="3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1550650" y="5917800"/>
              <a:ext cx="697300" cy="21900"/>
            </a:xfrm>
            <a:custGeom>
              <a:avLst/>
              <a:gdLst/>
              <a:ahLst/>
              <a:cxnLst/>
              <a:rect l="l" t="t" r="r" b="b"/>
              <a:pathLst>
                <a:path w="27892" h="876" extrusionOk="0">
                  <a:moveTo>
                    <a:pt x="21" y="767"/>
                  </a:moveTo>
                  <a:cubicBezTo>
                    <a:pt x="4542" y="213"/>
                    <a:pt x="9119" y="876"/>
                    <a:pt x="13655" y="847"/>
                  </a:cubicBezTo>
                  <a:cubicBezTo>
                    <a:pt x="16021" y="833"/>
                    <a:pt x="18385" y="678"/>
                    <a:pt x="20749" y="558"/>
                  </a:cubicBezTo>
                  <a:cubicBezTo>
                    <a:pt x="23109" y="436"/>
                    <a:pt x="25485" y="459"/>
                    <a:pt x="27841" y="294"/>
                  </a:cubicBezTo>
                  <a:cubicBezTo>
                    <a:pt x="27884" y="290"/>
                    <a:pt x="27891" y="229"/>
                    <a:pt x="27845" y="225"/>
                  </a:cubicBezTo>
                  <a:cubicBezTo>
                    <a:pt x="25508" y="1"/>
                    <a:pt x="23101" y="220"/>
                    <a:pt x="20761" y="341"/>
                  </a:cubicBezTo>
                  <a:cubicBezTo>
                    <a:pt x="18396" y="464"/>
                    <a:pt x="16032" y="594"/>
                    <a:pt x="13665" y="666"/>
                  </a:cubicBezTo>
                  <a:cubicBezTo>
                    <a:pt x="9108" y="804"/>
                    <a:pt x="4562" y="148"/>
                    <a:pt x="16" y="744"/>
                  </a:cubicBezTo>
                  <a:cubicBezTo>
                    <a:pt x="0" y="745"/>
                    <a:pt x="5" y="769"/>
                    <a:pt x="21" y="7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2296400" y="5907900"/>
              <a:ext cx="265150" cy="19700"/>
            </a:xfrm>
            <a:custGeom>
              <a:avLst/>
              <a:gdLst/>
              <a:ahLst/>
              <a:cxnLst/>
              <a:rect l="l" t="t" r="r" b="b"/>
              <a:pathLst>
                <a:path w="10606" h="788" extrusionOk="0">
                  <a:moveTo>
                    <a:pt x="39" y="510"/>
                  </a:moveTo>
                  <a:cubicBezTo>
                    <a:pt x="1668" y="161"/>
                    <a:pt x="3354" y="463"/>
                    <a:pt x="4990" y="607"/>
                  </a:cubicBezTo>
                  <a:cubicBezTo>
                    <a:pt x="5912" y="688"/>
                    <a:pt x="6843" y="787"/>
                    <a:pt x="7768" y="743"/>
                  </a:cubicBezTo>
                  <a:cubicBezTo>
                    <a:pt x="8673" y="700"/>
                    <a:pt x="9540" y="361"/>
                    <a:pt x="10447" y="505"/>
                  </a:cubicBezTo>
                  <a:cubicBezTo>
                    <a:pt x="10579" y="526"/>
                    <a:pt x="10606" y="326"/>
                    <a:pt x="10490" y="282"/>
                  </a:cubicBezTo>
                  <a:cubicBezTo>
                    <a:pt x="9758" y="0"/>
                    <a:pt x="9006" y="348"/>
                    <a:pt x="8262" y="417"/>
                  </a:cubicBezTo>
                  <a:cubicBezTo>
                    <a:pt x="7166" y="518"/>
                    <a:pt x="6101" y="450"/>
                    <a:pt x="5003" y="379"/>
                  </a:cubicBezTo>
                  <a:cubicBezTo>
                    <a:pt x="3352" y="272"/>
                    <a:pt x="1658" y="61"/>
                    <a:pt x="29" y="466"/>
                  </a:cubicBezTo>
                  <a:cubicBezTo>
                    <a:pt x="1" y="474"/>
                    <a:pt x="10" y="516"/>
                    <a:pt x="39" y="5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953000" y="5957200"/>
              <a:ext cx="612375" cy="17675"/>
            </a:xfrm>
            <a:custGeom>
              <a:avLst/>
              <a:gdLst/>
              <a:ahLst/>
              <a:cxnLst/>
              <a:rect l="l" t="t" r="r" b="b"/>
              <a:pathLst>
                <a:path w="24495" h="707" extrusionOk="0">
                  <a:moveTo>
                    <a:pt x="78" y="488"/>
                  </a:moveTo>
                  <a:cubicBezTo>
                    <a:pt x="2087" y="706"/>
                    <a:pt x="4167" y="568"/>
                    <a:pt x="6183" y="512"/>
                  </a:cubicBezTo>
                  <a:cubicBezTo>
                    <a:pt x="8309" y="454"/>
                    <a:pt x="10434" y="388"/>
                    <a:pt x="12562" y="398"/>
                  </a:cubicBezTo>
                  <a:cubicBezTo>
                    <a:pt x="16487" y="414"/>
                    <a:pt x="20370" y="562"/>
                    <a:pt x="24294" y="291"/>
                  </a:cubicBezTo>
                  <a:cubicBezTo>
                    <a:pt x="24471" y="277"/>
                    <a:pt x="24494" y="0"/>
                    <a:pt x="24311" y="8"/>
                  </a:cubicBezTo>
                  <a:cubicBezTo>
                    <a:pt x="20391" y="182"/>
                    <a:pt x="16501" y="99"/>
                    <a:pt x="12581" y="85"/>
                  </a:cubicBezTo>
                  <a:cubicBezTo>
                    <a:pt x="10544" y="77"/>
                    <a:pt x="8509" y="167"/>
                    <a:pt x="6476" y="237"/>
                  </a:cubicBezTo>
                  <a:cubicBezTo>
                    <a:pt x="4349" y="310"/>
                    <a:pt x="2208" y="256"/>
                    <a:pt x="85" y="370"/>
                  </a:cubicBezTo>
                  <a:cubicBezTo>
                    <a:pt x="10" y="374"/>
                    <a:pt x="0" y="480"/>
                    <a:pt x="78" y="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2149625" y="5864625"/>
              <a:ext cx="417025" cy="21475"/>
            </a:xfrm>
            <a:custGeom>
              <a:avLst/>
              <a:gdLst/>
              <a:ahLst/>
              <a:cxnLst/>
              <a:rect l="l" t="t" r="r" b="b"/>
              <a:pathLst>
                <a:path w="16681" h="859" extrusionOk="0">
                  <a:moveTo>
                    <a:pt x="43" y="539"/>
                  </a:moveTo>
                  <a:cubicBezTo>
                    <a:pt x="1390" y="477"/>
                    <a:pt x="2732" y="652"/>
                    <a:pt x="4070" y="754"/>
                  </a:cubicBezTo>
                  <a:cubicBezTo>
                    <a:pt x="5430" y="858"/>
                    <a:pt x="6820" y="693"/>
                    <a:pt x="8176" y="605"/>
                  </a:cubicBezTo>
                  <a:cubicBezTo>
                    <a:pt x="10947" y="424"/>
                    <a:pt x="13730" y="428"/>
                    <a:pt x="16504" y="318"/>
                  </a:cubicBezTo>
                  <a:cubicBezTo>
                    <a:pt x="16660" y="311"/>
                    <a:pt x="16680" y="75"/>
                    <a:pt x="16518" y="71"/>
                  </a:cubicBezTo>
                  <a:cubicBezTo>
                    <a:pt x="13759" y="1"/>
                    <a:pt x="10940" y="255"/>
                    <a:pt x="8187" y="431"/>
                  </a:cubicBezTo>
                  <a:cubicBezTo>
                    <a:pt x="6824" y="518"/>
                    <a:pt x="5446" y="677"/>
                    <a:pt x="4081" y="590"/>
                  </a:cubicBezTo>
                  <a:cubicBezTo>
                    <a:pt x="2725" y="502"/>
                    <a:pt x="1398" y="331"/>
                    <a:pt x="38" y="473"/>
                  </a:cubicBezTo>
                  <a:cubicBezTo>
                    <a:pt x="0" y="476"/>
                    <a:pt x="6" y="540"/>
                    <a:pt x="43" y="5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523975" y="5752325"/>
              <a:ext cx="143975" cy="18725"/>
            </a:xfrm>
            <a:custGeom>
              <a:avLst/>
              <a:gdLst/>
              <a:ahLst/>
              <a:cxnLst/>
              <a:rect l="l" t="t" r="r" b="b"/>
              <a:pathLst>
                <a:path w="5759" h="749" extrusionOk="0">
                  <a:moveTo>
                    <a:pt x="5684" y="119"/>
                  </a:moveTo>
                  <a:cubicBezTo>
                    <a:pt x="4851" y="0"/>
                    <a:pt x="4032" y="80"/>
                    <a:pt x="3201" y="168"/>
                  </a:cubicBezTo>
                  <a:cubicBezTo>
                    <a:pt x="2678" y="224"/>
                    <a:pt x="2154" y="280"/>
                    <a:pt x="1628" y="298"/>
                  </a:cubicBezTo>
                  <a:cubicBezTo>
                    <a:pt x="1126" y="316"/>
                    <a:pt x="646" y="190"/>
                    <a:pt x="149" y="181"/>
                  </a:cubicBezTo>
                  <a:cubicBezTo>
                    <a:pt x="56" y="179"/>
                    <a:pt x="0" y="309"/>
                    <a:pt x="88" y="362"/>
                  </a:cubicBezTo>
                  <a:cubicBezTo>
                    <a:pt x="728" y="748"/>
                    <a:pt x="1620" y="614"/>
                    <a:pt x="2329" y="542"/>
                  </a:cubicBezTo>
                  <a:cubicBezTo>
                    <a:pt x="3446" y="429"/>
                    <a:pt x="4545" y="136"/>
                    <a:pt x="5677" y="238"/>
                  </a:cubicBezTo>
                  <a:cubicBezTo>
                    <a:pt x="5754" y="244"/>
                    <a:pt x="5759" y="130"/>
                    <a:pt x="5684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558975" y="5738925"/>
              <a:ext cx="88975" cy="17450"/>
            </a:xfrm>
            <a:custGeom>
              <a:avLst/>
              <a:gdLst/>
              <a:ahLst/>
              <a:cxnLst/>
              <a:rect l="l" t="t" r="r" b="b"/>
              <a:pathLst>
                <a:path w="3559" h="698" extrusionOk="0">
                  <a:moveTo>
                    <a:pt x="3460" y="14"/>
                  </a:moveTo>
                  <a:cubicBezTo>
                    <a:pt x="2975" y="0"/>
                    <a:pt x="2512" y="29"/>
                    <a:pt x="2030" y="75"/>
                  </a:cubicBezTo>
                  <a:cubicBezTo>
                    <a:pt x="1397" y="139"/>
                    <a:pt x="739" y="109"/>
                    <a:pt x="115" y="220"/>
                  </a:cubicBezTo>
                  <a:cubicBezTo>
                    <a:pt x="15" y="239"/>
                    <a:pt x="1" y="398"/>
                    <a:pt x="103" y="424"/>
                  </a:cubicBezTo>
                  <a:cubicBezTo>
                    <a:pt x="1157" y="697"/>
                    <a:pt x="2407" y="249"/>
                    <a:pt x="3472" y="167"/>
                  </a:cubicBezTo>
                  <a:cubicBezTo>
                    <a:pt x="3559" y="160"/>
                    <a:pt x="3546" y="16"/>
                    <a:pt x="3460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584600" y="5724075"/>
              <a:ext cx="45850" cy="11125"/>
            </a:xfrm>
            <a:custGeom>
              <a:avLst/>
              <a:gdLst/>
              <a:ahLst/>
              <a:cxnLst/>
              <a:rect l="l" t="t" r="r" b="b"/>
              <a:pathLst>
                <a:path w="1834" h="445" extrusionOk="0">
                  <a:moveTo>
                    <a:pt x="1744" y="142"/>
                  </a:moveTo>
                  <a:cubicBezTo>
                    <a:pt x="1214" y="151"/>
                    <a:pt x="557" y="0"/>
                    <a:pt x="55" y="197"/>
                  </a:cubicBezTo>
                  <a:cubicBezTo>
                    <a:pt x="1" y="218"/>
                    <a:pt x="7" y="310"/>
                    <a:pt x="64" y="323"/>
                  </a:cubicBezTo>
                  <a:cubicBezTo>
                    <a:pt x="584" y="444"/>
                    <a:pt x="1224" y="332"/>
                    <a:pt x="1755" y="282"/>
                  </a:cubicBezTo>
                  <a:cubicBezTo>
                    <a:pt x="1833" y="274"/>
                    <a:pt x="1823" y="141"/>
                    <a:pt x="1744" y="1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851525" y="5587525"/>
              <a:ext cx="164075" cy="16625"/>
            </a:xfrm>
            <a:custGeom>
              <a:avLst/>
              <a:gdLst/>
              <a:ahLst/>
              <a:cxnLst/>
              <a:rect l="l" t="t" r="r" b="b"/>
              <a:pathLst>
                <a:path w="6563" h="665" extrusionOk="0">
                  <a:moveTo>
                    <a:pt x="6477" y="132"/>
                  </a:moveTo>
                  <a:cubicBezTo>
                    <a:pt x="5536" y="0"/>
                    <a:pt x="4624" y="35"/>
                    <a:pt x="3682" y="118"/>
                  </a:cubicBezTo>
                  <a:cubicBezTo>
                    <a:pt x="3103" y="169"/>
                    <a:pt x="2526" y="216"/>
                    <a:pt x="1945" y="227"/>
                  </a:cubicBezTo>
                  <a:cubicBezTo>
                    <a:pt x="1337" y="238"/>
                    <a:pt x="759" y="106"/>
                    <a:pt x="160" y="69"/>
                  </a:cubicBezTo>
                  <a:cubicBezTo>
                    <a:pt x="25" y="61"/>
                    <a:pt x="0" y="242"/>
                    <a:pt x="116" y="291"/>
                  </a:cubicBezTo>
                  <a:cubicBezTo>
                    <a:pt x="987" y="665"/>
                    <a:pt x="2060" y="561"/>
                    <a:pt x="2984" y="486"/>
                  </a:cubicBezTo>
                  <a:cubicBezTo>
                    <a:pt x="4142" y="392"/>
                    <a:pt x="5304" y="180"/>
                    <a:pt x="6468" y="269"/>
                  </a:cubicBezTo>
                  <a:cubicBezTo>
                    <a:pt x="6558" y="277"/>
                    <a:pt x="6562" y="144"/>
                    <a:pt x="6477" y="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</p:grpSp>
      <p:grpSp>
        <p:nvGrpSpPr>
          <p:cNvPr id="587" name="Google Shape;587;p33"/>
          <p:cNvGrpSpPr/>
          <p:nvPr/>
        </p:nvGrpSpPr>
        <p:grpSpPr>
          <a:xfrm>
            <a:off x="800509" y="3775751"/>
            <a:ext cx="1001959" cy="1242168"/>
            <a:chOff x="2302075" y="4216850"/>
            <a:chExt cx="880850" cy="1092025"/>
          </a:xfrm>
        </p:grpSpPr>
        <p:sp>
          <p:nvSpPr>
            <p:cNvPr id="588" name="Google Shape;588;p33"/>
            <p:cNvSpPr/>
            <p:nvPr/>
          </p:nvSpPr>
          <p:spPr>
            <a:xfrm>
              <a:off x="2385250" y="4229625"/>
              <a:ext cx="784275" cy="973925"/>
            </a:xfrm>
            <a:custGeom>
              <a:avLst/>
              <a:gdLst/>
              <a:ahLst/>
              <a:cxnLst/>
              <a:rect l="l" t="t" r="r" b="b"/>
              <a:pathLst>
                <a:path w="31371" h="38957" extrusionOk="0">
                  <a:moveTo>
                    <a:pt x="915" y="35494"/>
                  </a:moveTo>
                  <a:cubicBezTo>
                    <a:pt x="8634" y="25582"/>
                    <a:pt x="12281" y="21253"/>
                    <a:pt x="20001" y="11341"/>
                  </a:cubicBezTo>
                  <a:cubicBezTo>
                    <a:pt x="21430" y="10240"/>
                    <a:pt x="27424" y="3438"/>
                    <a:pt x="28852" y="2335"/>
                  </a:cubicBezTo>
                  <a:cubicBezTo>
                    <a:pt x="28852" y="2335"/>
                    <a:pt x="31120" y="0"/>
                    <a:pt x="31245" y="78"/>
                  </a:cubicBezTo>
                  <a:cubicBezTo>
                    <a:pt x="31370" y="155"/>
                    <a:pt x="29572" y="2983"/>
                    <a:pt x="29572" y="2983"/>
                  </a:cubicBezTo>
                  <a:cubicBezTo>
                    <a:pt x="28873" y="4606"/>
                    <a:pt x="23608" y="11929"/>
                    <a:pt x="22909" y="13553"/>
                  </a:cubicBezTo>
                  <a:cubicBezTo>
                    <a:pt x="15143" y="23349"/>
                    <a:pt x="11518" y="27970"/>
                    <a:pt x="3752" y="37765"/>
                  </a:cubicBezTo>
                  <a:cubicBezTo>
                    <a:pt x="2874" y="38957"/>
                    <a:pt x="0" y="36655"/>
                    <a:pt x="915" y="354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2388375" y="4216850"/>
              <a:ext cx="794550" cy="978075"/>
            </a:xfrm>
            <a:custGeom>
              <a:avLst/>
              <a:gdLst/>
              <a:ahLst/>
              <a:cxnLst/>
              <a:rect l="l" t="t" r="r" b="b"/>
              <a:pathLst>
                <a:path w="31782" h="39123" extrusionOk="0">
                  <a:moveTo>
                    <a:pt x="481" y="35741"/>
                  </a:moveTo>
                  <a:cubicBezTo>
                    <a:pt x="4330" y="30802"/>
                    <a:pt x="7173" y="27239"/>
                    <a:pt x="10015" y="23677"/>
                  </a:cubicBezTo>
                  <a:cubicBezTo>
                    <a:pt x="12853" y="20123"/>
                    <a:pt x="15691" y="16567"/>
                    <a:pt x="19557" y="11603"/>
                  </a:cubicBezTo>
                  <a:cubicBezTo>
                    <a:pt x="19578" y="11576"/>
                    <a:pt x="19602" y="11552"/>
                    <a:pt x="19628" y="11532"/>
                  </a:cubicBezTo>
                  <a:cubicBezTo>
                    <a:pt x="20318" y="10999"/>
                    <a:pt x="22162" y="9036"/>
                    <a:pt x="24006" y="7071"/>
                  </a:cubicBezTo>
                  <a:cubicBezTo>
                    <a:pt x="25852" y="5104"/>
                    <a:pt x="27699" y="3138"/>
                    <a:pt x="28454" y="2544"/>
                  </a:cubicBezTo>
                  <a:cubicBezTo>
                    <a:pt x="28682" y="2311"/>
                    <a:pt x="30939" y="1"/>
                    <a:pt x="31332" y="242"/>
                  </a:cubicBezTo>
                  <a:cubicBezTo>
                    <a:pt x="31781" y="519"/>
                    <a:pt x="29987" y="3399"/>
                    <a:pt x="29804" y="3688"/>
                  </a:cubicBezTo>
                  <a:cubicBezTo>
                    <a:pt x="29416" y="4561"/>
                    <a:pt x="27935" y="6782"/>
                    <a:pt x="26454" y="9004"/>
                  </a:cubicBezTo>
                  <a:cubicBezTo>
                    <a:pt x="24972" y="11227"/>
                    <a:pt x="23490" y="13450"/>
                    <a:pt x="23157" y="14224"/>
                  </a:cubicBezTo>
                  <a:cubicBezTo>
                    <a:pt x="23142" y="14257"/>
                    <a:pt x="23123" y="14288"/>
                    <a:pt x="23102" y="14316"/>
                  </a:cubicBezTo>
                  <a:lnTo>
                    <a:pt x="23103" y="14316"/>
                  </a:lnTo>
                  <a:cubicBezTo>
                    <a:pt x="19221" y="19210"/>
                    <a:pt x="16375" y="22813"/>
                    <a:pt x="13529" y="26415"/>
                  </a:cubicBezTo>
                  <a:cubicBezTo>
                    <a:pt x="10680" y="30022"/>
                    <a:pt x="7832" y="33627"/>
                    <a:pt x="3945" y="38528"/>
                  </a:cubicBezTo>
                  <a:lnTo>
                    <a:pt x="3934" y="38540"/>
                  </a:lnTo>
                  <a:cubicBezTo>
                    <a:pt x="3500" y="39106"/>
                    <a:pt x="2795" y="39123"/>
                    <a:pt x="2102" y="38833"/>
                  </a:cubicBezTo>
                  <a:cubicBezTo>
                    <a:pt x="1835" y="38721"/>
                    <a:pt x="1573" y="38565"/>
                    <a:pt x="1336" y="38382"/>
                  </a:cubicBezTo>
                  <a:cubicBezTo>
                    <a:pt x="1096" y="38197"/>
                    <a:pt x="876" y="37981"/>
                    <a:pt x="697" y="37752"/>
                  </a:cubicBezTo>
                  <a:cubicBezTo>
                    <a:pt x="197" y="37111"/>
                    <a:pt x="0" y="36353"/>
                    <a:pt x="470" y="35754"/>
                  </a:cubicBezTo>
                  <a:close/>
                  <a:moveTo>
                    <a:pt x="10649" y="24183"/>
                  </a:moveTo>
                  <a:cubicBezTo>
                    <a:pt x="7815" y="27733"/>
                    <a:pt x="4980" y="31285"/>
                    <a:pt x="1121" y="36239"/>
                  </a:cubicBezTo>
                  <a:lnTo>
                    <a:pt x="1110" y="36255"/>
                  </a:lnTo>
                  <a:cubicBezTo>
                    <a:pt x="915" y="36502"/>
                    <a:pt x="1055" y="36891"/>
                    <a:pt x="1337" y="37252"/>
                  </a:cubicBezTo>
                  <a:cubicBezTo>
                    <a:pt x="1475" y="37428"/>
                    <a:pt x="1646" y="37595"/>
                    <a:pt x="1831" y="37739"/>
                  </a:cubicBezTo>
                  <a:cubicBezTo>
                    <a:pt x="2020" y="37884"/>
                    <a:pt x="2220" y="38003"/>
                    <a:pt x="2414" y="38085"/>
                  </a:cubicBezTo>
                  <a:cubicBezTo>
                    <a:pt x="2776" y="38235"/>
                    <a:pt x="3120" y="38262"/>
                    <a:pt x="3289" y="38050"/>
                  </a:cubicBezTo>
                  <a:lnTo>
                    <a:pt x="3308" y="38025"/>
                  </a:lnTo>
                  <a:cubicBezTo>
                    <a:pt x="7195" y="33124"/>
                    <a:pt x="10043" y="29518"/>
                    <a:pt x="12892" y="25911"/>
                  </a:cubicBezTo>
                  <a:cubicBezTo>
                    <a:pt x="15730" y="22319"/>
                    <a:pt x="18571" y="18725"/>
                    <a:pt x="22436" y="13849"/>
                  </a:cubicBezTo>
                  <a:cubicBezTo>
                    <a:pt x="22840" y="12961"/>
                    <a:pt x="24309" y="10757"/>
                    <a:pt x="25779" y="8553"/>
                  </a:cubicBezTo>
                  <a:cubicBezTo>
                    <a:pt x="27251" y="6344"/>
                    <a:pt x="28723" y="4136"/>
                    <a:pt x="29069" y="3349"/>
                  </a:cubicBezTo>
                  <a:cubicBezTo>
                    <a:pt x="29078" y="3325"/>
                    <a:pt x="29090" y="3300"/>
                    <a:pt x="29104" y="3277"/>
                  </a:cubicBezTo>
                  <a:cubicBezTo>
                    <a:pt x="29109" y="3270"/>
                    <a:pt x="31130" y="1071"/>
                    <a:pt x="30908" y="935"/>
                  </a:cubicBezTo>
                  <a:cubicBezTo>
                    <a:pt x="30764" y="846"/>
                    <a:pt x="29384" y="2648"/>
                    <a:pt x="29077" y="3051"/>
                  </a:cubicBezTo>
                  <a:cubicBezTo>
                    <a:pt x="29052" y="3095"/>
                    <a:pt x="29017" y="3135"/>
                    <a:pt x="28974" y="3168"/>
                  </a:cubicBezTo>
                  <a:cubicBezTo>
                    <a:pt x="28286" y="3699"/>
                    <a:pt x="26442" y="5663"/>
                    <a:pt x="24598" y="7626"/>
                  </a:cubicBezTo>
                  <a:cubicBezTo>
                    <a:pt x="22764" y="9580"/>
                    <a:pt x="20929" y="11535"/>
                    <a:pt x="20164" y="12143"/>
                  </a:cubicBezTo>
                  <a:cubicBezTo>
                    <a:pt x="16325" y="17070"/>
                    <a:pt x="13486" y="20627"/>
                    <a:pt x="10649" y="24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2302075" y="5156975"/>
              <a:ext cx="146200" cy="151900"/>
            </a:xfrm>
            <a:custGeom>
              <a:avLst/>
              <a:gdLst/>
              <a:ahLst/>
              <a:cxnLst/>
              <a:rect l="l" t="t" r="r" b="b"/>
              <a:pathLst>
                <a:path w="5848" h="6076" extrusionOk="0">
                  <a:moveTo>
                    <a:pt x="3054" y="1"/>
                  </a:moveTo>
                  <a:cubicBezTo>
                    <a:pt x="3289" y="1751"/>
                    <a:pt x="4267" y="2431"/>
                    <a:pt x="5848" y="2237"/>
                  </a:cubicBezTo>
                  <a:cubicBezTo>
                    <a:pt x="5091" y="3183"/>
                    <a:pt x="4333" y="4130"/>
                    <a:pt x="3575" y="5075"/>
                  </a:cubicBezTo>
                  <a:cubicBezTo>
                    <a:pt x="2700" y="6076"/>
                    <a:pt x="0" y="3814"/>
                    <a:pt x="782" y="2839"/>
                  </a:cubicBezTo>
                  <a:cubicBezTo>
                    <a:pt x="1540" y="1893"/>
                    <a:pt x="2297" y="947"/>
                    <a:pt x="30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2303550" y="5145575"/>
              <a:ext cx="155150" cy="158000"/>
            </a:xfrm>
            <a:custGeom>
              <a:avLst/>
              <a:gdLst/>
              <a:ahLst/>
              <a:cxnLst/>
              <a:rect l="l" t="t" r="r" b="b"/>
              <a:pathLst>
                <a:path w="6206" h="6320" extrusionOk="0">
                  <a:moveTo>
                    <a:pt x="3399" y="403"/>
                  </a:moveTo>
                  <a:cubicBezTo>
                    <a:pt x="3500" y="1166"/>
                    <a:pt x="3750" y="1685"/>
                    <a:pt x="4135" y="1982"/>
                  </a:cubicBezTo>
                  <a:cubicBezTo>
                    <a:pt x="4517" y="2278"/>
                    <a:pt x="5059" y="2375"/>
                    <a:pt x="5741" y="2291"/>
                  </a:cubicBezTo>
                  <a:cubicBezTo>
                    <a:pt x="5963" y="2265"/>
                    <a:pt x="6165" y="2424"/>
                    <a:pt x="6191" y="2645"/>
                  </a:cubicBezTo>
                  <a:cubicBezTo>
                    <a:pt x="6206" y="2761"/>
                    <a:pt x="6169" y="2871"/>
                    <a:pt x="6100" y="2954"/>
                  </a:cubicBezTo>
                  <a:lnTo>
                    <a:pt x="3821" y="5798"/>
                  </a:lnTo>
                  <a:lnTo>
                    <a:pt x="3822" y="5799"/>
                  </a:lnTo>
                  <a:cubicBezTo>
                    <a:pt x="3366" y="6320"/>
                    <a:pt x="2644" y="6273"/>
                    <a:pt x="1953" y="5933"/>
                  </a:cubicBezTo>
                  <a:cubicBezTo>
                    <a:pt x="1700" y="5808"/>
                    <a:pt x="1447" y="5640"/>
                    <a:pt x="1216" y="5448"/>
                  </a:cubicBezTo>
                  <a:cubicBezTo>
                    <a:pt x="988" y="5258"/>
                    <a:pt x="779" y="5041"/>
                    <a:pt x="611" y="4817"/>
                  </a:cubicBezTo>
                  <a:lnTo>
                    <a:pt x="609" y="4816"/>
                  </a:lnTo>
                  <a:cubicBezTo>
                    <a:pt x="165" y="4218"/>
                    <a:pt x="1" y="3550"/>
                    <a:pt x="405" y="3042"/>
                  </a:cubicBezTo>
                  <a:lnTo>
                    <a:pt x="2680" y="204"/>
                  </a:lnTo>
                  <a:cubicBezTo>
                    <a:pt x="2819" y="29"/>
                    <a:pt x="3074" y="0"/>
                    <a:pt x="3249" y="140"/>
                  </a:cubicBezTo>
                  <a:cubicBezTo>
                    <a:pt x="3334" y="208"/>
                    <a:pt x="3385" y="303"/>
                    <a:pt x="3398" y="403"/>
                  </a:cubicBezTo>
                  <a:lnTo>
                    <a:pt x="3399" y="403"/>
                  </a:lnTo>
                  <a:close/>
                  <a:moveTo>
                    <a:pt x="3638" y="2626"/>
                  </a:moveTo>
                  <a:cubicBezTo>
                    <a:pt x="3259" y="2332"/>
                    <a:pt x="2973" y="1914"/>
                    <a:pt x="2787" y="1366"/>
                  </a:cubicBezTo>
                  <a:lnTo>
                    <a:pt x="1039" y="3548"/>
                  </a:lnTo>
                  <a:cubicBezTo>
                    <a:pt x="908" y="3711"/>
                    <a:pt x="1028" y="4018"/>
                    <a:pt x="1262" y="4330"/>
                  </a:cubicBezTo>
                  <a:cubicBezTo>
                    <a:pt x="1390" y="4504"/>
                    <a:pt x="1553" y="4673"/>
                    <a:pt x="1736" y="4824"/>
                  </a:cubicBezTo>
                  <a:cubicBezTo>
                    <a:pt x="1917" y="4975"/>
                    <a:pt x="2114" y="5106"/>
                    <a:pt x="2313" y="5204"/>
                  </a:cubicBezTo>
                  <a:cubicBezTo>
                    <a:pt x="2688" y="5389"/>
                    <a:pt x="3045" y="5453"/>
                    <a:pt x="3211" y="5265"/>
                  </a:cubicBezTo>
                  <a:lnTo>
                    <a:pt x="4934" y="3113"/>
                  </a:lnTo>
                  <a:cubicBezTo>
                    <a:pt x="4431" y="3064"/>
                    <a:pt x="3998" y="2904"/>
                    <a:pt x="3638" y="26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2338075" y="5104525"/>
              <a:ext cx="153600" cy="154750"/>
            </a:xfrm>
            <a:custGeom>
              <a:avLst/>
              <a:gdLst/>
              <a:ahLst/>
              <a:cxnLst/>
              <a:rect l="l" t="t" r="r" b="b"/>
              <a:pathLst>
                <a:path w="6144" h="6190" extrusionOk="0">
                  <a:moveTo>
                    <a:pt x="2668" y="134"/>
                  </a:moveTo>
                  <a:cubicBezTo>
                    <a:pt x="2800" y="0"/>
                    <a:pt x="2963" y="156"/>
                    <a:pt x="3015" y="240"/>
                  </a:cubicBezTo>
                  <a:cubicBezTo>
                    <a:pt x="3718" y="1401"/>
                    <a:pt x="4691" y="2071"/>
                    <a:pt x="5900" y="2440"/>
                  </a:cubicBezTo>
                  <a:cubicBezTo>
                    <a:pt x="6008" y="2474"/>
                    <a:pt x="6144" y="2687"/>
                    <a:pt x="6050" y="2842"/>
                  </a:cubicBezTo>
                  <a:cubicBezTo>
                    <a:pt x="5331" y="3739"/>
                    <a:pt x="4611" y="4636"/>
                    <a:pt x="3892" y="5534"/>
                  </a:cubicBezTo>
                  <a:cubicBezTo>
                    <a:pt x="3367" y="6190"/>
                    <a:pt x="1" y="3376"/>
                    <a:pt x="512" y="2826"/>
                  </a:cubicBezTo>
                  <a:cubicBezTo>
                    <a:pt x="1231" y="1928"/>
                    <a:pt x="1949" y="1030"/>
                    <a:pt x="2668" y="1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2335375" y="5095925"/>
              <a:ext cx="165500" cy="164075"/>
            </a:xfrm>
            <a:custGeom>
              <a:avLst/>
              <a:gdLst/>
              <a:ahLst/>
              <a:cxnLst/>
              <a:rect l="l" t="t" r="r" b="b"/>
              <a:pathLst>
                <a:path w="6620" h="6563" extrusionOk="0">
                  <a:moveTo>
                    <a:pt x="2489" y="192"/>
                  </a:moveTo>
                  <a:cubicBezTo>
                    <a:pt x="2526" y="154"/>
                    <a:pt x="2564" y="124"/>
                    <a:pt x="2604" y="100"/>
                  </a:cubicBezTo>
                  <a:cubicBezTo>
                    <a:pt x="2767" y="0"/>
                    <a:pt x="2932" y="0"/>
                    <a:pt x="3085" y="54"/>
                  </a:cubicBezTo>
                  <a:cubicBezTo>
                    <a:pt x="3192" y="92"/>
                    <a:pt x="3283" y="157"/>
                    <a:pt x="3351" y="227"/>
                  </a:cubicBezTo>
                  <a:cubicBezTo>
                    <a:pt x="3401" y="275"/>
                    <a:pt x="3443" y="329"/>
                    <a:pt x="3470" y="374"/>
                  </a:cubicBezTo>
                  <a:cubicBezTo>
                    <a:pt x="3793" y="908"/>
                    <a:pt x="4178" y="1328"/>
                    <a:pt x="4618" y="1655"/>
                  </a:cubicBezTo>
                  <a:cubicBezTo>
                    <a:pt x="5060" y="1984"/>
                    <a:pt x="5565" y="2225"/>
                    <a:pt x="6127" y="2396"/>
                  </a:cubicBezTo>
                  <a:cubicBezTo>
                    <a:pt x="6169" y="2409"/>
                    <a:pt x="6211" y="2428"/>
                    <a:pt x="6252" y="2453"/>
                  </a:cubicBezTo>
                  <a:cubicBezTo>
                    <a:pt x="6359" y="2519"/>
                    <a:pt x="6464" y="2635"/>
                    <a:pt x="6525" y="2769"/>
                  </a:cubicBezTo>
                  <a:lnTo>
                    <a:pt x="6526" y="2768"/>
                  </a:lnTo>
                  <a:cubicBezTo>
                    <a:pt x="6593" y="2912"/>
                    <a:pt x="6620" y="3083"/>
                    <a:pt x="6569" y="3253"/>
                  </a:cubicBezTo>
                  <a:cubicBezTo>
                    <a:pt x="6554" y="3301"/>
                    <a:pt x="6533" y="3349"/>
                    <a:pt x="6504" y="3395"/>
                  </a:cubicBezTo>
                  <a:cubicBezTo>
                    <a:pt x="6491" y="3418"/>
                    <a:pt x="6475" y="3439"/>
                    <a:pt x="6457" y="3458"/>
                  </a:cubicBezTo>
                  <a:lnTo>
                    <a:pt x="4317" y="6131"/>
                  </a:lnTo>
                  <a:cubicBezTo>
                    <a:pt x="3972" y="6563"/>
                    <a:pt x="3241" y="6365"/>
                    <a:pt x="2476" y="5880"/>
                  </a:cubicBezTo>
                  <a:cubicBezTo>
                    <a:pt x="2164" y="5684"/>
                    <a:pt x="1837" y="5438"/>
                    <a:pt x="1533" y="5180"/>
                  </a:cubicBezTo>
                  <a:cubicBezTo>
                    <a:pt x="1226" y="4919"/>
                    <a:pt x="941" y="4644"/>
                    <a:pt x="717" y="4386"/>
                  </a:cubicBezTo>
                  <a:cubicBezTo>
                    <a:pt x="221" y="3814"/>
                    <a:pt x="1" y="3259"/>
                    <a:pt x="313" y="2906"/>
                  </a:cubicBezTo>
                  <a:lnTo>
                    <a:pt x="2459" y="224"/>
                  </a:lnTo>
                  <a:close/>
                  <a:moveTo>
                    <a:pt x="4135" y="2308"/>
                  </a:moveTo>
                  <a:cubicBezTo>
                    <a:pt x="3663" y="1957"/>
                    <a:pt x="3248" y="1521"/>
                    <a:pt x="2893" y="980"/>
                  </a:cubicBezTo>
                  <a:lnTo>
                    <a:pt x="945" y="3413"/>
                  </a:lnTo>
                  <a:cubicBezTo>
                    <a:pt x="936" y="3424"/>
                    <a:pt x="927" y="3436"/>
                    <a:pt x="916" y="3446"/>
                  </a:cubicBezTo>
                  <a:cubicBezTo>
                    <a:pt x="895" y="3469"/>
                    <a:pt x="1107" y="3596"/>
                    <a:pt x="1329" y="3852"/>
                  </a:cubicBezTo>
                  <a:cubicBezTo>
                    <a:pt x="1528" y="4082"/>
                    <a:pt x="1782" y="4329"/>
                    <a:pt x="2057" y="4561"/>
                  </a:cubicBezTo>
                  <a:cubicBezTo>
                    <a:pt x="2333" y="4795"/>
                    <a:pt x="2629" y="5017"/>
                    <a:pt x="2910" y="5196"/>
                  </a:cubicBezTo>
                  <a:cubicBezTo>
                    <a:pt x="3329" y="5460"/>
                    <a:pt x="3662" y="5653"/>
                    <a:pt x="3684" y="5625"/>
                  </a:cubicBezTo>
                  <a:lnTo>
                    <a:pt x="5697" y="3112"/>
                  </a:lnTo>
                  <a:cubicBezTo>
                    <a:pt x="5127" y="2919"/>
                    <a:pt x="4605" y="2657"/>
                    <a:pt x="4135" y="23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3091325" y="4276575"/>
              <a:ext cx="45475" cy="42625"/>
            </a:xfrm>
            <a:custGeom>
              <a:avLst/>
              <a:gdLst/>
              <a:ahLst/>
              <a:cxnLst/>
              <a:rect l="l" t="t" r="r" b="b"/>
              <a:pathLst>
                <a:path w="1819" h="1705" extrusionOk="0">
                  <a:moveTo>
                    <a:pt x="360" y="136"/>
                  </a:moveTo>
                  <a:cubicBezTo>
                    <a:pt x="537" y="0"/>
                    <a:pt x="792" y="32"/>
                    <a:pt x="929" y="210"/>
                  </a:cubicBezTo>
                  <a:cubicBezTo>
                    <a:pt x="1059" y="376"/>
                    <a:pt x="1036" y="612"/>
                    <a:pt x="886" y="754"/>
                  </a:cubicBezTo>
                  <a:cubicBezTo>
                    <a:pt x="901" y="777"/>
                    <a:pt x="923" y="799"/>
                    <a:pt x="951" y="821"/>
                  </a:cubicBezTo>
                  <a:lnTo>
                    <a:pt x="952" y="822"/>
                  </a:lnTo>
                  <a:cubicBezTo>
                    <a:pt x="971" y="836"/>
                    <a:pt x="990" y="849"/>
                    <a:pt x="1008" y="858"/>
                  </a:cubicBezTo>
                  <a:cubicBezTo>
                    <a:pt x="1108" y="682"/>
                    <a:pt x="1327" y="606"/>
                    <a:pt x="1516" y="687"/>
                  </a:cubicBezTo>
                  <a:cubicBezTo>
                    <a:pt x="1722" y="775"/>
                    <a:pt x="1819" y="1014"/>
                    <a:pt x="1730" y="1220"/>
                  </a:cubicBezTo>
                  <a:cubicBezTo>
                    <a:pt x="1576" y="1579"/>
                    <a:pt x="1292" y="1704"/>
                    <a:pt x="986" y="1680"/>
                  </a:cubicBezTo>
                  <a:cubicBezTo>
                    <a:pt x="796" y="1665"/>
                    <a:pt x="604" y="1580"/>
                    <a:pt x="448" y="1459"/>
                  </a:cubicBezTo>
                  <a:cubicBezTo>
                    <a:pt x="296" y="1337"/>
                    <a:pt x="169" y="1172"/>
                    <a:pt x="106" y="993"/>
                  </a:cubicBezTo>
                  <a:cubicBezTo>
                    <a:pt x="0" y="696"/>
                    <a:pt x="48" y="379"/>
                    <a:pt x="360" y="1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2445075" y="4991050"/>
              <a:ext cx="249750" cy="290500"/>
            </a:xfrm>
            <a:custGeom>
              <a:avLst/>
              <a:gdLst/>
              <a:ahLst/>
              <a:cxnLst/>
              <a:rect l="l" t="t" r="r" b="b"/>
              <a:pathLst>
                <a:path w="9990" h="11620" extrusionOk="0">
                  <a:moveTo>
                    <a:pt x="0" y="9580"/>
                  </a:moveTo>
                  <a:cubicBezTo>
                    <a:pt x="0" y="9580"/>
                    <a:pt x="1021" y="11620"/>
                    <a:pt x="3069" y="9138"/>
                  </a:cubicBezTo>
                  <a:cubicBezTo>
                    <a:pt x="4606" y="7264"/>
                    <a:pt x="6922" y="4568"/>
                    <a:pt x="8288" y="2639"/>
                  </a:cubicBezTo>
                  <a:cubicBezTo>
                    <a:pt x="8512" y="2321"/>
                    <a:pt x="9576" y="1143"/>
                    <a:pt x="9757" y="642"/>
                  </a:cubicBezTo>
                  <a:cubicBezTo>
                    <a:pt x="9990" y="0"/>
                    <a:pt x="9231" y="148"/>
                    <a:pt x="8325" y="1236"/>
                  </a:cubicBezTo>
                  <a:cubicBezTo>
                    <a:pt x="6845" y="3012"/>
                    <a:pt x="3268" y="7382"/>
                    <a:pt x="2491" y="8122"/>
                  </a:cubicBezTo>
                  <a:cubicBezTo>
                    <a:pt x="1529" y="9042"/>
                    <a:pt x="1302" y="7955"/>
                    <a:pt x="1302" y="7955"/>
                  </a:cubicBezTo>
                  <a:cubicBezTo>
                    <a:pt x="868" y="8496"/>
                    <a:pt x="435" y="9038"/>
                    <a:pt x="0" y="95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2434325" y="4987075"/>
              <a:ext cx="266325" cy="312875"/>
            </a:xfrm>
            <a:custGeom>
              <a:avLst/>
              <a:gdLst/>
              <a:ahLst/>
              <a:cxnLst/>
              <a:rect l="l" t="t" r="r" b="b"/>
              <a:pathLst>
                <a:path w="10653" h="12515" extrusionOk="0">
                  <a:moveTo>
                    <a:pt x="935" y="9757"/>
                  </a:moveTo>
                  <a:cubicBezTo>
                    <a:pt x="1222" y="10082"/>
                    <a:pt x="1949" y="10539"/>
                    <a:pt x="3187" y="9039"/>
                  </a:cubicBezTo>
                  <a:lnTo>
                    <a:pt x="3198" y="9026"/>
                  </a:lnTo>
                  <a:cubicBezTo>
                    <a:pt x="3637" y="8491"/>
                    <a:pt x="3994" y="8062"/>
                    <a:pt x="4367" y="7612"/>
                  </a:cubicBezTo>
                  <a:cubicBezTo>
                    <a:pt x="5752" y="5949"/>
                    <a:pt x="7357" y="4020"/>
                    <a:pt x="8387" y="2565"/>
                  </a:cubicBezTo>
                  <a:lnTo>
                    <a:pt x="8388" y="2563"/>
                  </a:lnTo>
                  <a:cubicBezTo>
                    <a:pt x="8461" y="2461"/>
                    <a:pt x="8597" y="2294"/>
                    <a:pt x="8762" y="2094"/>
                  </a:cubicBezTo>
                  <a:cubicBezTo>
                    <a:pt x="8967" y="1845"/>
                    <a:pt x="9219" y="1539"/>
                    <a:pt x="9427" y="1263"/>
                  </a:cubicBezTo>
                  <a:cubicBezTo>
                    <a:pt x="9315" y="1373"/>
                    <a:pt x="9193" y="1504"/>
                    <a:pt x="9067" y="1655"/>
                  </a:cubicBezTo>
                  <a:cubicBezTo>
                    <a:pt x="8670" y="2130"/>
                    <a:pt x="8347" y="2522"/>
                    <a:pt x="7977" y="2967"/>
                  </a:cubicBezTo>
                  <a:cubicBezTo>
                    <a:pt x="6272" y="5027"/>
                    <a:pt x="3842" y="7962"/>
                    <a:pt x="3202" y="8574"/>
                  </a:cubicBezTo>
                  <a:cubicBezTo>
                    <a:pt x="2402" y="9338"/>
                    <a:pt x="1924" y="9176"/>
                    <a:pt x="1652" y="8861"/>
                  </a:cubicBezTo>
                  <a:close/>
                  <a:moveTo>
                    <a:pt x="3812" y="9555"/>
                  </a:moveTo>
                  <a:cubicBezTo>
                    <a:pt x="1369" y="12515"/>
                    <a:pt x="74" y="9932"/>
                    <a:pt x="71" y="9925"/>
                  </a:cubicBezTo>
                  <a:cubicBezTo>
                    <a:pt x="1" y="9787"/>
                    <a:pt x="11" y="9614"/>
                    <a:pt x="115" y="9485"/>
                  </a:cubicBezTo>
                  <a:lnTo>
                    <a:pt x="1406" y="7873"/>
                  </a:lnTo>
                  <a:cubicBezTo>
                    <a:pt x="1462" y="7797"/>
                    <a:pt x="1544" y="7741"/>
                    <a:pt x="1641" y="7718"/>
                  </a:cubicBezTo>
                  <a:cubicBezTo>
                    <a:pt x="1861" y="7668"/>
                    <a:pt x="2077" y="7805"/>
                    <a:pt x="2127" y="8023"/>
                  </a:cubicBezTo>
                  <a:cubicBezTo>
                    <a:pt x="2127" y="8024"/>
                    <a:pt x="2206" y="8405"/>
                    <a:pt x="2642" y="7988"/>
                  </a:cubicBezTo>
                  <a:cubicBezTo>
                    <a:pt x="3245" y="7412"/>
                    <a:pt x="5659" y="4497"/>
                    <a:pt x="7351" y="2453"/>
                  </a:cubicBezTo>
                  <a:lnTo>
                    <a:pt x="8443" y="1136"/>
                  </a:lnTo>
                  <a:cubicBezTo>
                    <a:pt x="8934" y="546"/>
                    <a:pt x="9405" y="197"/>
                    <a:pt x="9736" y="76"/>
                  </a:cubicBezTo>
                  <a:cubicBezTo>
                    <a:pt x="9893" y="18"/>
                    <a:pt x="10040" y="1"/>
                    <a:pt x="10170" y="24"/>
                  </a:cubicBezTo>
                  <a:lnTo>
                    <a:pt x="10171" y="24"/>
                  </a:lnTo>
                  <a:cubicBezTo>
                    <a:pt x="10377" y="60"/>
                    <a:pt x="10523" y="177"/>
                    <a:pt x="10596" y="374"/>
                  </a:cubicBezTo>
                  <a:cubicBezTo>
                    <a:pt x="10653" y="526"/>
                    <a:pt x="10648" y="717"/>
                    <a:pt x="10568" y="939"/>
                  </a:cubicBezTo>
                  <a:cubicBezTo>
                    <a:pt x="10415" y="1363"/>
                    <a:pt x="9809" y="2099"/>
                    <a:pt x="9387" y="2610"/>
                  </a:cubicBezTo>
                  <a:cubicBezTo>
                    <a:pt x="9232" y="2798"/>
                    <a:pt x="9104" y="2954"/>
                    <a:pt x="9048" y="3033"/>
                  </a:cubicBezTo>
                  <a:cubicBezTo>
                    <a:pt x="7985" y="4535"/>
                    <a:pt x="6378" y="6466"/>
                    <a:pt x="4992" y="8131"/>
                  </a:cubicBezTo>
                  <a:cubicBezTo>
                    <a:pt x="4534" y="8683"/>
                    <a:pt x="4098" y="9205"/>
                    <a:pt x="3825" y="95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2838400" y="4501025"/>
              <a:ext cx="133450" cy="126175"/>
            </a:xfrm>
            <a:custGeom>
              <a:avLst/>
              <a:gdLst/>
              <a:ahLst/>
              <a:cxnLst/>
              <a:rect l="l" t="t" r="r" b="b"/>
              <a:pathLst>
                <a:path w="5338" h="5047" extrusionOk="0">
                  <a:moveTo>
                    <a:pt x="1673" y="77"/>
                  </a:moveTo>
                  <a:cubicBezTo>
                    <a:pt x="1762" y="0"/>
                    <a:pt x="1942" y="160"/>
                    <a:pt x="2006" y="239"/>
                  </a:cubicBezTo>
                  <a:cubicBezTo>
                    <a:pt x="2890" y="1316"/>
                    <a:pt x="3905" y="2062"/>
                    <a:pt x="5066" y="2620"/>
                  </a:cubicBezTo>
                  <a:cubicBezTo>
                    <a:pt x="5170" y="2670"/>
                    <a:pt x="5338" y="2870"/>
                    <a:pt x="5288" y="2971"/>
                  </a:cubicBezTo>
                  <a:cubicBezTo>
                    <a:pt x="4842" y="3529"/>
                    <a:pt x="4397" y="4085"/>
                    <a:pt x="3952" y="4641"/>
                  </a:cubicBezTo>
                  <a:cubicBezTo>
                    <a:pt x="3625" y="5047"/>
                    <a:pt x="1" y="2071"/>
                    <a:pt x="337" y="1746"/>
                  </a:cubicBezTo>
                  <a:cubicBezTo>
                    <a:pt x="782" y="1189"/>
                    <a:pt x="1227" y="634"/>
                    <a:pt x="1673" y="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2833550" y="4490750"/>
              <a:ext cx="148675" cy="141450"/>
            </a:xfrm>
            <a:custGeom>
              <a:avLst/>
              <a:gdLst/>
              <a:ahLst/>
              <a:cxnLst/>
              <a:rect l="l" t="t" r="r" b="b"/>
              <a:pathLst>
                <a:path w="5947" h="5658" extrusionOk="0">
                  <a:moveTo>
                    <a:pt x="1608" y="177"/>
                  </a:moveTo>
                  <a:lnTo>
                    <a:pt x="1612" y="173"/>
                  </a:lnTo>
                  <a:cubicBezTo>
                    <a:pt x="1823" y="1"/>
                    <a:pt x="2051" y="41"/>
                    <a:pt x="2248" y="160"/>
                  </a:cubicBezTo>
                  <a:cubicBezTo>
                    <a:pt x="2348" y="221"/>
                    <a:pt x="2445" y="313"/>
                    <a:pt x="2500" y="377"/>
                  </a:cubicBezTo>
                  <a:lnTo>
                    <a:pt x="2504" y="380"/>
                  </a:lnTo>
                  <a:lnTo>
                    <a:pt x="2504" y="380"/>
                  </a:lnTo>
                  <a:lnTo>
                    <a:pt x="2513" y="391"/>
                  </a:lnTo>
                  <a:cubicBezTo>
                    <a:pt x="2935" y="906"/>
                    <a:pt x="3388" y="1340"/>
                    <a:pt x="3873" y="1713"/>
                  </a:cubicBezTo>
                  <a:cubicBezTo>
                    <a:pt x="4359" y="2086"/>
                    <a:pt x="4880" y="2398"/>
                    <a:pt x="5434" y="2664"/>
                  </a:cubicBezTo>
                  <a:lnTo>
                    <a:pt x="5439" y="2668"/>
                  </a:lnTo>
                  <a:cubicBezTo>
                    <a:pt x="5546" y="2719"/>
                    <a:pt x="5675" y="2833"/>
                    <a:pt x="5760" y="2954"/>
                  </a:cubicBezTo>
                  <a:cubicBezTo>
                    <a:pt x="5885" y="3131"/>
                    <a:pt x="5946" y="3353"/>
                    <a:pt x="5848" y="3557"/>
                  </a:cubicBezTo>
                  <a:lnTo>
                    <a:pt x="5838" y="3578"/>
                  </a:lnTo>
                  <a:cubicBezTo>
                    <a:pt x="5821" y="3610"/>
                    <a:pt x="5800" y="3638"/>
                    <a:pt x="5776" y="3663"/>
                  </a:cubicBezTo>
                  <a:lnTo>
                    <a:pt x="4461" y="5304"/>
                  </a:lnTo>
                  <a:cubicBezTo>
                    <a:pt x="4178" y="5658"/>
                    <a:pt x="3454" y="5377"/>
                    <a:pt x="2668" y="4826"/>
                  </a:cubicBezTo>
                  <a:cubicBezTo>
                    <a:pt x="2263" y="4542"/>
                    <a:pt x="1814" y="4188"/>
                    <a:pt x="1413" y="3840"/>
                  </a:cubicBezTo>
                  <a:cubicBezTo>
                    <a:pt x="1008" y="3488"/>
                    <a:pt x="648" y="3139"/>
                    <a:pt x="421" y="2864"/>
                  </a:cubicBezTo>
                  <a:cubicBezTo>
                    <a:pt x="101" y="2476"/>
                    <a:pt x="1" y="2131"/>
                    <a:pt x="228" y="1887"/>
                  </a:cubicBezTo>
                  <a:lnTo>
                    <a:pt x="1551" y="235"/>
                  </a:lnTo>
                  <a:cubicBezTo>
                    <a:pt x="1568" y="214"/>
                    <a:pt x="1588" y="194"/>
                    <a:pt x="1608" y="177"/>
                  </a:cubicBezTo>
                  <a:close/>
                  <a:moveTo>
                    <a:pt x="3380" y="2357"/>
                  </a:moveTo>
                  <a:cubicBezTo>
                    <a:pt x="2878" y="1972"/>
                    <a:pt x="2407" y="1527"/>
                    <a:pt x="1970" y="1008"/>
                  </a:cubicBezTo>
                  <a:lnTo>
                    <a:pt x="857" y="2398"/>
                  </a:lnTo>
                  <a:cubicBezTo>
                    <a:pt x="843" y="2415"/>
                    <a:pt x="829" y="2432"/>
                    <a:pt x="813" y="2448"/>
                  </a:cubicBezTo>
                  <a:cubicBezTo>
                    <a:pt x="691" y="2565"/>
                    <a:pt x="1009" y="2305"/>
                    <a:pt x="1045" y="2346"/>
                  </a:cubicBezTo>
                  <a:cubicBezTo>
                    <a:pt x="1243" y="2586"/>
                    <a:pt x="1569" y="2902"/>
                    <a:pt x="1944" y="3226"/>
                  </a:cubicBezTo>
                  <a:cubicBezTo>
                    <a:pt x="2320" y="3554"/>
                    <a:pt x="2744" y="3887"/>
                    <a:pt x="3132" y="4159"/>
                  </a:cubicBezTo>
                  <a:cubicBezTo>
                    <a:pt x="3568" y="4465"/>
                    <a:pt x="3773" y="4868"/>
                    <a:pt x="3828" y="4799"/>
                  </a:cubicBezTo>
                  <a:lnTo>
                    <a:pt x="4989" y="3350"/>
                  </a:lnTo>
                  <a:cubicBezTo>
                    <a:pt x="4420" y="3070"/>
                    <a:pt x="3884" y="2744"/>
                    <a:pt x="3380" y="2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2792175" y="4558750"/>
              <a:ext cx="133450" cy="126150"/>
            </a:xfrm>
            <a:custGeom>
              <a:avLst/>
              <a:gdLst/>
              <a:ahLst/>
              <a:cxnLst/>
              <a:rect l="l" t="t" r="r" b="b"/>
              <a:pathLst>
                <a:path w="5338" h="5046" extrusionOk="0">
                  <a:moveTo>
                    <a:pt x="1674" y="76"/>
                  </a:moveTo>
                  <a:cubicBezTo>
                    <a:pt x="1762" y="0"/>
                    <a:pt x="1941" y="160"/>
                    <a:pt x="2006" y="237"/>
                  </a:cubicBezTo>
                  <a:cubicBezTo>
                    <a:pt x="2889" y="1315"/>
                    <a:pt x="3906" y="2061"/>
                    <a:pt x="5066" y="2620"/>
                  </a:cubicBezTo>
                  <a:cubicBezTo>
                    <a:pt x="5170" y="2670"/>
                    <a:pt x="5337" y="2870"/>
                    <a:pt x="5287" y="2971"/>
                  </a:cubicBezTo>
                  <a:cubicBezTo>
                    <a:pt x="4842" y="3527"/>
                    <a:pt x="4397" y="4083"/>
                    <a:pt x="3951" y="4639"/>
                  </a:cubicBezTo>
                  <a:cubicBezTo>
                    <a:pt x="3626" y="5045"/>
                    <a:pt x="1" y="2071"/>
                    <a:pt x="336" y="1745"/>
                  </a:cubicBezTo>
                  <a:cubicBezTo>
                    <a:pt x="782" y="1189"/>
                    <a:pt x="1227" y="633"/>
                    <a:pt x="1674" y="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2787325" y="4548475"/>
              <a:ext cx="148650" cy="141450"/>
            </a:xfrm>
            <a:custGeom>
              <a:avLst/>
              <a:gdLst/>
              <a:ahLst/>
              <a:cxnLst/>
              <a:rect l="l" t="t" r="r" b="b"/>
              <a:pathLst>
                <a:path w="5946" h="5658" extrusionOk="0">
                  <a:moveTo>
                    <a:pt x="1608" y="176"/>
                  </a:moveTo>
                  <a:lnTo>
                    <a:pt x="1613" y="172"/>
                  </a:lnTo>
                  <a:cubicBezTo>
                    <a:pt x="1822" y="0"/>
                    <a:pt x="2051" y="40"/>
                    <a:pt x="2247" y="160"/>
                  </a:cubicBezTo>
                  <a:cubicBezTo>
                    <a:pt x="2349" y="221"/>
                    <a:pt x="2445" y="312"/>
                    <a:pt x="2500" y="377"/>
                  </a:cubicBezTo>
                  <a:lnTo>
                    <a:pt x="2503" y="380"/>
                  </a:lnTo>
                  <a:lnTo>
                    <a:pt x="2503" y="380"/>
                  </a:lnTo>
                  <a:lnTo>
                    <a:pt x="2513" y="391"/>
                  </a:lnTo>
                  <a:cubicBezTo>
                    <a:pt x="2936" y="905"/>
                    <a:pt x="3388" y="1340"/>
                    <a:pt x="3873" y="1713"/>
                  </a:cubicBezTo>
                  <a:cubicBezTo>
                    <a:pt x="4360" y="2085"/>
                    <a:pt x="4880" y="2397"/>
                    <a:pt x="5434" y="2664"/>
                  </a:cubicBezTo>
                  <a:lnTo>
                    <a:pt x="5439" y="2667"/>
                  </a:lnTo>
                  <a:cubicBezTo>
                    <a:pt x="5546" y="2719"/>
                    <a:pt x="5674" y="2833"/>
                    <a:pt x="5760" y="2954"/>
                  </a:cubicBezTo>
                  <a:cubicBezTo>
                    <a:pt x="5884" y="3131"/>
                    <a:pt x="5946" y="3352"/>
                    <a:pt x="5848" y="3557"/>
                  </a:cubicBezTo>
                  <a:cubicBezTo>
                    <a:pt x="5841" y="3569"/>
                    <a:pt x="5835" y="3582"/>
                    <a:pt x="5828" y="3594"/>
                  </a:cubicBezTo>
                  <a:cubicBezTo>
                    <a:pt x="5814" y="3617"/>
                    <a:pt x="5798" y="3638"/>
                    <a:pt x="5780" y="3657"/>
                  </a:cubicBezTo>
                  <a:lnTo>
                    <a:pt x="4461" y="5304"/>
                  </a:lnTo>
                  <a:cubicBezTo>
                    <a:pt x="4179" y="5658"/>
                    <a:pt x="3455" y="5376"/>
                    <a:pt x="2668" y="4825"/>
                  </a:cubicBezTo>
                  <a:cubicBezTo>
                    <a:pt x="2263" y="4541"/>
                    <a:pt x="1815" y="4188"/>
                    <a:pt x="1413" y="3839"/>
                  </a:cubicBezTo>
                  <a:cubicBezTo>
                    <a:pt x="1008" y="3488"/>
                    <a:pt x="648" y="3138"/>
                    <a:pt x="421" y="2864"/>
                  </a:cubicBezTo>
                  <a:cubicBezTo>
                    <a:pt x="100" y="2476"/>
                    <a:pt x="0" y="2131"/>
                    <a:pt x="228" y="1887"/>
                  </a:cubicBezTo>
                  <a:lnTo>
                    <a:pt x="1551" y="235"/>
                  </a:lnTo>
                  <a:cubicBezTo>
                    <a:pt x="1567" y="212"/>
                    <a:pt x="1588" y="193"/>
                    <a:pt x="1608" y="176"/>
                  </a:cubicBezTo>
                  <a:close/>
                  <a:moveTo>
                    <a:pt x="3380" y="2357"/>
                  </a:moveTo>
                  <a:cubicBezTo>
                    <a:pt x="2877" y="1971"/>
                    <a:pt x="2408" y="1527"/>
                    <a:pt x="1970" y="1008"/>
                  </a:cubicBezTo>
                  <a:lnTo>
                    <a:pt x="857" y="2397"/>
                  </a:lnTo>
                  <a:cubicBezTo>
                    <a:pt x="843" y="2415"/>
                    <a:pt x="829" y="2431"/>
                    <a:pt x="813" y="2447"/>
                  </a:cubicBezTo>
                  <a:cubicBezTo>
                    <a:pt x="691" y="2565"/>
                    <a:pt x="1009" y="2305"/>
                    <a:pt x="1045" y="2346"/>
                  </a:cubicBezTo>
                  <a:cubicBezTo>
                    <a:pt x="1242" y="2586"/>
                    <a:pt x="1569" y="2901"/>
                    <a:pt x="1944" y="3226"/>
                  </a:cubicBezTo>
                  <a:cubicBezTo>
                    <a:pt x="2320" y="3552"/>
                    <a:pt x="2744" y="3887"/>
                    <a:pt x="3132" y="4159"/>
                  </a:cubicBezTo>
                  <a:cubicBezTo>
                    <a:pt x="3569" y="4465"/>
                    <a:pt x="3773" y="4868"/>
                    <a:pt x="3829" y="4798"/>
                  </a:cubicBezTo>
                  <a:lnTo>
                    <a:pt x="4988" y="3350"/>
                  </a:lnTo>
                  <a:cubicBezTo>
                    <a:pt x="4419" y="3069"/>
                    <a:pt x="3883" y="2744"/>
                    <a:pt x="3380" y="2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2377625" y="5193025"/>
              <a:ext cx="63625" cy="43850"/>
            </a:xfrm>
            <a:custGeom>
              <a:avLst/>
              <a:gdLst/>
              <a:ahLst/>
              <a:cxnLst/>
              <a:rect l="l" t="t" r="r" b="b"/>
              <a:pathLst>
                <a:path w="2545" h="1754" extrusionOk="0">
                  <a:moveTo>
                    <a:pt x="19" y="46"/>
                  </a:moveTo>
                  <a:cubicBezTo>
                    <a:pt x="729" y="720"/>
                    <a:pt x="1289" y="1668"/>
                    <a:pt x="2363" y="1743"/>
                  </a:cubicBezTo>
                  <a:cubicBezTo>
                    <a:pt x="2508" y="1753"/>
                    <a:pt x="2545" y="1534"/>
                    <a:pt x="2396" y="1515"/>
                  </a:cubicBezTo>
                  <a:cubicBezTo>
                    <a:pt x="1415" y="1389"/>
                    <a:pt x="798" y="572"/>
                    <a:pt x="44" y="15"/>
                  </a:cubicBezTo>
                  <a:cubicBezTo>
                    <a:pt x="23" y="1"/>
                    <a:pt x="0" y="29"/>
                    <a:pt x="19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2426800" y="5163775"/>
              <a:ext cx="53600" cy="28475"/>
            </a:xfrm>
            <a:custGeom>
              <a:avLst/>
              <a:gdLst/>
              <a:ahLst/>
              <a:cxnLst/>
              <a:rect l="l" t="t" r="r" b="b"/>
              <a:pathLst>
                <a:path w="2144" h="1139" extrusionOk="0">
                  <a:moveTo>
                    <a:pt x="19" y="57"/>
                  </a:moveTo>
                  <a:cubicBezTo>
                    <a:pt x="546" y="692"/>
                    <a:pt x="1155" y="1138"/>
                    <a:pt x="2017" y="1118"/>
                  </a:cubicBezTo>
                  <a:cubicBezTo>
                    <a:pt x="2140" y="1116"/>
                    <a:pt x="2144" y="915"/>
                    <a:pt x="2021" y="904"/>
                  </a:cubicBezTo>
                  <a:cubicBezTo>
                    <a:pt x="1265" y="843"/>
                    <a:pt x="610" y="545"/>
                    <a:pt x="57" y="21"/>
                  </a:cubicBezTo>
                  <a:cubicBezTo>
                    <a:pt x="35" y="0"/>
                    <a:pt x="0" y="35"/>
                    <a:pt x="19" y="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2403550" y="5139925"/>
              <a:ext cx="11175" cy="11875"/>
            </a:xfrm>
            <a:custGeom>
              <a:avLst/>
              <a:gdLst/>
              <a:ahLst/>
              <a:cxnLst/>
              <a:rect l="l" t="t" r="r" b="b"/>
              <a:pathLst>
                <a:path w="447" h="475" extrusionOk="0">
                  <a:moveTo>
                    <a:pt x="422" y="371"/>
                  </a:moveTo>
                  <a:cubicBezTo>
                    <a:pt x="368" y="254"/>
                    <a:pt x="312" y="15"/>
                    <a:pt x="159" y="3"/>
                  </a:cubicBezTo>
                  <a:cubicBezTo>
                    <a:pt x="141" y="0"/>
                    <a:pt x="118" y="6"/>
                    <a:pt x="108" y="23"/>
                  </a:cubicBezTo>
                  <a:cubicBezTo>
                    <a:pt x="0" y="186"/>
                    <a:pt x="219" y="344"/>
                    <a:pt x="329" y="437"/>
                  </a:cubicBezTo>
                  <a:cubicBezTo>
                    <a:pt x="373" y="474"/>
                    <a:pt x="447" y="424"/>
                    <a:pt x="422" y="3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2333775" y="5236900"/>
              <a:ext cx="63625" cy="43875"/>
            </a:xfrm>
            <a:custGeom>
              <a:avLst/>
              <a:gdLst/>
              <a:ahLst/>
              <a:cxnLst/>
              <a:rect l="l" t="t" r="r" b="b"/>
              <a:pathLst>
                <a:path w="2545" h="1755" extrusionOk="0">
                  <a:moveTo>
                    <a:pt x="19" y="47"/>
                  </a:moveTo>
                  <a:cubicBezTo>
                    <a:pt x="729" y="720"/>
                    <a:pt x="1289" y="1668"/>
                    <a:pt x="2363" y="1744"/>
                  </a:cubicBezTo>
                  <a:cubicBezTo>
                    <a:pt x="2508" y="1755"/>
                    <a:pt x="2545" y="1536"/>
                    <a:pt x="2396" y="1517"/>
                  </a:cubicBezTo>
                  <a:cubicBezTo>
                    <a:pt x="1414" y="1389"/>
                    <a:pt x="798" y="573"/>
                    <a:pt x="43" y="16"/>
                  </a:cubicBezTo>
                  <a:cubicBezTo>
                    <a:pt x="23" y="1"/>
                    <a:pt x="0" y="29"/>
                    <a:pt x="19" y="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2761100" y="4676000"/>
              <a:ext cx="91625" cy="113725"/>
            </a:xfrm>
            <a:custGeom>
              <a:avLst/>
              <a:gdLst/>
              <a:ahLst/>
              <a:cxnLst/>
              <a:rect l="l" t="t" r="r" b="b"/>
              <a:pathLst>
                <a:path w="3665" h="4549" extrusionOk="0">
                  <a:moveTo>
                    <a:pt x="3589" y="24"/>
                  </a:moveTo>
                  <a:cubicBezTo>
                    <a:pt x="2936" y="536"/>
                    <a:pt x="2458" y="1287"/>
                    <a:pt x="1943" y="1932"/>
                  </a:cubicBezTo>
                  <a:cubicBezTo>
                    <a:pt x="1290" y="2751"/>
                    <a:pt x="633" y="3561"/>
                    <a:pt x="42" y="4425"/>
                  </a:cubicBezTo>
                  <a:cubicBezTo>
                    <a:pt x="0" y="4485"/>
                    <a:pt x="79" y="4548"/>
                    <a:pt x="129" y="4496"/>
                  </a:cubicBezTo>
                  <a:cubicBezTo>
                    <a:pt x="773" y="3805"/>
                    <a:pt x="1359" y="3074"/>
                    <a:pt x="1950" y="2339"/>
                  </a:cubicBezTo>
                  <a:cubicBezTo>
                    <a:pt x="2528" y="1621"/>
                    <a:pt x="3250" y="909"/>
                    <a:pt x="3649" y="72"/>
                  </a:cubicBezTo>
                  <a:cubicBezTo>
                    <a:pt x="3664" y="38"/>
                    <a:pt x="3619" y="1"/>
                    <a:pt x="358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85475" y="4643700"/>
              <a:ext cx="25250" cy="31025"/>
            </a:xfrm>
            <a:custGeom>
              <a:avLst/>
              <a:gdLst/>
              <a:ahLst/>
              <a:cxnLst/>
              <a:rect l="l" t="t" r="r" b="b"/>
              <a:pathLst>
                <a:path w="1010" h="1241" extrusionOk="0">
                  <a:moveTo>
                    <a:pt x="975" y="11"/>
                  </a:moveTo>
                  <a:cubicBezTo>
                    <a:pt x="565" y="289"/>
                    <a:pt x="294" y="709"/>
                    <a:pt x="38" y="1124"/>
                  </a:cubicBezTo>
                  <a:cubicBezTo>
                    <a:pt x="1" y="1183"/>
                    <a:pt x="72" y="1240"/>
                    <a:pt x="122" y="1191"/>
                  </a:cubicBezTo>
                  <a:cubicBezTo>
                    <a:pt x="471" y="851"/>
                    <a:pt x="821" y="494"/>
                    <a:pt x="1002" y="33"/>
                  </a:cubicBezTo>
                  <a:cubicBezTo>
                    <a:pt x="1009" y="16"/>
                    <a:pt x="990" y="1"/>
                    <a:pt x="975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2804025" y="4658525"/>
              <a:ext cx="25200" cy="31025"/>
            </a:xfrm>
            <a:custGeom>
              <a:avLst/>
              <a:gdLst/>
              <a:ahLst/>
              <a:cxnLst/>
              <a:rect l="l" t="t" r="r" b="b"/>
              <a:pathLst>
                <a:path w="1008" h="1241" extrusionOk="0">
                  <a:moveTo>
                    <a:pt x="974" y="11"/>
                  </a:moveTo>
                  <a:cubicBezTo>
                    <a:pt x="564" y="289"/>
                    <a:pt x="292" y="709"/>
                    <a:pt x="36" y="1124"/>
                  </a:cubicBezTo>
                  <a:cubicBezTo>
                    <a:pt x="0" y="1184"/>
                    <a:pt x="71" y="1240"/>
                    <a:pt x="121" y="1191"/>
                  </a:cubicBezTo>
                  <a:cubicBezTo>
                    <a:pt x="470" y="851"/>
                    <a:pt x="820" y="494"/>
                    <a:pt x="1002" y="34"/>
                  </a:cubicBezTo>
                  <a:cubicBezTo>
                    <a:pt x="1008" y="16"/>
                    <a:pt x="989" y="1"/>
                    <a:pt x="974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025550" y="4316975"/>
              <a:ext cx="82000" cy="121200"/>
            </a:xfrm>
            <a:custGeom>
              <a:avLst/>
              <a:gdLst/>
              <a:ahLst/>
              <a:cxnLst/>
              <a:rect l="l" t="t" r="r" b="b"/>
              <a:pathLst>
                <a:path w="3280" h="4848" extrusionOk="0">
                  <a:moveTo>
                    <a:pt x="3203" y="25"/>
                  </a:moveTo>
                  <a:cubicBezTo>
                    <a:pt x="2268" y="1425"/>
                    <a:pt x="655" y="3687"/>
                    <a:pt x="38" y="4727"/>
                  </a:cubicBezTo>
                  <a:cubicBezTo>
                    <a:pt x="1" y="4789"/>
                    <a:pt x="84" y="4848"/>
                    <a:pt x="131" y="4792"/>
                  </a:cubicBezTo>
                  <a:cubicBezTo>
                    <a:pt x="893" y="3746"/>
                    <a:pt x="2602" y="1122"/>
                    <a:pt x="3265" y="69"/>
                  </a:cubicBezTo>
                  <a:cubicBezTo>
                    <a:pt x="3279" y="33"/>
                    <a:pt x="3231" y="0"/>
                    <a:pt x="3203" y="25"/>
                  </a:cubicBezTo>
                  <a:close/>
                </a:path>
              </a:pathLst>
            </a:custGeom>
            <a:solidFill>
              <a:srgbClr val="00212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</p:grpSp>
      <p:grpSp>
        <p:nvGrpSpPr>
          <p:cNvPr id="609" name="Google Shape;609;p33"/>
          <p:cNvGrpSpPr/>
          <p:nvPr/>
        </p:nvGrpSpPr>
        <p:grpSpPr>
          <a:xfrm>
            <a:off x="2670971" y="4652799"/>
            <a:ext cx="644986" cy="589647"/>
            <a:chOff x="3473700" y="4610575"/>
            <a:chExt cx="567025" cy="518375"/>
          </a:xfrm>
        </p:grpSpPr>
        <p:sp>
          <p:nvSpPr>
            <p:cNvPr id="610" name="Google Shape;610;p33"/>
            <p:cNvSpPr/>
            <p:nvPr/>
          </p:nvSpPr>
          <p:spPr>
            <a:xfrm>
              <a:off x="3473700" y="4610575"/>
              <a:ext cx="567025" cy="518375"/>
            </a:xfrm>
            <a:custGeom>
              <a:avLst/>
              <a:gdLst/>
              <a:ahLst/>
              <a:cxnLst/>
              <a:rect l="l" t="t" r="r" b="b"/>
              <a:pathLst>
                <a:path w="22681" h="20735" extrusionOk="0">
                  <a:moveTo>
                    <a:pt x="21346" y="3951"/>
                  </a:moveTo>
                  <a:cubicBezTo>
                    <a:pt x="21480" y="3937"/>
                    <a:pt x="21621" y="3977"/>
                    <a:pt x="21729" y="4075"/>
                  </a:cubicBezTo>
                  <a:cubicBezTo>
                    <a:pt x="21879" y="4211"/>
                    <a:pt x="21927" y="4417"/>
                    <a:pt x="21869" y="4597"/>
                  </a:cubicBezTo>
                  <a:cubicBezTo>
                    <a:pt x="21904" y="4648"/>
                    <a:pt x="21940" y="4699"/>
                    <a:pt x="21972" y="4750"/>
                  </a:cubicBezTo>
                  <a:cubicBezTo>
                    <a:pt x="22681" y="5846"/>
                    <a:pt x="22489" y="6669"/>
                    <a:pt x="22207" y="7859"/>
                  </a:cubicBezTo>
                  <a:lnTo>
                    <a:pt x="22133" y="8169"/>
                  </a:lnTo>
                  <a:cubicBezTo>
                    <a:pt x="22110" y="8270"/>
                    <a:pt x="22060" y="8362"/>
                    <a:pt x="21990" y="8437"/>
                  </a:cubicBezTo>
                  <a:cubicBezTo>
                    <a:pt x="21727" y="8715"/>
                    <a:pt x="21403" y="8993"/>
                    <a:pt x="21116" y="9250"/>
                  </a:cubicBezTo>
                  <a:cubicBezTo>
                    <a:pt x="20549" y="9759"/>
                    <a:pt x="19973" y="10261"/>
                    <a:pt x="19398" y="10760"/>
                  </a:cubicBezTo>
                  <a:cubicBezTo>
                    <a:pt x="17778" y="12161"/>
                    <a:pt x="16137" y="13542"/>
                    <a:pt x="14479" y="14894"/>
                  </a:cubicBezTo>
                  <a:cubicBezTo>
                    <a:pt x="13518" y="15677"/>
                    <a:pt x="12550" y="16452"/>
                    <a:pt x="11570" y="17209"/>
                  </a:cubicBezTo>
                  <a:cubicBezTo>
                    <a:pt x="10674" y="17902"/>
                    <a:pt x="7054" y="20735"/>
                    <a:pt x="5945" y="20665"/>
                  </a:cubicBezTo>
                  <a:cubicBezTo>
                    <a:pt x="4927" y="20600"/>
                    <a:pt x="3757" y="19668"/>
                    <a:pt x="3036" y="19001"/>
                  </a:cubicBezTo>
                  <a:cubicBezTo>
                    <a:pt x="2340" y="18357"/>
                    <a:pt x="633" y="16508"/>
                    <a:pt x="458" y="15610"/>
                  </a:cubicBezTo>
                  <a:cubicBezTo>
                    <a:pt x="434" y="15490"/>
                    <a:pt x="408" y="15371"/>
                    <a:pt x="380" y="15250"/>
                  </a:cubicBezTo>
                  <a:cubicBezTo>
                    <a:pt x="122" y="14101"/>
                    <a:pt x="0" y="13122"/>
                    <a:pt x="633" y="12050"/>
                  </a:cubicBezTo>
                  <a:lnTo>
                    <a:pt x="646" y="12027"/>
                  </a:lnTo>
                  <a:cubicBezTo>
                    <a:pt x="710" y="11925"/>
                    <a:pt x="824" y="11802"/>
                    <a:pt x="953" y="11678"/>
                  </a:cubicBezTo>
                  <a:cubicBezTo>
                    <a:pt x="928" y="11440"/>
                    <a:pt x="1080" y="11211"/>
                    <a:pt x="1319" y="11148"/>
                  </a:cubicBezTo>
                  <a:cubicBezTo>
                    <a:pt x="1402" y="11127"/>
                    <a:pt x="1485" y="11128"/>
                    <a:pt x="1564" y="11147"/>
                  </a:cubicBezTo>
                  <a:cubicBezTo>
                    <a:pt x="2095" y="10700"/>
                    <a:pt x="2645" y="10272"/>
                    <a:pt x="3194" y="9848"/>
                  </a:cubicBezTo>
                  <a:cubicBezTo>
                    <a:pt x="4804" y="8602"/>
                    <a:pt x="6446" y="7391"/>
                    <a:pt x="8089" y="6187"/>
                  </a:cubicBezTo>
                  <a:cubicBezTo>
                    <a:pt x="10622" y="4332"/>
                    <a:pt x="13171" y="2495"/>
                    <a:pt x="15733" y="678"/>
                  </a:cubicBezTo>
                  <a:cubicBezTo>
                    <a:pt x="15759" y="656"/>
                    <a:pt x="15787" y="636"/>
                    <a:pt x="15815" y="618"/>
                  </a:cubicBezTo>
                  <a:cubicBezTo>
                    <a:pt x="16771" y="0"/>
                    <a:pt x="18292" y="1116"/>
                    <a:pt x="19011" y="1697"/>
                  </a:cubicBezTo>
                  <a:cubicBezTo>
                    <a:pt x="19818" y="2347"/>
                    <a:pt x="20650" y="3148"/>
                    <a:pt x="21346" y="39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3484775" y="4616875"/>
              <a:ext cx="541875" cy="498650"/>
            </a:xfrm>
            <a:custGeom>
              <a:avLst/>
              <a:gdLst/>
              <a:ahLst/>
              <a:cxnLst/>
              <a:rect l="l" t="t" r="r" b="b"/>
              <a:pathLst>
                <a:path w="21675" h="19946" extrusionOk="0">
                  <a:moveTo>
                    <a:pt x="15637" y="887"/>
                  </a:moveTo>
                  <a:cubicBezTo>
                    <a:pt x="15637" y="887"/>
                    <a:pt x="1359" y="11021"/>
                    <a:pt x="692" y="12082"/>
                  </a:cubicBezTo>
                  <a:cubicBezTo>
                    <a:pt x="0" y="13243"/>
                    <a:pt x="417" y="14398"/>
                    <a:pt x="583" y="15250"/>
                  </a:cubicBezTo>
                  <a:cubicBezTo>
                    <a:pt x="748" y="16101"/>
                    <a:pt x="3792" y="19726"/>
                    <a:pt x="5539" y="19836"/>
                  </a:cubicBezTo>
                  <a:cubicBezTo>
                    <a:pt x="7284" y="19946"/>
                    <a:pt x="20224" y="8744"/>
                    <a:pt x="21127" y="7788"/>
                  </a:cubicBezTo>
                  <a:cubicBezTo>
                    <a:pt x="21420" y="6520"/>
                    <a:pt x="21674" y="5787"/>
                    <a:pt x="21044" y="4811"/>
                  </a:cubicBezTo>
                  <a:cubicBezTo>
                    <a:pt x="20413" y="3834"/>
                    <a:pt x="16730" y="1"/>
                    <a:pt x="15637" y="8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3478375" y="4620375"/>
              <a:ext cx="555900" cy="501925"/>
            </a:xfrm>
            <a:custGeom>
              <a:avLst/>
              <a:gdLst/>
              <a:ahLst/>
              <a:cxnLst/>
              <a:rect l="l" t="t" r="r" b="b"/>
              <a:pathLst>
                <a:path w="22236" h="20077" extrusionOk="0">
                  <a:moveTo>
                    <a:pt x="16081" y="1023"/>
                  </a:moveTo>
                  <a:cubicBezTo>
                    <a:pt x="15844" y="1191"/>
                    <a:pt x="1863" y="11119"/>
                    <a:pt x="1230" y="12120"/>
                  </a:cubicBezTo>
                  <a:cubicBezTo>
                    <a:pt x="710" y="13000"/>
                    <a:pt x="916" y="13919"/>
                    <a:pt x="1083" y="14658"/>
                  </a:cubicBezTo>
                  <a:cubicBezTo>
                    <a:pt x="1114" y="14800"/>
                    <a:pt x="1145" y="14934"/>
                    <a:pt x="1166" y="15046"/>
                  </a:cubicBezTo>
                  <a:cubicBezTo>
                    <a:pt x="1253" y="15493"/>
                    <a:pt x="2285" y="16847"/>
                    <a:pt x="3468" y="17941"/>
                  </a:cubicBezTo>
                  <a:cubicBezTo>
                    <a:pt x="4293" y="18706"/>
                    <a:pt x="5174" y="19322"/>
                    <a:pt x="5815" y="19363"/>
                  </a:cubicBezTo>
                  <a:cubicBezTo>
                    <a:pt x="6357" y="19397"/>
                    <a:pt x="8401" y="17970"/>
                    <a:pt x="10825" y="16097"/>
                  </a:cubicBezTo>
                  <a:cubicBezTo>
                    <a:pt x="15025" y="12849"/>
                    <a:pt x="20260" y="8292"/>
                    <a:pt x="21079" y="7482"/>
                  </a:cubicBezTo>
                  <a:lnTo>
                    <a:pt x="21131" y="7257"/>
                  </a:lnTo>
                  <a:cubicBezTo>
                    <a:pt x="21367" y="6260"/>
                    <a:pt x="21518" y="5624"/>
                    <a:pt x="21019" y="4851"/>
                  </a:cubicBezTo>
                  <a:cubicBezTo>
                    <a:pt x="20962" y="4763"/>
                    <a:pt x="20869" y="4640"/>
                    <a:pt x="20749" y="4490"/>
                  </a:cubicBezTo>
                  <a:lnTo>
                    <a:pt x="20734" y="4470"/>
                  </a:lnTo>
                  <a:cubicBezTo>
                    <a:pt x="20209" y="3825"/>
                    <a:pt x="19229" y="2802"/>
                    <a:pt x="18252" y="2015"/>
                  </a:cubicBezTo>
                  <a:cubicBezTo>
                    <a:pt x="17350" y="1286"/>
                    <a:pt x="16484" y="760"/>
                    <a:pt x="16121" y="993"/>
                  </a:cubicBezTo>
                  <a:close/>
                  <a:moveTo>
                    <a:pt x="665" y="11765"/>
                  </a:moveTo>
                  <a:cubicBezTo>
                    <a:pt x="1361" y="10659"/>
                    <a:pt x="15359" y="717"/>
                    <a:pt x="15691" y="481"/>
                  </a:cubicBezTo>
                  <a:cubicBezTo>
                    <a:pt x="15714" y="463"/>
                    <a:pt x="15737" y="447"/>
                    <a:pt x="15760" y="431"/>
                  </a:cubicBezTo>
                  <a:cubicBezTo>
                    <a:pt x="16427" y="0"/>
                    <a:pt x="17563" y="600"/>
                    <a:pt x="18671" y="1495"/>
                  </a:cubicBezTo>
                  <a:cubicBezTo>
                    <a:pt x="19685" y="2313"/>
                    <a:pt x="20704" y="3378"/>
                    <a:pt x="21252" y="4050"/>
                  </a:cubicBezTo>
                  <a:lnTo>
                    <a:pt x="21270" y="4070"/>
                  </a:lnTo>
                  <a:cubicBezTo>
                    <a:pt x="21399" y="4231"/>
                    <a:pt x="21505" y="4374"/>
                    <a:pt x="21582" y="4490"/>
                  </a:cubicBezTo>
                  <a:cubicBezTo>
                    <a:pt x="22235" y="5503"/>
                    <a:pt x="22058" y="6247"/>
                    <a:pt x="21782" y="7411"/>
                  </a:cubicBezTo>
                  <a:lnTo>
                    <a:pt x="21708" y="7723"/>
                  </a:lnTo>
                  <a:cubicBezTo>
                    <a:pt x="21695" y="7779"/>
                    <a:pt x="21667" y="7833"/>
                    <a:pt x="21626" y="7877"/>
                  </a:cubicBezTo>
                  <a:cubicBezTo>
                    <a:pt x="21047" y="8489"/>
                    <a:pt x="15581" y="13264"/>
                    <a:pt x="11233" y="16624"/>
                  </a:cubicBezTo>
                  <a:cubicBezTo>
                    <a:pt x="8696" y="18585"/>
                    <a:pt x="6502" y="20076"/>
                    <a:pt x="5773" y="20030"/>
                  </a:cubicBezTo>
                  <a:cubicBezTo>
                    <a:pt x="4960" y="19978"/>
                    <a:pt x="3939" y="19285"/>
                    <a:pt x="3015" y="18429"/>
                  </a:cubicBezTo>
                  <a:cubicBezTo>
                    <a:pt x="1741" y="17252"/>
                    <a:pt x="617" y="15720"/>
                    <a:pt x="510" y="15171"/>
                  </a:cubicBezTo>
                  <a:cubicBezTo>
                    <a:pt x="485" y="15043"/>
                    <a:pt x="459" y="14926"/>
                    <a:pt x="431" y="14805"/>
                  </a:cubicBezTo>
                  <a:cubicBezTo>
                    <a:pt x="240" y="13950"/>
                    <a:pt x="0" y="12889"/>
                    <a:pt x="655" y="117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3502875" y="4714675"/>
              <a:ext cx="512750" cy="310350"/>
            </a:xfrm>
            <a:custGeom>
              <a:avLst/>
              <a:gdLst/>
              <a:ahLst/>
              <a:cxnLst/>
              <a:rect l="l" t="t" r="r" b="b"/>
              <a:pathLst>
                <a:path w="20510" h="12414" extrusionOk="0">
                  <a:moveTo>
                    <a:pt x="35" y="7526"/>
                  </a:moveTo>
                  <a:cubicBezTo>
                    <a:pt x="0" y="7393"/>
                    <a:pt x="80" y="7254"/>
                    <a:pt x="214" y="7220"/>
                  </a:cubicBezTo>
                  <a:cubicBezTo>
                    <a:pt x="347" y="7185"/>
                    <a:pt x="484" y="7265"/>
                    <a:pt x="520" y="7399"/>
                  </a:cubicBezTo>
                  <a:cubicBezTo>
                    <a:pt x="526" y="7422"/>
                    <a:pt x="533" y="7445"/>
                    <a:pt x="540" y="7466"/>
                  </a:cubicBezTo>
                  <a:cubicBezTo>
                    <a:pt x="778" y="8148"/>
                    <a:pt x="1871" y="9280"/>
                    <a:pt x="2990" y="10225"/>
                  </a:cubicBezTo>
                  <a:cubicBezTo>
                    <a:pt x="4081" y="11148"/>
                    <a:pt x="5155" y="11886"/>
                    <a:pt x="5415" y="11820"/>
                  </a:cubicBezTo>
                  <a:cubicBezTo>
                    <a:pt x="6458" y="11453"/>
                    <a:pt x="9414" y="9350"/>
                    <a:pt x="12501" y="6884"/>
                  </a:cubicBezTo>
                  <a:cubicBezTo>
                    <a:pt x="15400" y="4567"/>
                    <a:pt x="18406" y="1932"/>
                    <a:pt x="20045" y="111"/>
                  </a:cubicBezTo>
                  <a:cubicBezTo>
                    <a:pt x="20137" y="9"/>
                    <a:pt x="20297" y="0"/>
                    <a:pt x="20399" y="93"/>
                  </a:cubicBezTo>
                  <a:cubicBezTo>
                    <a:pt x="20501" y="185"/>
                    <a:pt x="20510" y="343"/>
                    <a:pt x="20418" y="447"/>
                  </a:cubicBezTo>
                  <a:cubicBezTo>
                    <a:pt x="18764" y="2282"/>
                    <a:pt x="15734" y="4938"/>
                    <a:pt x="12812" y="7275"/>
                  </a:cubicBezTo>
                  <a:cubicBezTo>
                    <a:pt x="9681" y="9776"/>
                    <a:pt x="6663" y="11915"/>
                    <a:pt x="5574" y="12295"/>
                  </a:cubicBezTo>
                  <a:lnTo>
                    <a:pt x="5543" y="12304"/>
                  </a:lnTo>
                  <a:cubicBezTo>
                    <a:pt x="5125" y="12414"/>
                    <a:pt x="3867" y="11622"/>
                    <a:pt x="2666" y="10608"/>
                  </a:cubicBezTo>
                  <a:cubicBezTo>
                    <a:pt x="1494" y="9616"/>
                    <a:pt x="337" y="8402"/>
                    <a:pt x="68" y="7631"/>
                  </a:cubicBezTo>
                  <a:cubicBezTo>
                    <a:pt x="55" y="7594"/>
                    <a:pt x="43" y="7559"/>
                    <a:pt x="35" y="75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3487400" y="4741800"/>
              <a:ext cx="538600" cy="326800"/>
            </a:xfrm>
            <a:custGeom>
              <a:avLst/>
              <a:gdLst/>
              <a:ahLst/>
              <a:cxnLst/>
              <a:rect l="l" t="t" r="r" b="b"/>
              <a:pathLst>
                <a:path w="21544" h="13072" extrusionOk="0">
                  <a:moveTo>
                    <a:pt x="47" y="7720"/>
                  </a:moveTo>
                  <a:cubicBezTo>
                    <a:pt x="0" y="7541"/>
                    <a:pt x="107" y="7359"/>
                    <a:pt x="286" y="7313"/>
                  </a:cubicBezTo>
                  <a:cubicBezTo>
                    <a:pt x="463" y="7267"/>
                    <a:pt x="646" y="7374"/>
                    <a:pt x="692" y="7552"/>
                  </a:cubicBezTo>
                  <a:cubicBezTo>
                    <a:pt x="698" y="7571"/>
                    <a:pt x="704" y="7594"/>
                    <a:pt x="712" y="7617"/>
                  </a:cubicBezTo>
                  <a:cubicBezTo>
                    <a:pt x="950" y="8299"/>
                    <a:pt x="2038" y="9518"/>
                    <a:pt x="3150" y="10553"/>
                  </a:cubicBezTo>
                  <a:cubicBezTo>
                    <a:pt x="4217" y="11544"/>
                    <a:pt x="5250" y="12359"/>
                    <a:pt x="5479" y="12308"/>
                  </a:cubicBezTo>
                  <a:cubicBezTo>
                    <a:pt x="6537" y="11931"/>
                    <a:pt x="9796" y="9640"/>
                    <a:pt x="13153" y="7003"/>
                  </a:cubicBezTo>
                  <a:cubicBezTo>
                    <a:pt x="16204" y="4604"/>
                    <a:pt x="19320" y="1928"/>
                    <a:pt x="20923" y="148"/>
                  </a:cubicBezTo>
                  <a:cubicBezTo>
                    <a:pt x="21047" y="11"/>
                    <a:pt x="21257" y="0"/>
                    <a:pt x="21394" y="123"/>
                  </a:cubicBezTo>
                  <a:cubicBezTo>
                    <a:pt x="21531" y="247"/>
                    <a:pt x="21543" y="457"/>
                    <a:pt x="21419" y="596"/>
                  </a:cubicBezTo>
                  <a:cubicBezTo>
                    <a:pt x="19789" y="2405"/>
                    <a:pt x="16642" y="5110"/>
                    <a:pt x="13566" y="7528"/>
                  </a:cubicBezTo>
                  <a:cubicBezTo>
                    <a:pt x="10151" y="10212"/>
                    <a:pt x="6804" y="12553"/>
                    <a:pt x="5688" y="12942"/>
                  </a:cubicBezTo>
                  <a:lnTo>
                    <a:pt x="5651" y="12953"/>
                  </a:lnTo>
                  <a:cubicBezTo>
                    <a:pt x="5201" y="13071"/>
                    <a:pt x="3912" y="12173"/>
                    <a:pt x="2695" y="11041"/>
                  </a:cubicBezTo>
                  <a:cubicBezTo>
                    <a:pt x="1518" y="9946"/>
                    <a:pt x="359" y="8626"/>
                    <a:pt x="82" y="7836"/>
                  </a:cubicBezTo>
                  <a:cubicBezTo>
                    <a:pt x="69" y="7798"/>
                    <a:pt x="57" y="7759"/>
                    <a:pt x="47" y="7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3979225" y="4776450"/>
              <a:ext cx="16025" cy="66550"/>
            </a:xfrm>
            <a:custGeom>
              <a:avLst/>
              <a:gdLst/>
              <a:ahLst/>
              <a:cxnLst/>
              <a:rect l="l" t="t" r="r" b="b"/>
              <a:pathLst>
                <a:path w="641" h="2662" extrusionOk="0">
                  <a:moveTo>
                    <a:pt x="414" y="86"/>
                  </a:moveTo>
                  <a:cubicBezTo>
                    <a:pt x="437" y="923"/>
                    <a:pt x="277" y="1690"/>
                    <a:pt x="38" y="2488"/>
                  </a:cubicBezTo>
                  <a:cubicBezTo>
                    <a:pt x="1" y="2609"/>
                    <a:pt x="192" y="2662"/>
                    <a:pt x="227" y="2540"/>
                  </a:cubicBezTo>
                  <a:cubicBezTo>
                    <a:pt x="453" y="1755"/>
                    <a:pt x="640" y="905"/>
                    <a:pt x="545" y="86"/>
                  </a:cubicBezTo>
                  <a:cubicBezTo>
                    <a:pt x="534" y="5"/>
                    <a:pt x="412" y="0"/>
                    <a:pt x="414" y="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3972800" y="4785600"/>
              <a:ext cx="12550" cy="63000"/>
            </a:xfrm>
            <a:custGeom>
              <a:avLst/>
              <a:gdLst/>
              <a:ahLst/>
              <a:cxnLst/>
              <a:rect l="l" t="t" r="r" b="b"/>
              <a:pathLst>
                <a:path w="502" h="2520" extrusionOk="0">
                  <a:moveTo>
                    <a:pt x="377" y="66"/>
                  </a:moveTo>
                  <a:cubicBezTo>
                    <a:pt x="329" y="520"/>
                    <a:pt x="267" y="963"/>
                    <a:pt x="176" y="1411"/>
                  </a:cubicBezTo>
                  <a:cubicBezTo>
                    <a:pt x="106" y="1753"/>
                    <a:pt x="1" y="2106"/>
                    <a:pt x="35" y="2456"/>
                  </a:cubicBezTo>
                  <a:cubicBezTo>
                    <a:pt x="40" y="2507"/>
                    <a:pt x="108" y="2519"/>
                    <a:pt x="126" y="2468"/>
                  </a:cubicBezTo>
                  <a:cubicBezTo>
                    <a:pt x="251" y="2091"/>
                    <a:pt x="282" y="1673"/>
                    <a:pt x="355" y="1282"/>
                  </a:cubicBezTo>
                  <a:cubicBezTo>
                    <a:pt x="433" y="881"/>
                    <a:pt x="502" y="476"/>
                    <a:pt x="478" y="66"/>
                  </a:cubicBezTo>
                  <a:cubicBezTo>
                    <a:pt x="474" y="1"/>
                    <a:pt x="384" y="2"/>
                    <a:pt x="377" y="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3840625" y="4889500"/>
              <a:ext cx="16500" cy="66975"/>
            </a:xfrm>
            <a:custGeom>
              <a:avLst/>
              <a:gdLst/>
              <a:ahLst/>
              <a:cxnLst/>
              <a:rect l="l" t="t" r="r" b="b"/>
              <a:pathLst>
                <a:path w="660" h="2679" extrusionOk="0">
                  <a:moveTo>
                    <a:pt x="508" y="77"/>
                  </a:moveTo>
                  <a:cubicBezTo>
                    <a:pt x="477" y="564"/>
                    <a:pt x="365" y="1015"/>
                    <a:pt x="234" y="1483"/>
                  </a:cubicBezTo>
                  <a:cubicBezTo>
                    <a:pt x="132" y="1843"/>
                    <a:pt x="1" y="2262"/>
                    <a:pt x="97" y="2633"/>
                  </a:cubicBezTo>
                  <a:cubicBezTo>
                    <a:pt x="108" y="2677"/>
                    <a:pt x="176" y="2679"/>
                    <a:pt x="188" y="2633"/>
                  </a:cubicBezTo>
                  <a:cubicBezTo>
                    <a:pt x="289" y="2217"/>
                    <a:pt x="316" y="1789"/>
                    <a:pt x="430" y="1370"/>
                  </a:cubicBezTo>
                  <a:cubicBezTo>
                    <a:pt x="547" y="943"/>
                    <a:pt x="659" y="522"/>
                    <a:pt x="625" y="77"/>
                  </a:cubicBezTo>
                  <a:cubicBezTo>
                    <a:pt x="619" y="2"/>
                    <a:pt x="511" y="1"/>
                    <a:pt x="508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3613650" y="5055325"/>
              <a:ext cx="13775" cy="61050"/>
            </a:xfrm>
            <a:custGeom>
              <a:avLst/>
              <a:gdLst/>
              <a:ahLst/>
              <a:cxnLst/>
              <a:rect l="l" t="t" r="r" b="b"/>
              <a:pathLst>
                <a:path w="551" h="2442" extrusionOk="0">
                  <a:moveTo>
                    <a:pt x="417" y="7"/>
                  </a:moveTo>
                  <a:cubicBezTo>
                    <a:pt x="188" y="22"/>
                    <a:pt x="187" y="909"/>
                    <a:pt x="173" y="1062"/>
                  </a:cubicBezTo>
                  <a:cubicBezTo>
                    <a:pt x="143" y="1399"/>
                    <a:pt x="0" y="2171"/>
                    <a:pt x="365" y="2396"/>
                  </a:cubicBezTo>
                  <a:cubicBezTo>
                    <a:pt x="440" y="2441"/>
                    <a:pt x="550" y="2365"/>
                    <a:pt x="518" y="2277"/>
                  </a:cubicBezTo>
                  <a:cubicBezTo>
                    <a:pt x="351" y="1822"/>
                    <a:pt x="332" y="1339"/>
                    <a:pt x="369" y="855"/>
                  </a:cubicBezTo>
                  <a:cubicBezTo>
                    <a:pt x="374" y="796"/>
                    <a:pt x="522" y="0"/>
                    <a:pt x="417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3596775" y="5052600"/>
              <a:ext cx="16900" cy="61775"/>
            </a:xfrm>
            <a:custGeom>
              <a:avLst/>
              <a:gdLst/>
              <a:ahLst/>
              <a:cxnLst/>
              <a:rect l="l" t="t" r="r" b="b"/>
              <a:pathLst>
                <a:path w="676" h="2471" extrusionOk="0">
                  <a:moveTo>
                    <a:pt x="587" y="51"/>
                  </a:moveTo>
                  <a:cubicBezTo>
                    <a:pt x="474" y="825"/>
                    <a:pt x="0" y="1575"/>
                    <a:pt x="310" y="2362"/>
                  </a:cubicBezTo>
                  <a:cubicBezTo>
                    <a:pt x="352" y="2470"/>
                    <a:pt x="519" y="2431"/>
                    <a:pt x="488" y="2312"/>
                  </a:cubicBezTo>
                  <a:cubicBezTo>
                    <a:pt x="286" y="1524"/>
                    <a:pt x="655" y="844"/>
                    <a:pt x="674" y="63"/>
                  </a:cubicBezTo>
                  <a:cubicBezTo>
                    <a:pt x="675" y="14"/>
                    <a:pt x="594" y="1"/>
                    <a:pt x="587" y="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3507700" y="4951875"/>
              <a:ext cx="16425" cy="81375"/>
            </a:xfrm>
            <a:custGeom>
              <a:avLst/>
              <a:gdLst/>
              <a:ahLst/>
              <a:cxnLst/>
              <a:rect l="l" t="t" r="r" b="b"/>
              <a:pathLst>
                <a:path w="657" h="3255" extrusionOk="0">
                  <a:moveTo>
                    <a:pt x="74" y="44"/>
                  </a:moveTo>
                  <a:cubicBezTo>
                    <a:pt x="0" y="728"/>
                    <a:pt x="3" y="1398"/>
                    <a:pt x="93" y="2082"/>
                  </a:cubicBezTo>
                  <a:cubicBezTo>
                    <a:pt x="134" y="2389"/>
                    <a:pt x="221" y="3151"/>
                    <a:pt x="597" y="3247"/>
                  </a:cubicBezTo>
                  <a:cubicBezTo>
                    <a:pt x="622" y="3255"/>
                    <a:pt x="656" y="3234"/>
                    <a:pt x="653" y="3206"/>
                  </a:cubicBezTo>
                  <a:cubicBezTo>
                    <a:pt x="630" y="3027"/>
                    <a:pt x="506" y="2885"/>
                    <a:pt x="440" y="2718"/>
                  </a:cubicBezTo>
                  <a:cubicBezTo>
                    <a:pt x="325" y="2425"/>
                    <a:pt x="281" y="2095"/>
                    <a:pt x="241" y="1786"/>
                  </a:cubicBezTo>
                  <a:cubicBezTo>
                    <a:pt x="166" y="1215"/>
                    <a:pt x="150" y="622"/>
                    <a:pt x="141" y="44"/>
                  </a:cubicBezTo>
                  <a:cubicBezTo>
                    <a:pt x="141" y="0"/>
                    <a:pt x="79" y="3"/>
                    <a:pt x="74" y="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3880150" y="4650125"/>
              <a:ext cx="52925" cy="37700"/>
            </a:xfrm>
            <a:custGeom>
              <a:avLst/>
              <a:gdLst/>
              <a:ahLst/>
              <a:cxnLst/>
              <a:rect l="l" t="t" r="r" b="b"/>
              <a:pathLst>
                <a:path w="2117" h="1508" extrusionOk="0">
                  <a:moveTo>
                    <a:pt x="39" y="125"/>
                  </a:moveTo>
                  <a:cubicBezTo>
                    <a:pt x="451" y="245"/>
                    <a:pt x="800" y="540"/>
                    <a:pt x="1132" y="796"/>
                  </a:cubicBezTo>
                  <a:cubicBezTo>
                    <a:pt x="1412" y="1011"/>
                    <a:pt x="1700" y="1375"/>
                    <a:pt x="2038" y="1493"/>
                  </a:cubicBezTo>
                  <a:cubicBezTo>
                    <a:pt x="2080" y="1507"/>
                    <a:pt x="2117" y="1462"/>
                    <a:pt x="2106" y="1424"/>
                  </a:cubicBezTo>
                  <a:cubicBezTo>
                    <a:pt x="2017" y="1065"/>
                    <a:pt x="1448" y="747"/>
                    <a:pt x="1158" y="563"/>
                  </a:cubicBezTo>
                  <a:cubicBezTo>
                    <a:pt x="861" y="372"/>
                    <a:pt x="420" y="1"/>
                    <a:pt x="39" y="56"/>
                  </a:cubicBezTo>
                  <a:cubicBezTo>
                    <a:pt x="1" y="60"/>
                    <a:pt x="7" y="115"/>
                    <a:pt x="39" y="1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3869625" y="4658250"/>
              <a:ext cx="29225" cy="28675"/>
            </a:xfrm>
            <a:custGeom>
              <a:avLst/>
              <a:gdLst/>
              <a:ahLst/>
              <a:cxnLst/>
              <a:rect l="l" t="t" r="r" b="b"/>
              <a:pathLst>
                <a:path w="1169" h="1147" extrusionOk="0">
                  <a:moveTo>
                    <a:pt x="43" y="114"/>
                  </a:moveTo>
                  <a:cubicBezTo>
                    <a:pt x="208" y="268"/>
                    <a:pt x="391" y="400"/>
                    <a:pt x="553" y="558"/>
                  </a:cubicBezTo>
                  <a:cubicBezTo>
                    <a:pt x="643" y="650"/>
                    <a:pt x="729" y="749"/>
                    <a:pt x="803" y="854"/>
                  </a:cubicBezTo>
                  <a:cubicBezTo>
                    <a:pt x="867" y="944"/>
                    <a:pt x="915" y="1050"/>
                    <a:pt x="1004" y="1119"/>
                  </a:cubicBezTo>
                  <a:cubicBezTo>
                    <a:pt x="1039" y="1146"/>
                    <a:pt x="1094" y="1140"/>
                    <a:pt x="1107" y="1092"/>
                  </a:cubicBezTo>
                  <a:cubicBezTo>
                    <a:pt x="1169" y="864"/>
                    <a:pt x="942" y="634"/>
                    <a:pt x="797" y="486"/>
                  </a:cubicBezTo>
                  <a:cubicBezTo>
                    <a:pt x="610" y="294"/>
                    <a:pt x="360" y="94"/>
                    <a:pt x="99" y="18"/>
                  </a:cubicBezTo>
                  <a:cubicBezTo>
                    <a:pt x="44" y="1"/>
                    <a:pt x="0" y="75"/>
                    <a:pt x="43" y="1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3859200" y="4667975"/>
              <a:ext cx="18575" cy="15775"/>
            </a:xfrm>
            <a:custGeom>
              <a:avLst/>
              <a:gdLst/>
              <a:ahLst/>
              <a:cxnLst/>
              <a:rect l="l" t="t" r="r" b="b"/>
              <a:pathLst>
                <a:path w="743" h="631" extrusionOk="0">
                  <a:moveTo>
                    <a:pt x="20" y="49"/>
                  </a:moveTo>
                  <a:cubicBezTo>
                    <a:pt x="36" y="66"/>
                    <a:pt x="58" y="118"/>
                    <a:pt x="83" y="143"/>
                  </a:cubicBezTo>
                  <a:cubicBezTo>
                    <a:pt x="142" y="203"/>
                    <a:pt x="204" y="261"/>
                    <a:pt x="267" y="316"/>
                  </a:cubicBezTo>
                  <a:cubicBezTo>
                    <a:pt x="341" y="379"/>
                    <a:pt x="411" y="444"/>
                    <a:pt x="479" y="512"/>
                  </a:cubicBezTo>
                  <a:cubicBezTo>
                    <a:pt x="526" y="560"/>
                    <a:pt x="583" y="630"/>
                    <a:pt x="656" y="629"/>
                  </a:cubicBezTo>
                  <a:cubicBezTo>
                    <a:pt x="679" y="628"/>
                    <a:pt x="706" y="611"/>
                    <a:pt x="710" y="586"/>
                  </a:cubicBezTo>
                  <a:cubicBezTo>
                    <a:pt x="742" y="436"/>
                    <a:pt x="490" y="273"/>
                    <a:pt x="392" y="191"/>
                  </a:cubicBezTo>
                  <a:cubicBezTo>
                    <a:pt x="329" y="137"/>
                    <a:pt x="260" y="86"/>
                    <a:pt x="188" y="45"/>
                  </a:cubicBezTo>
                  <a:cubicBezTo>
                    <a:pt x="159" y="29"/>
                    <a:pt x="129" y="11"/>
                    <a:pt x="97" y="5"/>
                  </a:cubicBezTo>
                  <a:cubicBezTo>
                    <a:pt x="84" y="4"/>
                    <a:pt x="47" y="6"/>
                    <a:pt x="45" y="5"/>
                  </a:cubicBezTo>
                  <a:cubicBezTo>
                    <a:pt x="21" y="0"/>
                    <a:pt x="1" y="30"/>
                    <a:pt x="20" y="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3519850" y="4920900"/>
              <a:ext cx="85450" cy="77600"/>
            </a:xfrm>
            <a:custGeom>
              <a:avLst/>
              <a:gdLst/>
              <a:ahLst/>
              <a:cxnLst/>
              <a:rect l="l" t="t" r="r" b="b"/>
              <a:pathLst>
                <a:path w="3418" h="3104" extrusionOk="0">
                  <a:moveTo>
                    <a:pt x="18" y="66"/>
                  </a:moveTo>
                  <a:cubicBezTo>
                    <a:pt x="332" y="748"/>
                    <a:pt x="859" y="1310"/>
                    <a:pt x="1409" y="1808"/>
                  </a:cubicBezTo>
                  <a:cubicBezTo>
                    <a:pt x="1953" y="2303"/>
                    <a:pt x="2615" y="2818"/>
                    <a:pt x="3304" y="3081"/>
                  </a:cubicBezTo>
                  <a:cubicBezTo>
                    <a:pt x="3364" y="3104"/>
                    <a:pt x="3418" y="3012"/>
                    <a:pt x="3368" y="2972"/>
                  </a:cubicBezTo>
                  <a:cubicBezTo>
                    <a:pt x="2842" y="2537"/>
                    <a:pt x="2232" y="2215"/>
                    <a:pt x="1699" y="1785"/>
                  </a:cubicBezTo>
                  <a:cubicBezTo>
                    <a:pt x="1066" y="1271"/>
                    <a:pt x="562" y="682"/>
                    <a:pt x="74" y="34"/>
                  </a:cubicBezTo>
                  <a:cubicBezTo>
                    <a:pt x="49" y="1"/>
                    <a:pt x="0" y="28"/>
                    <a:pt x="18" y="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3530325" y="4911325"/>
              <a:ext cx="55400" cy="47525"/>
            </a:xfrm>
            <a:custGeom>
              <a:avLst/>
              <a:gdLst/>
              <a:ahLst/>
              <a:cxnLst/>
              <a:rect l="l" t="t" r="r" b="b"/>
              <a:pathLst>
                <a:path w="2216" h="1901" extrusionOk="0">
                  <a:moveTo>
                    <a:pt x="17" y="58"/>
                  </a:moveTo>
                  <a:cubicBezTo>
                    <a:pt x="193" y="498"/>
                    <a:pt x="524" y="829"/>
                    <a:pt x="887" y="1123"/>
                  </a:cubicBezTo>
                  <a:cubicBezTo>
                    <a:pt x="1246" y="1413"/>
                    <a:pt x="1679" y="1729"/>
                    <a:pt x="2115" y="1881"/>
                  </a:cubicBezTo>
                  <a:cubicBezTo>
                    <a:pt x="2176" y="1901"/>
                    <a:pt x="2215" y="1820"/>
                    <a:pt x="2175" y="1777"/>
                  </a:cubicBezTo>
                  <a:cubicBezTo>
                    <a:pt x="1909" y="1496"/>
                    <a:pt x="1539" y="1323"/>
                    <a:pt x="1221" y="1108"/>
                  </a:cubicBezTo>
                  <a:cubicBezTo>
                    <a:pt x="773" y="805"/>
                    <a:pt x="403" y="463"/>
                    <a:pt x="81" y="30"/>
                  </a:cubicBezTo>
                  <a:cubicBezTo>
                    <a:pt x="60" y="0"/>
                    <a:pt x="0" y="17"/>
                    <a:pt x="17" y="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3685425" y="4639350"/>
              <a:ext cx="308325" cy="239650"/>
            </a:xfrm>
            <a:custGeom>
              <a:avLst/>
              <a:gdLst/>
              <a:ahLst/>
              <a:cxnLst/>
              <a:rect l="l" t="t" r="r" b="b"/>
              <a:pathLst>
                <a:path w="12333" h="9586" extrusionOk="0">
                  <a:moveTo>
                    <a:pt x="2604" y="7609"/>
                  </a:moveTo>
                  <a:cubicBezTo>
                    <a:pt x="4139" y="8625"/>
                    <a:pt x="5048" y="9228"/>
                    <a:pt x="5586" y="9585"/>
                  </a:cubicBezTo>
                  <a:cubicBezTo>
                    <a:pt x="5651" y="9534"/>
                    <a:pt x="5714" y="9483"/>
                    <a:pt x="5779" y="9430"/>
                  </a:cubicBezTo>
                  <a:cubicBezTo>
                    <a:pt x="5925" y="9311"/>
                    <a:pt x="6072" y="9192"/>
                    <a:pt x="6218" y="9072"/>
                  </a:cubicBezTo>
                  <a:cubicBezTo>
                    <a:pt x="6809" y="8588"/>
                    <a:pt x="7397" y="8098"/>
                    <a:pt x="7971" y="7609"/>
                  </a:cubicBezTo>
                  <a:cubicBezTo>
                    <a:pt x="8142" y="7462"/>
                    <a:pt x="8313" y="7314"/>
                    <a:pt x="8483" y="7168"/>
                  </a:cubicBezTo>
                  <a:cubicBezTo>
                    <a:pt x="9976" y="5876"/>
                    <a:pt x="11336" y="4616"/>
                    <a:pt x="12333" y="3567"/>
                  </a:cubicBezTo>
                  <a:cubicBezTo>
                    <a:pt x="11787" y="2922"/>
                    <a:pt x="10878" y="1986"/>
                    <a:pt x="9970" y="1256"/>
                  </a:cubicBezTo>
                  <a:cubicBezTo>
                    <a:pt x="9068" y="527"/>
                    <a:pt x="8202" y="1"/>
                    <a:pt x="7839" y="234"/>
                  </a:cubicBezTo>
                  <a:lnTo>
                    <a:pt x="7799" y="264"/>
                  </a:lnTo>
                  <a:cubicBezTo>
                    <a:pt x="7752" y="297"/>
                    <a:pt x="7152" y="724"/>
                    <a:pt x="6218" y="1390"/>
                  </a:cubicBezTo>
                  <a:cubicBezTo>
                    <a:pt x="6079" y="1490"/>
                    <a:pt x="5931" y="1595"/>
                    <a:pt x="5779" y="1706"/>
                  </a:cubicBezTo>
                  <a:cubicBezTo>
                    <a:pt x="4270" y="2785"/>
                    <a:pt x="2115" y="4335"/>
                    <a:pt x="0" y="5882"/>
                  </a:cubicBezTo>
                  <a:cubicBezTo>
                    <a:pt x="726" y="6363"/>
                    <a:pt x="1371" y="6790"/>
                    <a:pt x="1941" y="7168"/>
                  </a:cubicBezTo>
                  <a:cubicBezTo>
                    <a:pt x="2174" y="7323"/>
                    <a:pt x="2395" y="7469"/>
                    <a:pt x="2604" y="7609"/>
                  </a:cubicBezTo>
                  <a:close/>
                  <a:moveTo>
                    <a:pt x="8171" y="1610"/>
                  </a:moveTo>
                  <a:cubicBezTo>
                    <a:pt x="8097" y="1505"/>
                    <a:pt x="8011" y="1406"/>
                    <a:pt x="7920" y="1314"/>
                  </a:cubicBezTo>
                  <a:cubicBezTo>
                    <a:pt x="7759" y="1156"/>
                    <a:pt x="7576" y="1024"/>
                    <a:pt x="7411" y="870"/>
                  </a:cubicBezTo>
                  <a:cubicBezTo>
                    <a:pt x="7368" y="831"/>
                    <a:pt x="7412" y="757"/>
                    <a:pt x="7467" y="774"/>
                  </a:cubicBezTo>
                  <a:cubicBezTo>
                    <a:pt x="7728" y="850"/>
                    <a:pt x="7978" y="1050"/>
                    <a:pt x="8165" y="1242"/>
                  </a:cubicBezTo>
                  <a:cubicBezTo>
                    <a:pt x="8310" y="1390"/>
                    <a:pt x="8537" y="1620"/>
                    <a:pt x="8475" y="1848"/>
                  </a:cubicBezTo>
                  <a:cubicBezTo>
                    <a:pt x="8462" y="1896"/>
                    <a:pt x="8407" y="1901"/>
                    <a:pt x="8372" y="1875"/>
                  </a:cubicBezTo>
                  <a:cubicBezTo>
                    <a:pt x="8283" y="1806"/>
                    <a:pt x="8235" y="1700"/>
                    <a:pt x="8171" y="1610"/>
                  </a:cubicBezTo>
                  <a:close/>
                  <a:moveTo>
                    <a:pt x="9895" y="1855"/>
                  </a:moveTo>
                  <a:cubicBezTo>
                    <a:pt x="9906" y="1893"/>
                    <a:pt x="9869" y="1938"/>
                    <a:pt x="9827" y="1924"/>
                  </a:cubicBezTo>
                  <a:cubicBezTo>
                    <a:pt x="9489" y="1806"/>
                    <a:pt x="9201" y="1442"/>
                    <a:pt x="8921" y="1227"/>
                  </a:cubicBezTo>
                  <a:cubicBezTo>
                    <a:pt x="8589" y="971"/>
                    <a:pt x="8240" y="676"/>
                    <a:pt x="7828" y="556"/>
                  </a:cubicBezTo>
                  <a:cubicBezTo>
                    <a:pt x="7796" y="546"/>
                    <a:pt x="7790" y="491"/>
                    <a:pt x="7828" y="487"/>
                  </a:cubicBezTo>
                  <a:cubicBezTo>
                    <a:pt x="8209" y="432"/>
                    <a:pt x="8650" y="803"/>
                    <a:pt x="8947" y="994"/>
                  </a:cubicBezTo>
                  <a:cubicBezTo>
                    <a:pt x="9237" y="1178"/>
                    <a:pt x="9806" y="1496"/>
                    <a:pt x="9895" y="1855"/>
                  </a:cubicBezTo>
                  <a:close/>
                  <a:moveTo>
                    <a:pt x="7430" y="1657"/>
                  </a:moveTo>
                  <a:cubicBezTo>
                    <a:pt x="7362" y="1589"/>
                    <a:pt x="7292" y="1524"/>
                    <a:pt x="7218" y="1461"/>
                  </a:cubicBezTo>
                  <a:cubicBezTo>
                    <a:pt x="7155" y="1406"/>
                    <a:pt x="7093" y="1348"/>
                    <a:pt x="7034" y="1288"/>
                  </a:cubicBezTo>
                  <a:cubicBezTo>
                    <a:pt x="7009" y="1263"/>
                    <a:pt x="6987" y="1212"/>
                    <a:pt x="6971" y="1195"/>
                  </a:cubicBezTo>
                  <a:cubicBezTo>
                    <a:pt x="6952" y="1175"/>
                    <a:pt x="6972" y="1145"/>
                    <a:pt x="6996" y="1150"/>
                  </a:cubicBezTo>
                  <a:cubicBezTo>
                    <a:pt x="6998" y="1151"/>
                    <a:pt x="7035" y="1149"/>
                    <a:pt x="7048" y="1150"/>
                  </a:cubicBezTo>
                  <a:cubicBezTo>
                    <a:pt x="7080" y="1156"/>
                    <a:pt x="7110" y="1174"/>
                    <a:pt x="7139" y="1190"/>
                  </a:cubicBezTo>
                  <a:cubicBezTo>
                    <a:pt x="7211" y="1231"/>
                    <a:pt x="7280" y="1282"/>
                    <a:pt x="7343" y="1336"/>
                  </a:cubicBezTo>
                  <a:cubicBezTo>
                    <a:pt x="7441" y="1418"/>
                    <a:pt x="7693" y="1581"/>
                    <a:pt x="7663" y="1731"/>
                  </a:cubicBezTo>
                  <a:cubicBezTo>
                    <a:pt x="7657" y="1756"/>
                    <a:pt x="7630" y="1773"/>
                    <a:pt x="7607" y="1774"/>
                  </a:cubicBezTo>
                  <a:cubicBezTo>
                    <a:pt x="7534" y="1775"/>
                    <a:pt x="7477" y="1705"/>
                    <a:pt x="7430" y="16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3661700" y="4767725"/>
              <a:ext cx="191625" cy="132900"/>
            </a:xfrm>
            <a:custGeom>
              <a:avLst/>
              <a:gdLst/>
              <a:ahLst/>
              <a:cxnLst/>
              <a:rect l="l" t="t" r="r" b="b"/>
              <a:pathLst>
                <a:path w="7665" h="5316" extrusionOk="0">
                  <a:moveTo>
                    <a:pt x="179" y="602"/>
                  </a:moveTo>
                  <a:cubicBezTo>
                    <a:pt x="38" y="508"/>
                    <a:pt x="0" y="319"/>
                    <a:pt x="93" y="179"/>
                  </a:cubicBezTo>
                  <a:cubicBezTo>
                    <a:pt x="185" y="40"/>
                    <a:pt x="374" y="0"/>
                    <a:pt x="514" y="93"/>
                  </a:cubicBezTo>
                  <a:lnTo>
                    <a:pt x="7486" y="4716"/>
                  </a:lnTo>
                  <a:cubicBezTo>
                    <a:pt x="7626" y="4807"/>
                    <a:pt x="7665" y="4997"/>
                    <a:pt x="7571" y="5137"/>
                  </a:cubicBezTo>
                  <a:cubicBezTo>
                    <a:pt x="7479" y="5277"/>
                    <a:pt x="7290" y="5316"/>
                    <a:pt x="7150" y="52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3842175" y="4738425"/>
              <a:ext cx="165550" cy="150300"/>
            </a:xfrm>
            <a:custGeom>
              <a:avLst/>
              <a:gdLst/>
              <a:ahLst/>
              <a:cxnLst/>
              <a:rect l="l" t="t" r="r" b="b"/>
              <a:pathLst>
                <a:path w="6622" h="6012" extrusionOk="0">
                  <a:moveTo>
                    <a:pt x="2467" y="3646"/>
                  </a:moveTo>
                  <a:cubicBezTo>
                    <a:pt x="1670" y="4334"/>
                    <a:pt x="835" y="5032"/>
                    <a:pt x="1" y="5711"/>
                  </a:cubicBezTo>
                  <a:lnTo>
                    <a:pt x="267" y="5888"/>
                  </a:lnTo>
                  <a:cubicBezTo>
                    <a:pt x="315" y="5919"/>
                    <a:pt x="352" y="5963"/>
                    <a:pt x="374" y="6012"/>
                  </a:cubicBezTo>
                  <a:cubicBezTo>
                    <a:pt x="1352" y="5220"/>
                    <a:pt x="2311" y="4418"/>
                    <a:pt x="3199" y="3646"/>
                  </a:cubicBezTo>
                  <a:cubicBezTo>
                    <a:pt x="3369" y="3498"/>
                    <a:pt x="3536" y="3351"/>
                    <a:pt x="3700" y="3205"/>
                  </a:cubicBezTo>
                  <a:cubicBezTo>
                    <a:pt x="4869" y="2170"/>
                    <a:pt x="5888" y="1204"/>
                    <a:pt x="6621" y="405"/>
                  </a:cubicBezTo>
                  <a:cubicBezTo>
                    <a:pt x="6578" y="315"/>
                    <a:pt x="6528" y="223"/>
                    <a:pt x="6467" y="129"/>
                  </a:cubicBezTo>
                  <a:cubicBezTo>
                    <a:pt x="6444" y="92"/>
                    <a:pt x="6413" y="49"/>
                    <a:pt x="6377" y="1"/>
                  </a:cubicBezTo>
                  <a:cubicBezTo>
                    <a:pt x="5473" y="945"/>
                    <a:pt x="4285" y="2056"/>
                    <a:pt x="2973" y="3205"/>
                  </a:cubicBezTo>
                  <a:cubicBezTo>
                    <a:pt x="2806" y="3351"/>
                    <a:pt x="2637" y="3498"/>
                    <a:pt x="2467" y="36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3865700" y="4799075"/>
              <a:ext cx="115125" cy="129600"/>
            </a:xfrm>
            <a:custGeom>
              <a:avLst/>
              <a:gdLst/>
              <a:ahLst/>
              <a:cxnLst/>
              <a:rect l="l" t="t" r="r" b="b"/>
              <a:pathLst>
                <a:path w="4605" h="5184" extrusionOk="0">
                  <a:moveTo>
                    <a:pt x="3270" y="1220"/>
                  </a:moveTo>
                  <a:cubicBezTo>
                    <a:pt x="2351" y="2035"/>
                    <a:pt x="1339" y="2891"/>
                    <a:pt x="298" y="3743"/>
                  </a:cubicBezTo>
                  <a:cubicBezTo>
                    <a:pt x="273" y="4058"/>
                    <a:pt x="190" y="4364"/>
                    <a:pt x="106" y="4675"/>
                  </a:cubicBezTo>
                  <a:cubicBezTo>
                    <a:pt x="60" y="4843"/>
                    <a:pt x="28" y="5013"/>
                    <a:pt x="0" y="5184"/>
                  </a:cubicBezTo>
                  <a:cubicBezTo>
                    <a:pt x="1717" y="3751"/>
                    <a:pt x="3284" y="2401"/>
                    <a:pt x="4338" y="1470"/>
                  </a:cubicBezTo>
                  <a:cubicBezTo>
                    <a:pt x="4350" y="1386"/>
                    <a:pt x="4365" y="1303"/>
                    <a:pt x="4385" y="1220"/>
                  </a:cubicBezTo>
                  <a:cubicBezTo>
                    <a:pt x="4408" y="1103"/>
                    <a:pt x="4436" y="986"/>
                    <a:pt x="4460" y="872"/>
                  </a:cubicBezTo>
                  <a:cubicBezTo>
                    <a:pt x="4466" y="841"/>
                    <a:pt x="4473" y="810"/>
                    <a:pt x="4477" y="779"/>
                  </a:cubicBezTo>
                  <a:cubicBezTo>
                    <a:pt x="4529" y="521"/>
                    <a:pt x="4570" y="261"/>
                    <a:pt x="4605" y="0"/>
                  </a:cubicBezTo>
                  <a:cubicBezTo>
                    <a:pt x="4337" y="254"/>
                    <a:pt x="4055" y="513"/>
                    <a:pt x="3761" y="779"/>
                  </a:cubicBezTo>
                  <a:cubicBezTo>
                    <a:pt x="3601" y="924"/>
                    <a:pt x="3437" y="1072"/>
                    <a:pt x="3270" y="122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3979525" y="4790950"/>
              <a:ext cx="9875" cy="40075"/>
            </a:xfrm>
            <a:custGeom>
              <a:avLst/>
              <a:gdLst/>
              <a:ahLst/>
              <a:cxnLst/>
              <a:rect l="l" t="t" r="r" b="b"/>
              <a:pathLst>
                <a:path w="395" h="1603" extrusionOk="0">
                  <a:moveTo>
                    <a:pt x="210" y="176"/>
                  </a:moveTo>
                  <a:cubicBezTo>
                    <a:pt x="196" y="475"/>
                    <a:pt x="144" y="773"/>
                    <a:pt x="86" y="1068"/>
                  </a:cubicBezTo>
                  <a:cubicBezTo>
                    <a:pt x="85" y="1080"/>
                    <a:pt x="83" y="1092"/>
                    <a:pt x="80" y="1104"/>
                  </a:cubicBezTo>
                  <a:cubicBezTo>
                    <a:pt x="53" y="1249"/>
                    <a:pt x="33" y="1397"/>
                    <a:pt x="10" y="1545"/>
                  </a:cubicBezTo>
                  <a:cubicBezTo>
                    <a:pt x="7" y="1564"/>
                    <a:pt x="4" y="1584"/>
                    <a:pt x="1" y="1603"/>
                  </a:cubicBezTo>
                  <a:cubicBezTo>
                    <a:pt x="23" y="1583"/>
                    <a:pt x="45" y="1564"/>
                    <a:pt x="66" y="1545"/>
                  </a:cubicBezTo>
                  <a:cubicBezTo>
                    <a:pt x="95" y="1520"/>
                    <a:pt x="122" y="1496"/>
                    <a:pt x="148" y="1472"/>
                  </a:cubicBezTo>
                  <a:cubicBezTo>
                    <a:pt x="180" y="1349"/>
                    <a:pt x="210" y="1227"/>
                    <a:pt x="238" y="1104"/>
                  </a:cubicBezTo>
                  <a:cubicBezTo>
                    <a:pt x="317" y="740"/>
                    <a:pt x="373" y="375"/>
                    <a:pt x="395" y="0"/>
                  </a:cubicBezTo>
                  <a:cubicBezTo>
                    <a:pt x="334" y="58"/>
                    <a:pt x="272" y="117"/>
                    <a:pt x="210" y="1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3989500" y="4768200"/>
              <a:ext cx="22800" cy="53900"/>
            </a:xfrm>
            <a:custGeom>
              <a:avLst/>
              <a:gdLst/>
              <a:ahLst/>
              <a:cxnLst/>
              <a:rect l="l" t="t" r="r" b="b"/>
              <a:pathLst>
                <a:path w="912" h="2156" extrusionOk="0">
                  <a:moveTo>
                    <a:pt x="157" y="753"/>
                  </a:moveTo>
                  <a:cubicBezTo>
                    <a:pt x="168" y="1173"/>
                    <a:pt x="116" y="1598"/>
                    <a:pt x="31" y="2014"/>
                  </a:cubicBezTo>
                  <a:cubicBezTo>
                    <a:pt x="21" y="2062"/>
                    <a:pt x="11" y="2109"/>
                    <a:pt x="1" y="2156"/>
                  </a:cubicBezTo>
                  <a:cubicBezTo>
                    <a:pt x="55" y="2107"/>
                    <a:pt x="108" y="2059"/>
                    <a:pt x="157" y="2014"/>
                  </a:cubicBezTo>
                  <a:cubicBezTo>
                    <a:pt x="373" y="1817"/>
                    <a:pt x="535" y="1666"/>
                    <a:pt x="634" y="1569"/>
                  </a:cubicBezTo>
                  <a:lnTo>
                    <a:pt x="686" y="1344"/>
                  </a:lnTo>
                  <a:cubicBezTo>
                    <a:pt x="810" y="821"/>
                    <a:pt x="911" y="397"/>
                    <a:pt x="907" y="0"/>
                  </a:cubicBezTo>
                  <a:cubicBezTo>
                    <a:pt x="677" y="240"/>
                    <a:pt x="426" y="492"/>
                    <a:pt x="157" y="7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3847575" y="4892625"/>
              <a:ext cx="25575" cy="51075"/>
            </a:xfrm>
            <a:custGeom>
              <a:avLst/>
              <a:gdLst/>
              <a:ahLst/>
              <a:cxnLst/>
              <a:rect l="l" t="t" r="r" b="b"/>
              <a:pathLst>
                <a:path w="1023" h="2043" extrusionOk="0">
                  <a:moveTo>
                    <a:pt x="831" y="933"/>
                  </a:moveTo>
                  <a:cubicBezTo>
                    <a:pt x="915" y="622"/>
                    <a:pt x="998" y="316"/>
                    <a:pt x="1023" y="1"/>
                  </a:cubicBezTo>
                  <a:cubicBezTo>
                    <a:pt x="787" y="194"/>
                    <a:pt x="549" y="387"/>
                    <a:pt x="311" y="578"/>
                  </a:cubicBezTo>
                  <a:cubicBezTo>
                    <a:pt x="273" y="802"/>
                    <a:pt x="213" y="1022"/>
                    <a:pt x="152" y="1245"/>
                  </a:cubicBezTo>
                  <a:cubicBezTo>
                    <a:pt x="81" y="1509"/>
                    <a:pt x="43" y="1776"/>
                    <a:pt x="0" y="2043"/>
                  </a:cubicBezTo>
                  <a:cubicBezTo>
                    <a:pt x="243" y="1840"/>
                    <a:pt x="486" y="1640"/>
                    <a:pt x="725" y="1442"/>
                  </a:cubicBezTo>
                  <a:cubicBezTo>
                    <a:pt x="753" y="1271"/>
                    <a:pt x="785" y="1101"/>
                    <a:pt x="831" y="9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</p:grpSp>
      <p:grpSp>
        <p:nvGrpSpPr>
          <p:cNvPr id="633" name="Google Shape;633;p33"/>
          <p:cNvGrpSpPr/>
          <p:nvPr/>
        </p:nvGrpSpPr>
        <p:grpSpPr>
          <a:xfrm>
            <a:off x="3117863" y="3140178"/>
            <a:ext cx="2197518" cy="925775"/>
            <a:chOff x="2203800" y="3116400"/>
            <a:chExt cx="1931900" cy="813875"/>
          </a:xfrm>
        </p:grpSpPr>
        <p:sp>
          <p:nvSpPr>
            <p:cNvPr id="634" name="Google Shape;634;p33"/>
            <p:cNvSpPr/>
            <p:nvPr/>
          </p:nvSpPr>
          <p:spPr>
            <a:xfrm>
              <a:off x="2214375" y="3591375"/>
              <a:ext cx="1911100" cy="328100"/>
            </a:xfrm>
            <a:custGeom>
              <a:avLst/>
              <a:gdLst/>
              <a:ahLst/>
              <a:cxnLst/>
              <a:rect l="l" t="t" r="r" b="b"/>
              <a:pathLst>
                <a:path w="76444" h="13124" extrusionOk="0">
                  <a:moveTo>
                    <a:pt x="9895" y="2576"/>
                  </a:moveTo>
                  <a:cubicBezTo>
                    <a:pt x="9423" y="3093"/>
                    <a:pt x="0" y="11155"/>
                    <a:pt x="0" y="11155"/>
                  </a:cubicBezTo>
                  <a:lnTo>
                    <a:pt x="255" y="13124"/>
                  </a:lnTo>
                  <a:lnTo>
                    <a:pt x="38115" y="11257"/>
                  </a:lnTo>
                  <a:lnTo>
                    <a:pt x="76372" y="10023"/>
                  </a:lnTo>
                  <a:lnTo>
                    <a:pt x="76444" y="7881"/>
                  </a:lnTo>
                  <a:lnTo>
                    <a:pt x="671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2501425" y="3455600"/>
              <a:ext cx="75" cy="10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2" y="3"/>
                  </a:moveTo>
                  <a:cubicBezTo>
                    <a:pt x="3" y="3"/>
                    <a:pt x="3" y="1"/>
                    <a:pt x="2" y="1"/>
                  </a:cubicBezTo>
                  <a:cubicBezTo>
                    <a:pt x="1" y="1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00212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3158100" y="3738350"/>
              <a:ext cx="14400" cy="58200"/>
            </a:xfrm>
            <a:custGeom>
              <a:avLst/>
              <a:gdLst/>
              <a:ahLst/>
              <a:cxnLst/>
              <a:rect l="l" t="t" r="r" b="b"/>
              <a:pathLst>
                <a:path w="576" h="2328" extrusionOk="0">
                  <a:moveTo>
                    <a:pt x="190" y="15"/>
                  </a:moveTo>
                  <a:cubicBezTo>
                    <a:pt x="0" y="264"/>
                    <a:pt x="98" y="577"/>
                    <a:pt x="122" y="876"/>
                  </a:cubicBezTo>
                  <a:cubicBezTo>
                    <a:pt x="160" y="1329"/>
                    <a:pt x="157" y="1800"/>
                    <a:pt x="300" y="2236"/>
                  </a:cubicBezTo>
                  <a:cubicBezTo>
                    <a:pt x="331" y="2327"/>
                    <a:pt x="469" y="2322"/>
                    <a:pt x="491" y="2226"/>
                  </a:cubicBezTo>
                  <a:cubicBezTo>
                    <a:pt x="575" y="1826"/>
                    <a:pt x="500" y="1432"/>
                    <a:pt x="454" y="1029"/>
                  </a:cubicBezTo>
                  <a:cubicBezTo>
                    <a:pt x="415" y="698"/>
                    <a:pt x="473" y="266"/>
                    <a:pt x="234" y="12"/>
                  </a:cubicBezTo>
                  <a:cubicBezTo>
                    <a:pt x="223" y="0"/>
                    <a:pt x="199" y="2"/>
                    <a:pt x="190" y="15"/>
                  </a:cubicBezTo>
                  <a:close/>
                </a:path>
              </a:pathLst>
            </a:custGeom>
            <a:solidFill>
              <a:srgbClr val="00212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2393375" y="3698050"/>
              <a:ext cx="1200" cy="950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5" y="37"/>
                  </a:moveTo>
                  <a:cubicBezTo>
                    <a:pt x="48" y="36"/>
                    <a:pt x="47" y="0"/>
                    <a:pt x="24" y="0"/>
                  </a:cubicBezTo>
                  <a:cubicBezTo>
                    <a:pt x="0" y="1"/>
                    <a:pt x="1" y="37"/>
                    <a:pt x="25" y="37"/>
                  </a:cubicBezTo>
                  <a:close/>
                </a:path>
              </a:pathLst>
            </a:custGeom>
            <a:solidFill>
              <a:srgbClr val="00212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3849825" y="3598225"/>
              <a:ext cx="175" cy="150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4" y="5"/>
                  </a:moveTo>
                  <a:cubicBezTo>
                    <a:pt x="7" y="5"/>
                    <a:pt x="7" y="1"/>
                    <a:pt x="4" y="2"/>
                  </a:cubicBezTo>
                  <a:cubicBezTo>
                    <a:pt x="1" y="2"/>
                    <a:pt x="2" y="5"/>
                    <a:pt x="4" y="5"/>
                  </a:cubicBezTo>
                  <a:close/>
                </a:path>
              </a:pathLst>
            </a:custGeom>
            <a:solidFill>
              <a:srgbClr val="00212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2203800" y="3581150"/>
              <a:ext cx="1931900" cy="349125"/>
            </a:xfrm>
            <a:custGeom>
              <a:avLst/>
              <a:gdLst/>
              <a:ahLst/>
              <a:cxnLst/>
              <a:rect l="l" t="t" r="r" b="b"/>
              <a:pathLst>
                <a:path w="77276" h="13965" extrusionOk="0">
                  <a:moveTo>
                    <a:pt x="10491" y="3383"/>
                  </a:moveTo>
                  <a:cubicBezTo>
                    <a:pt x="9357" y="4446"/>
                    <a:pt x="2054" y="10703"/>
                    <a:pt x="854" y="11730"/>
                  </a:cubicBezTo>
                  <a:lnTo>
                    <a:pt x="1033" y="13110"/>
                  </a:lnTo>
                  <a:cubicBezTo>
                    <a:pt x="26310" y="11864"/>
                    <a:pt x="51108" y="10855"/>
                    <a:pt x="76403" y="10041"/>
                  </a:cubicBezTo>
                  <a:lnTo>
                    <a:pt x="76456" y="8472"/>
                  </a:lnTo>
                  <a:lnTo>
                    <a:pt x="67418" y="821"/>
                  </a:lnTo>
                  <a:close/>
                  <a:moveTo>
                    <a:pt x="160" y="11255"/>
                  </a:moveTo>
                  <a:cubicBezTo>
                    <a:pt x="186" y="11232"/>
                    <a:pt x="9543" y="3227"/>
                    <a:pt x="10017" y="2715"/>
                  </a:cubicBezTo>
                  <a:cubicBezTo>
                    <a:pt x="10087" y="2636"/>
                    <a:pt x="10187" y="2585"/>
                    <a:pt x="10299" y="2581"/>
                  </a:cubicBezTo>
                  <a:lnTo>
                    <a:pt x="67538" y="5"/>
                  </a:lnTo>
                  <a:cubicBezTo>
                    <a:pt x="67637" y="0"/>
                    <a:pt x="67737" y="31"/>
                    <a:pt x="67819" y="100"/>
                  </a:cubicBezTo>
                  <a:lnTo>
                    <a:pt x="77129" y="7981"/>
                  </a:lnTo>
                  <a:cubicBezTo>
                    <a:pt x="77219" y="8058"/>
                    <a:pt x="77275" y="8173"/>
                    <a:pt x="77270" y="8302"/>
                  </a:cubicBezTo>
                  <a:lnTo>
                    <a:pt x="77201" y="10425"/>
                  </a:lnTo>
                  <a:cubicBezTo>
                    <a:pt x="77205" y="10647"/>
                    <a:pt x="77030" y="10831"/>
                    <a:pt x="76808" y="10838"/>
                  </a:cubicBezTo>
                  <a:lnTo>
                    <a:pt x="38550" y="12071"/>
                  </a:lnTo>
                  <a:lnTo>
                    <a:pt x="729" y="13935"/>
                  </a:lnTo>
                  <a:cubicBezTo>
                    <a:pt x="508" y="13964"/>
                    <a:pt x="305" y="13808"/>
                    <a:pt x="276" y="13587"/>
                  </a:cubicBezTo>
                  <a:lnTo>
                    <a:pt x="23" y="11630"/>
                  </a:lnTo>
                  <a:cubicBezTo>
                    <a:pt x="0" y="11494"/>
                    <a:pt x="48" y="11350"/>
                    <a:pt x="160" y="112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2283100" y="3344150"/>
              <a:ext cx="1766050" cy="504975"/>
            </a:xfrm>
            <a:custGeom>
              <a:avLst/>
              <a:gdLst/>
              <a:ahLst/>
              <a:cxnLst/>
              <a:rect l="l" t="t" r="r" b="b"/>
              <a:pathLst>
                <a:path w="70642" h="20199" extrusionOk="0">
                  <a:moveTo>
                    <a:pt x="1" y="20198"/>
                  </a:moveTo>
                  <a:cubicBezTo>
                    <a:pt x="1173" y="19299"/>
                    <a:pt x="1534" y="17962"/>
                    <a:pt x="1015" y="16147"/>
                  </a:cubicBezTo>
                  <a:cubicBezTo>
                    <a:pt x="2611" y="13089"/>
                    <a:pt x="4209" y="10030"/>
                    <a:pt x="5804" y="6972"/>
                  </a:cubicBezTo>
                  <a:cubicBezTo>
                    <a:pt x="16070" y="8464"/>
                    <a:pt x="27720" y="427"/>
                    <a:pt x="34818" y="6769"/>
                  </a:cubicBezTo>
                  <a:cubicBezTo>
                    <a:pt x="40844" y="1"/>
                    <a:pt x="52904" y="7055"/>
                    <a:pt x="60101" y="4281"/>
                  </a:cubicBezTo>
                  <a:cubicBezTo>
                    <a:pt x="63339" y="7108"/>
                    <a:pt x="66576" y="9936"/>
                    <a:pt x="69814" y="12763"/>
                  </a:cubicBezTo>
                  <a:cubicBezTo>
                    <a:pt x="69539" y="14324"/>
                    <a:pt x="69722" y="15739"/>
                    <a:pt x="70642" y="16916"/>
                  </a:cubicBezTo>
                  <a:cubicBezTo>
                    <a:pt x="59201" y="19126"/>
                    <a:pt x="52061" y="13562"/>
                    <a:pt x="35393" y="17973"/>
                  </a:cubicBezTo>
                  <a:cubicBezTo>
                    <a:pt x="22071" y="13763"/>
                    <a:pt x="12302" y="19944"/>
                    <a:pt x="1" y="201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2272900" y="3404325"/>
              <a:ext cx="1787675" cy="455025"/>
            </a:xfrm>
            <a:custGeom>
              <a:avLst/>
              <a:gdLst/>
              <a:ahLst/>
              <a:cxnLst/>
              <a:rect l="l" t="t" r="r" b="b"/>
              <a:pathLst>
                <a:path w="71507" h="18201" extrusionOk="0">
                  <a:moveTo>
                    <a:pt x="161" y="17468"/>
                  </a:moveTo>
                  <a:cubicBezTo>
                    <a:pt x="674" y="17077"/>
                    <a:pt x="1008" y="16591"/>
                    <a:pt x="1156" y="16009"/>
                  </a:cubicBezTo>
                  <a:cubicBezTo>
                    <a:pt x="1311" y="15404"/>
                    <a:pt x="1273" y="14687"/>
                    <a:pt x="1035" y="13853"/>
                  </a:cubicBezTo>
                  <a:cubicBezTo>
                    <a:pt x="1004" y="13748"/>
                    <a:pt x="1017" y="13643"/>
                    <a:pt x="1065" y="13553"/>
                  </a:cubicBezTo>
                  <a:lnTo>
                    <a:pt x="5853" y="4377"/>
                  </a:lnTo>
                  <a:cubicBezTo>
                    <a:pt x="5935" y="4221"/>
                    <a:pt x="6105" y="4140"/>
                    <a:pt x="6271" y="4164"/>
                  </a:cubicBezTo>
                  <a:lnTo>
                    <a:pt x="6271" y="4163"/>
                  </a:lnTo>
                  <a:cubicBezTo>
                    <a:pt x="10388" y="4762"/>
                    <a:pt x="14771" y="3791"/>
                    <a:pt x="18984" y="2858"/>
                  </a:cubicBezTo>
                  <a:cubicBezTo>
                    <a:pt x="25103" y="1504"/>
                    <a:pt x="30869" y="228"/>
                    <a:pt x="35194" y="3801"/>
                  </a:cubicBezTo>
                  <a:cubicBezTo>
                    <a:pt x="38879" y="0"/>
                    <a:pt x="44457" y="780"/>
                    <a:pt x="49916" y="1545"/>
                  </a:cubicBezTo>
                  <a:cubicBezTo>
                    <a:pt x="53730" y="2079"/>
                    <a:pt x="57486" y="2604"/>
                    <a:pt x="60364" y="1496"/>
                  </a:cubicBezTo>
                  <a:cubicBezTo>
                    <a:pt x="60517" y="1436"/>
                    <a:pt x="60687" y="1478"/>
                    <a:pt x="60796" y="1587"/>
                  </a:cubicBezTo>
                  <a:lnTo>
                    <a:pt x="70489" y="10050"/>
                  </a:lnTo>
                  <a:cubicBezTo>
                    <a:pt x="70599" y="10148"/>
                    <a:pt x="70645" y="10292"/>
                    <a:pt x="70621" y="10426"/>
                  </a:cubicBezTo>
                  <a:cubicBezTo>
                    <a:pt x="70492" y="11160"/>
                    <a:pt x="70471" y="11856"/>
                    <a:pt x="70589" y="12504"/>
                  </a:cubicBezTo>
                  <a:cubicBezTo>
                    <a:pt x="70703" y="13138"/>
                    <a:pt x="70953" y="13727"/>
                    <a:pt x="71370" y="14261"/>
                  </a:cubicBezTo>
                  <a:cubicBezTo>
                    <a:pt x="71507" y="14437"/>
                    <a:pt x="71476" y="14692"/>
                    <a:pt x="71298" y="14830"/>
                  </a:cubicBezTo>
                  <a:cubicBezTo>
                    <a:pt x="71246" y="14870"/>
                    <a:pt x="71188" y="14896"/>
                    <a:pt x="71126" y="14908"/>
                  </a:cubicBezTo>
                  <a:cubicBezTo>
                    <a:pt x="66173" y="15864"/>
                    <a:pt x="62039" y="15385"/>
                    <a:pt x="57608" y="14871"/>
                  </a:cubicBezTo>
                  <a:cubicBezTo>
                    <a:pt x="51752" y="14193"/>
                    <a:pt x="45371" y="13453"/>
                    <a:pt x="35907" y="15957"/>
                  </a:cubicBezTo>
                  <a:cubicBezTo>
                    <a:pt x="35829" y="15978"/>
                    <a:pt x="35751" y="15974"/>
                    <a:pt x="35680" y="15953"/>
                  </a:cubicBezTo>
                  <a:lnTo>
                    <a:pt x="35680" y="15953"/>
                  </a:lnTo>
                  <a:cubicBezTo>
                    <a:pt x="27348" y="13321"/>
                    <a:pt x="20393" y="14807"/>
                    <a:pt x="13320" y="16318"/>
                  </a:cubicBezTo>
                  <a:cubicBezTo>
                    <a:pt x="9168" y="17206"/>
                    <a:pt x="4974" y="18102"/>
                    <a:pt x="417" y="18196"/>
                  </a:cubicBezTo>
                  <a:cubicBezTo>
                    <a:pt x="194" y="18201"/>
                    <a:pt x="8" y="18024"/>
                    <a:pt x="3" y="17801"/>
                  </a:cubicBezTo>
                  <a:cubicBezTo>
                    <a:pt x="0" y="17666"/>
                    <a:pt x="63" y="17546"/>
                    <a:pt x="162" y="17470"/>
                  </a:cubicBezTo>
                  <a:close/>
                  <a:moveTo>
                    <a:pt x="1945" y="16210"/>
                  </a:moveTo>
                  <a:cubicBezTo>
                    <a:pt x="1836" y="16630"/>
                    <a:pt x="1658" y="17010"/>
                    <a:pt x="1408" y="17353"/>
                  </a:cubicBezTo>
                  <a:cubicBezTo>
                    <a:pt x="5504" y="17160"/>
                    <a:pt x="9344" y="16340"/>
                    <a:pt x="13151" y="15526"/>
                  </a:cubicBezTo>
                  <a:cubicBezTo>
                    <a:pt x="20300" y="13999"/>
                    <a:pt x="27333" y="12497"/>
                    <a:pt x="35813" y="15144"/>
                  </a:cubicBezTo>
                  <a:cubicBezTo>
                    <a:pt x="45368" y="12635"/>
                    <a:pt x="51799" y="13381"/>
                    <a:pt x="57701" y="14064"/>
                  </a:cubicBezTo>
                  <a:cubicBezTo>
                    <a:pt x="61884" y="14550"/>
                    <a:pt x="65800" y="15004"/>
                    <a:pt x="70365" y="14221"/>
                  </a:cubicBezTo>
                  <a:cubicBezTo>
                    <a:pt x="70076" y="13728"/>
                    <a:pt x="69889" y="13202"/>
                    <a:pt x="69789" y="12649"/>
                  </a:cubicBezTo>
                  <a:cubicBezTo>
                    <a:pt x="69666" y="11973"/>
                    <a:pt x="69674" y="11259"/>
                    <a:pt x="69786" y="10512"/>
                  </a:cubicBezTo>
                  <a:lnTo>
                    <a:pt x="60425" y="2339"/>
                  </a:lnTo>
                  <a:cubicBezTo>
                    <a:pt x="57391" y="3410"/>
                    <a:pt x="53625" y="2884"/>
                    <a:pt x="49802" y="2348"/>
                  </a:cubicBezTo>
                  <a:cubicBezTo>
                    <a:pt x="44422" y="1595"/>
                    <a:pt x="38920" y="824"/>
                    <a:pt x="35530" y="4632"/>
                  </a:cubicBezTo>
                  <a:lnTo>
                    <a:pt x="35528" y="4632"/>
                  </a:lnTo>
                  <a:cubicBezTo>
                    <a:pt x="35378" y="4799"/>
                    <a:pt x="35122" y="4813"/>
                    <a:pt x="34956" y="4663"/>
                  </a:cubicBezTo>
                  <a:cubicBezTo>
                    <a:pt x="30912" y="1050"/>
                    <a:pt x="25214" y="2311"/>
                    <a:pt x="19160" y="3652"/>
                  </a:cubicBezTo>
                  <a:cubicBezTo>
                    <a:pt x="14973" y="4580"/>
                    <a:pt x="10617" y="5543"/>
                    <a:pt x="6440" y="5006"/>
                  </a:cubicBezTo>
                  <a:lnTo>
                    <a:pt x="1857" y="13788"/>
                  </a:lnTo>
                  <a:cubicBezTo>
                    <a:pt x="2097" y="14702"/>
                    <a:pt x="2123" y="15507"/>
                    <a:pt x="1945" y="162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2298050" y="3587750"/>
              <a:ext cx="1741975" cy="177025"/>
            </a:xfrm>
            <a:custGeom>
              <a:avLst/>
              <a:gdLst/>
              <a:ahLst/>
              <a:cxnLst/>
              <a:rect l="l" t="t" r="r" b="b"/>
              <a:pathLst>
                <a:path w="69679" h="7081" extrusionOk="0">
                  <a:moveTo>
                    <a:pt x="394" y="6808"/>
                  </a:moveTo>
                  <a:cubicBezTo>
                    <a:pt x="172" y="6796"/>
                    <a:pt x="0" y="6604"/>
                    <a:pt x="13" y="6382"/>
                  </a:cubicBezTo>
                  <a:cubicBezTo>
                    <a:pt x="25" y="6158"/>
                    <a:pt x="217" y="5988"/>
                    <a:pt x="440" y="5999"/>
                  </a:cubicBezTo>
                  <a:cubicBezTo>
                    <a:pt x="5081" y="6265"/>
                    <a:pt x="9567" y="5141"/>
                    <a:pt x="13887" y="4060"/>
                  </a:cubicBezTo>
                  <a:cubicBezTo>
                    <a:pt x="21198" y="2228"/>
                    <a:pt x="28051" y="513"/>
                    <a:pt x="34627" y="5618"/>
                  </a:cubicBezTo>
                  <a:cubicBezTo>
                    <a:pt x="42765" y="1"/>
                    <a:pt x="50823" y="1408"/>
                    <a:pt x="57685" y="2607"/>
                  </a:cubicBezTo>
                  <a:cubicBezTo>
                    <a:pt x="62116" y="3381"/>
                    <a:pt x="66034" y="4067"/>
                    <a:pt x="69043" y="2652"/>
                  </a:cubicBezTo>
                  <a:cubicBezTo>
                    <a:pt x="69247" y="2557"/>
                    <a:pt x="69489" y="2644"/>
                    <a:pt x="69583" y="2846"/>
                  </a:cubicBezTo>
                  <a:cubicBezTo>
                    <a:pt x="69678" y="3049"/>
                    <a:pt x="69591" y="3292"/>
                    <a:pt x="69389" y="3386"/>
                  </a:cubicBezTo>
                  <a:cubicBezTo>
                    <a:pt x="66149" y="4909"/>
                    <a:pt x="62111" y="4203"/>
                    <a:pt x="57547" y="3405"/>
                  </a:cubicBezTo>
                  <a:cubicBezTo>
                    <a:pt x="50771" y="2221"/>
                    <a:pt x="42803" y="829"/>
                    <a:pt x="34859" y="6447"/>
                  </a:cubicBezTo>
                  <a:cubicBezTo>
                    <a:pt x="34714" y="6558"/>
                    <a:pt x="34507" y="6560"/>
                    <a:pt x="34358" y="6440"/>
                  </a:cubicBezTo>
                  <a:cubicBezTo>
                    <a:pt x="28022" y="1356"/>
                    <a:pt x="21281" y="3044"/>
                    <a:pt x="14084" y="4846"/>
                  </a:cubicBezTo>
                  <a:cubicBezTo>
                    <a:pt x="9706" y="5942"/>
                    <a:pt x="5162" y="7081"/>
                    <a:pt x="394" y="68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2216250" y="3788025"/>
              <a:ext cx="1910275" cy="93400"/>
            </a:xfrm>
            <a:custGeom>
              <a:avLst/>
              <a:gdLst/>
              <a:ahLst/>
              <a:cxnLst/>
              <a:rect l="l" t="t" r="r" b="b"/>
              <a:pathLst>
                <a:path w="76411" h="3736" extrusionOk="0">
                  <a:moveTo>
                    <a:pt x="76215" y="9"/>
                  </a:moveTo>
                  <a:cubicBezTo>
                    <a:pt x="71482" y="237"/>
                    <a:pt x="66740" y="387"/>
                    <a:pt x="62005" y="612"/>
                  </a:cubicBezTo>
                  <a:cubicBezTo>
                    <a:pt x="57255" y="837"/>
                    <a:pt x="52503" y="1049"/>
                    <a:pt x="47751" y="1263"/>
                  </a:cubicBezTo>
                  <a:cubicBezTo>
                    <a:pt x="38234" y="1692"/>
                    <a:pt x="28716" y="2119"/>
                    <a:pt x="19199" y="2547"/>
                  </a:cubicBezTo>
                  <a:cubicBezTo>
                    <a:pt x="12866" y="2830"/>
                    <a:pt x="6531" y="3113"/>
                    <a:pt x="200" y="3417"/>
                  </a:cubicBezTo>
                  <a:cubicBezTo>
                    <a:pt x="0" y="3427"/>
                    <a:pt x="14" y="3735"/>
                    <a:pt x="213" y="3727"/>
                  </a:cubicBezTo>
                  <a:cubicBezTo>
                    <a:pt x="18920" y="2940"/>
                    <a:pt x="37623" y="2057"/>
                    <a:pt x="56327" y="1215"/>
                  </a:cubicBezTo>
                  <a:cubicBezTo>
                    <a:pt x="59647" y="1067"/>
                    <a:pt x="62967" y="928"/>
                    <a:pt x="66287" y="783"/>
                  </a:cubicBezTo>
                  <a:cubicBezTo>
                    <a:pt x="69602" y="639"/>
                    <a:pt x="72914" y="433"/>
                    <a:pt x="76227" y="294"/>
                  </a:cubicBezTo>
                  <a:cubicBezTo>
                    <a:pt x="76410" y="285"/>
                    <a:pt x="76397" y="1"/>
                    <a:pt x="76215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2383775" y="3591825"/>
              <a:ext cx="624775" cy="112625"/>
            </a:xfrm>
            <a:custGeom>
              <a:avLst/>
              <a:gdLst/>
              <a:ahLst/>
              <a:cxnLst/>
              <a:rect l="l" t="t" r="r" b="b"/>
              <a:pathLst>
                <a:path w="24991" h="4505" extrusionOk="0">
                  <a:moveTo>
                    <a:pt x="36" y="4503"/>
                  </a:moveTo>
                  <a:cubicBezTo>
                    <a:pt x="2098" y="4422"/>
                    <a:pt x="4152" y="4174"/>
                    <a:pt x="6166" y="3716"/>
                  </a:cubicBezTo>
                  <a:cubicBezTo>
                    <a:pt x="8259" y="3238"/>
                    <a:pt x="10291" y="2550"/>
                    <a:pt x="12402" y="2139"/>
                  </a:cubicBezTo>
                  <a:cubicBezTo>
                    <a:pt x="14473" y="1737"/>
                    <a:pt x="16507" y="1164"/>
                    <a:pt x="18587" y="806"/>
                  </a:cubicBezTo>
                  <a:cubicBezTo>
                    <a:pt x="19587" y="633"/>
                    <a:pt x="20610" y="542"/>
                    <a:pt x="21623" y="520"/>
                  </a:cubicBezTo>
                  <a:cubicBezTo>
                    <a:pt x="22761" y="496"/>
                    <a:pt x="23751" y="678"/>
                    <a:pt x="24828" y="1013"/>
                  </a:cubicBezTo>
                  <a:cubicBezTo>
                    <a:pt x="24934" y="1046"/>
                    <a:pt x="24991" y="881"/>
                    <a:pt x="24894" y="834"/>
                  </a:cubicBezTo>
                  <a:cubicBezTo>
                    <a:pt x="23188" y="1"/>
                    <a:pt x="21169" y="154"/>
                    <a:pt x="19338" y="427"/>
                  </a:cubicBezTo>
                  <a:cubicBezTo>
                    <a:pt x="17296" y="732"/>
                    <a:pt x="15296" y="1251"/>
                    <a:pt x="13281" y="1699"/>
                  </a:cubicBezTo>
                  <a:cubicBezTo>
                    <a:pt x="11126" y="2179"/>
                    <a:pt x="9009" y="2726"/>
                    <a:pt x="6872" y="3285"/>
                  </a:cubicBezTo>
                  <a:cubicBezTo>
                    <a:pt x="4627" y="3872"/>
                    <a:pt x="2318" y="4077"/>
                    <a:pt x="34" y="4449"/>
                  </a:cubicBezTo>
                  <a:cubicBezTo>
                    <a:pt x="1" y="4454"/>
                    <a:pt x="1" y="4504"/>
                    <a:pt x="36" y="4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2419525" y="3561700"/>
              <a:ext cx="439125" cy="102500"/>
            </a:xfrm>
            <a:custGeom>
              <a:avLst/>
              <a:gdLst/>
              <a:ahLst/>
              <a:cxnLst/>
              <a:rect l="l" t="t" r="r" b="b"/>
              <a:pathLst>
                <a:path w="17565" h="4100" extrusionOk="0">
                  <a:moveTo>
                    <a:pt x="20" y="4096"/>
                  </a:moveTo>
                  <a:cubicBezTo>
                    <a:pt x="755" y="3893"/>
                    <a:pt x="1501" y="3988"/>
                    <a:pt x="2252" y="3979"/>
                  </a:cubicBezTo>
                  <a:cubicBezTo>
                    <a:pt x="2931" y="3969"/>
                    <a:pt x="3629" y="3765"/>
                    <a:pt x="4279" y="3590"/>
                  </a:cubicBezTo>
                  <a:cubicBezTo>
                    <a:pt x="5795" y="3181"/>
                    <a:pt x="7299" y="2761"/>
                    <a:pt x="8779" y="2231"/>
                  </a:cubicBezTo>
                  <a:cubicBezTo>
                    <a:pt x="11509" y="1254"/>
                    <a:pt x="14462" y="289"/>
                    <a:pt x="17394" y="619"/>
                  </a:cubicBezTo>
                  <a:cubicBezTo>
                    <a:pt x="17490" y="631"/>
                    <a:pt x="17564" y="489"/>
                    <a:pt x="17458" y="446"/>
                  </a:cubicBezTo>
                  <a:cubicBezTo>
                    <a:pt x="16349" y="1"/>
                    <a:pt x="14990" y="284"/>
                    <a:pt x="13857" y="497"/>
                  </a:cubicBezTo>
                  <a:cubicBezTo>
                    <a:pt x="12344" y="782"/>
                    <a:pt x="10873" y="1169"/>
                    <a:pt x="9424" y="1693"/>
                  </a:cubicBezTo>
                  <a:cubicBezTo>
                    <a:pt x="7860" y="2259"/>
                    <a:pt x="6307" y="2777"/>
                    <a:pt x="4713" y="3254"/>
                  </a:cubicBezTo>
                  <a:cubicBezTo>
                    <a:pt x="3904" y="3495"/>
                    <a:pt x="3090" y="3744"/>
                    <a:pt x="2245" y="3818"/>
                  </a:cubicBezTo>
                  <a:cubicBezTo>
                    <a:pt x="1487" y="3882"/>
                    <a:pt x="746" y="3835"/>
                    <a:pt x="13" y="4077"/>
                  </a:cubicBezTo>
                  <a:cubicBezTo>
                    <a:pt x="1" y="4081"/>
                    <a:pt x="7" y="4099"/>
                    <a:pt x="20" y="40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2439100" y="3563550"/>
              <a:ext cx="209725" cy="59950"/>
            </a:xfrm>
            <a:custGeom>
              <a:avLst/>
              <a:gdLst/>
              <a:ahLst/>
              <a:cxnLst/>
              <a:rect l="l" t="t" r="r" b="b"/>
              <a:pathLst>
                <a:path w="8389" h="2398" extrusionOk="0">
                  <a:moveTo>
                    <a:pt x="81" y="2389"/>
                  </a:moveTo>
                  <a:cubicBezTo>
                    <a:pt x="1444" y="2140"/>
                    <a:pt x="2881" y="2165"/>
                    <a:pt x="4192" y="1676"/>
                  </a:cubicBezTo>
                  <a:cubicBezTo>
                    <a:pt x="5563" y="1164"/>
                    <a:pt x="6871" y="626"/>
                    <a:pt x="8276" y="214"/>
                  </a:cubicBezTo>
                  <a:cubicBezTo>
                    <a:pt x="8389" y="180"/>
                    <a:pt x="8357" y="0"/>
                    <a:pt x="8240" y="10"/>
                  </a:cubicBezTo>
                  <a:cubicBezTo>
                    <a:pt x="6889" y="120"/>
                    <a:pt x="5586" y="826"/>
                    <a:pt x="4353" y="1340"/>
                  </a:cubicBezTo>
                  <a:cubicBezTo>
                    <a:pt x="2966" y="1920"/>
                    <a:pt x="1468" y="1857"/>
                    <a:pt x="55" y="2307"/>
                  </a:cubicBezTo>
                  <a:cubicBezTo>
                    <a:pt x="0" y="2325"/>
                    <a:pt x="29" y="2397"/>
                    <a:pt x="81" y="23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2462400" y="3565250"/>
              <a:ext cx="80700" cy="17950"/>
            </a:xfrm>
            <a:custGeom>
              <a:avLst/>
              <a:gdLst/>
              <a:ahLst/>
              <a:cxnLst/>
              <a:rect l="l" t="t" r="r" b="b"/>
              <a:pathLst>
                <a:path w="3228" h="718" extrusionOk="0">
                  <a:moveTo>
                    <a:pt x="70" y="711"/>
                  </a:moveTo>
                  <a:cubicBezTo>
                    <a:pt x="534" y="717"/>
                    <a:pt x="972" y="630"/>
                    <a:pt x="1422" y="530"/>
                  </a:cubicBezTo>
                  <a:cubicBezTo>
                    <a:pt x="2001" y="400"/>
                    <a:pt x="2605" y="347"/>
                    <a:pt x="3171" y="193"/>
                  </a:cubicBezTo>
                  <a:cubicBezTo>
                    <a:pt x="3227" y="178"/>
                    <a:pt x="3221" y="92"/>
                    <a:pt x="3167" y="80"/>
                  </a:cubicBezTo>
                  <a:cubicBezTo>
                    <a:pt x="2777" y="0"/>
                    <a:pt x="2399" y="96"/>
                    <a:pt x="2014" y="178"/>
                  </a:cubicBezTo>
                  <a:cubicBezTo>
                    <a:pt x="1360" y="317"/>
                    <a:pt x="726" y="502"/>
                    <a:pt x="65" y="608"/>
                  </a:cubicBezTo>
                  <a:cubicBezTo>
                    <a:pt x="0" y="618"/>
                    <a:pt x="2" y="710"/>
                    <a:pt x="70" y="7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3244975" y="3583875"/>
              <a:ext cx="688050" cy="67550"/>
            </a:xfrm>
            <a:custGeom>
              <a:avLst/>
              <a:gdLst/>
              <a:ahLst/>
              <a:cxnLst/>
              <a:rect l="l" t="t" r="r" b="b"/>
              <a:pathLst>
                <a:path w="27522" h="2702" extrusionOk="0">
                  <a:moveTo>
                    <a:pt x="27426" y="2139"/>
                  </a:moveTo>
                  <a:cubicBezTo>
                    <a:pt x="26096" y="2150"/>
                    <a:pt x="24836" y="2058"/>
                    <a:pt x="23529" y="1801"/>
                  </a:cubicBezTo>
                  <a:cubicBezTo>
                    <a:pt x="22398" y="1578"/>
                    <a:pt x="21268" y="1291"/>
                    <a:pt x="20116" y="1191"/>
                  </a:cubicBezTo>
                  <a:cubicBezTo>
                    <a:pt x="17320" y="947"/>
                    <a:pt x="14532" y="628"/>
                    <a:pt x="11735" y="384"/>
                  </a:cubicBezTo>
                  <a:cubicBezTo>
                    <a:pt x="9196" y="164"/>
                    <a:pt x="6704" y="1"/>
                    <a:pt x="4196" y="557"/>
                  </a:cubicBezTo>
                  <a:cubicBezTo>
                    <a:pt x="2889" y="846"/>
                    <a:pt x="869" y="1166"/>
                    <a:pt x="88" y="2402"/>
                  </a:cubicBezTo>
                  <a:cubicBezTo>
                    <a:pt x="1" y="2541"/>
                    <a:pt x="227" y="2701"/>
                    <a:pt x="325" y="2568"/>
                  </a:cubicBezTo>
                  <a:cubicBezTo>
                    <a:pt x="1238" y="1309"/>
                    <a:pt x="3379" y="1051"/>
                    <a:pt x="4798" y="744"/>
                  </a:cubicBezTo>
                  <a:cubicBezTo>
                    <a:pt x="7518" y="154"/>
                    <a:pt x="10385" y="546"/>
                    <a:pt x="13121" y="800"/>
                  </a:cubicBezTo>
                  <a:cubicBezTo>
                    <a:pt x="15684" y="1038"/>
                    <a:pt x="18274" y="1203"/>
                    <a:pt x="20828" y="1518"/>
                  </a:cubicBezTo>
                  <a:cubicBezTo>
                    <a:pt x="22999" y="1784"/>
                    <a:pt x="25241" y="2697"/>
                    <a:pt x="27449" y="2263"/>
                  </a:cubicBezTo>
                  <a:cubicBezTo>
                    <a:pt x="27521" y="2249"/>
                    <a:pt x="27495" y="2138"/>
                    <a:pt x="27426" y="21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3357375" y="3549325"/>
              <a:ext cx="493550" cy="50925"/>
            </a:xfrm>
            <a:custGeom>
              <a:avLst/>
              <a:gdLst/>
              <a:ahLst/>
              <a:cxnLst/>
              <a:rect l="l" t="t" r="r" b="b"/>
              <a:pathLst>
                <a:path w="19742" h="2037" extrusionOk="0">
                  <a:moveTo>
                    <a:pt x="19710" y="1980"/>
                  </a:moveTo>
                  <a:cubicBezTo>
                    <a:pt x="16203" y="1564"/>
                    <a:pt x="12773" y="673"/>
                    <a:pt x="9265" y="275"/>
                  </a:cubicBezTo>
                  <a:cubicBezTo>
                    <a:pt x="7645" y="92"/>
                    <a:pt x="5932" y="0"/>
                    <a:pt x="4315" y="279"/>
                  </a:cubicBezTo>
                  <a:cubicBezTo>
                    <a:pt x="3545" y="411"/>
                    <a:pt x="2758" y="543"/>
                    <a:pt x="1980" y="624"/>
                  </a:cubicBezTo>
                  <a:cubicBezTo>
                    <a:pt x="1346" y="691"/>
                    <a:pt x="689" y="629"/>
                    <a:pt x="121" y="964"/>
                  </a:cubicBezTo>
                  <a:cubicBezTo>
                    <a:pt x="0" y="1035"/>
                    <a:pt x="95" y="1233"/>
                    <a:pt x="227" y="1186"/>
                  </a:cubicBezTo>
                  <a:cubicBezTo>
                    <a:pt x="863" y="962"/>
                    <a:pt x="1533" y="984"/>
                    <a:pt x="2193" y="914"/>
                  </a:cubicBezTo>
                  <a:cubicBezTo>
                    <a:pt x="2984" y="831"/>
                    <a:pt x="3784" y="683"/>
                    <a:pt x="4568" y="547"/>
                  </a:cubicBezTo>
                  <a:cubicBezTo>
                    <a:pt x="6323" y="243"/>
                    <a:pt x="8220" y="424"/>
                    <a:pt x="9973" y="637"/>
                  </a:cubicBezTo>
                  <a:cubicBezTo>
                    <a:pt x="13223" y="1031"/>
                    <a:pt x="16420" y="1945"/>
                    <a:pt x="19706" y="2035"/>
                  </a:cubicBezTo>
                  <a:cubicBezTo>
                    <a:pt x="19737" y="2036"/>
                    <a:pt x="19741" y="1984"/>
                    <a:pt x="19710" y="19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3579650" y="3515450"/>
              <a:ext cx="227550" cy="35625"/>
            </a:xfrm>
            <a:custGeom>
              <a:avLst/>
              <a:gdLst/>
              <a:ahLst/>
              <a:cxnLst/>
              <a:rect l="l" t="t" r="r" b="b"/>
              <a:pathLst>
                <a:path w="9102" h="1425" extrusionOk="0">
                  <a:moveTo>
                    <a:pt x="9079" y="1375"/>
                  </a:moveTo>
                  <a:cubicBezTo>
                    <a:pt x="7546" y="1221"/>
                    <a:pt x="6029" y="935"/>
                    <a:pt x="4518" y="642"/>
                  </a:cubicBezTo>
                  <a:cubicBezTo>
                    <a:pt x="3138" y="375"/>
                    <a:pt x="1482" y="0"/>
                    <a:pt x="79" y="274"/>
                  </a:cubicBezTo>
                  <a:cubicBezTo>
                    <a:pt x="0" y="288"/>
                    <a:pt x="7" y="422"/>
                    <a:pt x="86" y="431"/>
                  </a:cubicBezTo>
                  <a:cubicBezTo>
                    <a:pt x="846" y="528"/>
                    <a:pt x="1621" y="504"/>
                    <a:pt x="2384" y="582"/>
                  </a:cubicBezTo>
                  <a:cubicBezTo>
                    <a:pt x="3169" y="662"/>
                    <a:pt x="3946" y="797"/>
                    <a:pt x="4724" y="918"/>
                  </a:cubicBezTo>
                  <a:cubicBezTo>
                    <a:pt x="6173" y="1142"/>
                    <a:pt x="7603" y="1424"/>
                    <a:pt x="9075" y="1415"/>
                  </a:cubicBezTo>
                  <a:cubicBezTo>
                    <a:pt x="9098" y="1415"/>
                    <a:pt x="9101" y="1378"/>
                    <a:pt x="9079" y="1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3164700" y="3659525"/>
              <a:ext cx="861975" cy="101850"/>
            </a:xfrm>
            <a:custGeom>
              <a:avLst/>
              <a:gdLst/>
              <a:ahLst/>
              <a:cxnLst/>
              <a:rect l="l" t="t" r="r" b="b"/>
              <a:pathLst>
                <a:path w="34479" h="4074" extrusionOk="0">
                  <a:moveTo>
                    <a:pt x="34381" y="1304"/>
                  </a:moveTo>
                  <a:cubicBezTo>
                    <a:pt x="32002" y="2335"/>
                    <a:pt x="29036" y="1968"/>
                    <a:pt x="26536" y="1726"/>
                  </a:cubicBezTo>
                  <a:cubicBezTo>
                    <a:pt x="23297" y="1414"/>
                    <a:pt x="20088" y="853"/>
                    <a:pt x="16858" y="470"/>
                  </a:cubicBezTo>
                  <a:cubicBezTo>
                    <a:pt x="14166" y="150"/>
                    <a:pt x="11551" y="0"/>
                    <a:pt x="8893" y="621"/>
                  </a:cubicBezTo>
                  <a:cubicBezTo>
                    <a:pt x="5901" y="1319"/>
                    <a:pt x="2765" y="2338"/>
                    <a:pt x="89" y="3869"/>
                  </a:cubicBezTo>
                  <a:cubicBezTo>
                    <a:pt x="1" y="3920"/>
                    <a:pt x="72" y="4074"/>
                    <a:pt x="166" y="4032"/>
                  </a:cubicBezTo>
                  <a:cubicBezTo>
                    <a:pt x="3014" y="2768"/>
                    <a:pt x="5957" y="1648"/>
                    <a:pt x="8984" y="901"/>
                  </a:cubicBezTo>
                  <a:cubicBezTo>
                    <a:pt x="11827" y="197"/>
                    <a:pt x="14696" y="439"/>
                    <a:pt x="17576" y="778"/>
                  </a:cubicBezTo>
                  <a:cubicBezTo>
                    <a:pt x="20803" y="1159"/>
                    <a:pt x="24012" y="1694"/>
                    <a:pt x="27251" y="1984"/>
                  </a:cubicBezTo>
                  <a:cubicBezTo>
                    <a:pt x="29547" y="2190"/>
                    <a:pt x="32263" y="2426"/>
                    <a:pt x="34415" y="1411"/>
                  </a:cubicBezTo>
                  <a:cubicBezTo>
                    <a:pt x="34479" y="1380"/>
                    <a:pt x="34448" y="1274"/>
                    <a:pt x="34381" y="13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2310275" y="3685625"/>
              <a:ext cx="857700" cy="106275"/>
            </a:xfrm>
            <a:custGeom>
              <a:avLst/>
              <a:gdLst/>
              <a:ahLst/>
              <a:cxnLst/>
              <a:rect l="l" t="t" r="r" b="b"/>
              <a:pathLst>
                <a:path w="34308" h="4251" extrusionOk="0">
                  <a:moveTo>
                    <a:pt x="67" y="3426"/>
                  </a:moveTo>
                  <a:cubicBezTo>
                    <a:pt x="2300" y="4250"/>
                    <a:pt x="4974" y="3757"/>
                    <a:pt x="7242" y="3349"/>
                  </a:cubicBezTo>
                  <a:cubicBezTo>
                    <a:pt x="10322" y="2794"/>
                    <a:pt x="13354" y="2004"/>
                    <a:pt x="16410" y="1341"/>
                  </a:cubicBezTo>
                  <a:cubicBezTo>
                    <a:pt x="19141" y="751"/>
                    <a:pt x="21875" y="284"/>
                    <a:pt x="24673" y="508"/>
                  </a:cubicBezTo>
                  <a:cubicBezTo>
                    <a:pt x="27867" y="763"/>
                    <a:pt x="31284" y="1437"/>
                    <a:pt x="34129" y="2966"/>
                  </a:cubicBezTo>
                  <a:cubicBezTo>
                    <a:pt x="34235" y="3022"/>
                    <a:pt x="34307" y="2868"/>
                    <a:pt x="34213" y="2804"/>
                  </a:cubicBezTo>
                  <a:cubicBezTo>
                    <a:pt x="31726" y="1119"/>
                    <a:pt x="28365" y="597"/>
                    <a:pt x="25439" y="288"/>
                  </a:cubicBezTo>
                  <a:cubicBezTo>
                    <a:pt x="22727" y="1"/>
                    <a:pt x="20134" y="338"/>
                    <a:pt x="17477" y="889"/>
                  </a:cubicBezTo>
                  <a:cubicBezTo>
                    <a:pt x="14292" y="1550"/>
                    <a:pt x="11150" y="2402"/>
                    <a:pt x="7956" y="3022"/>
                  </a:cubicBezTo>
                  <a:cubicBezTo>
                    <a:pt x="5492" y="3498"/>
                    <a:pt x="2551" y="4136"/>
                    <a:pt x="92" y="3317"/>
                  </a:cubicBezTo>
                  <a:cubicBezTo>
                    <a:pt x="23" y="3294"/>
                    <a:pt x="1" y="3401"/>
                    <a:pt x="67" y="3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2313725" y="3704775"/>
              <a:ext cx="854525" cy="110200"/>
            </a:xfrm>
            <a:custGeom>
              <a:avLst/>
              <a:gdLst/>
              <a:ahLst/>
              <a:cxnLst/>
              <a:rect l="l" t="t" r="r" b="b"/>
              <a:pathLst>
                <a:path w="34181" h="4408" extrusionOk="0">
                  <a:moveTo>
                    <a:pt x="68" y="3605"/>
                  </a:moveTo>
                  <a:cubicBezTo>
                    <a:pt x="2244" y="4407"/>
                    <a:pt x="4840" y="3919"/>
                    <a:pt x="7045" y="3505"/>
                  </a:cubicBezTo>
                  <a:cubicBezTo>
                    <a:pt x="10159" y="2920"/>
                    <a:pt x="13218" y="2073"/>
                    <a:pt x="16308" y="1374"/>
                  </a:cubicBezTo>
                  <a:cubicBezTo>
                    <a:pt x="19029" y="758"/>
                    <a:pt x="21750" y="284"/>
                    <a:pt x="24546" y="506"/>
                  </a:cubicBezTo>
                  <a:cubicBezTo>
                    <a:pt x="27739" y="761"/>
                    <a:pt x="31157" y="1436"/>
                    <a:pt x="34001" y="2964"/>
                  </a:cubicBezTo>
                  <a:cubicBezTo>
                    <a:pt x="34106" y="3020"/>
                    <a:pt x="34180" y="2866"/>
                    <a:pt x="34086" y="2803"/>
                  </a:cubicBezTo>
                  <a:cubicBezTo>
                    <a:pt x="31598" y="1117"/>
                    <a:pt x="28238" y="597"/>
                    <a:pt x="25310" y="287"/>
                  </a:cubicBezTo>
                  <a:cubicBezTo>
                    <a:pt x="22600" y="0"/>
                    <a:pt x="20017" y="339"/>
                    <a:pt x="17367" y="912"/>
                  </a:cubicBezTo>
                  <a:cubicBezTo>
                    <a:pt x="14202" y="1597"/>
                    <a:pt x="11086" y="2487"/>
                    <a:pt x="7912" y="3139"/>
                  </a:cubicBezTo>
                  <a:cubicBezTo>
                    <a:pt x="5471" y="3640"/>
                    <a:pt x="2540" y="4311"/>
                    <a:pt x="93" y="3495"/>
                  </a:cubicBezTo>
                  <a:cubicBezTo>
                    <a:pt x="23" y="3473"/>
                    <a:pt x="1" y="3581"/>
                    <a:pt x="68" y="36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3167300" y="3686075"/>
              <a:ext cx="862000" cy="93150"/>
            </a:xfrm>
            <a:custGeom>
              <a:avLst/>
              <a:gdLst/>
              <a:ahLst/>
              <a:cxnLst/>
              <a:rect l="l" t="t" r="r" b="b"/>
              <a:pathLst>
                <a:path w="34480" h="3726" extrusionOk="0">
                  <a:moveTo>
                    <a:pt x="34381" y="956"/>
                  </a:moveTo>
                  <a:cubicBezTo>
                    <a:pt x="32017" y="1981"/>
                    <a:pt x="29100" y="1674"/>
                    <a:pt x="26605" y="1472"/>
                  </a:cubicBezTo>
                  <a:cubicBezTo>
                    <a:pt x="23294" y="1206"/>
                    <a:pt x="20006" y="672"/>
                    <a:pt x="16702" y="332"/>
                  </a:cubicBezTo>
                  <a:cubicBezTo>
                    <a:pt x="13982" y="51"/>
                    <a:pt x="11382" y="1"/>
                    <a:pt x="8701" y="578"/>
                  </a:cubicBezTo>
                  <a:cubicBezTo>
                    <a:pt x="5797" y="1203"/>
                    <a:pt x="2685" y="2039"/>
                    <a:pt x="89" y="3520"/>
                  </a:cubicBezTo>
                  <a:cubicBezTo>
                    <a:pt x="0" y="3572"/>
                    <a:pt x="72" y="3725"/>
                    <a:pt x="166" y="3684"/>
                  </a:cubicBezTo>
                  <a:cubicBezTo>
                    <a:pt x="2928" y="2462"/>
                    <a:pt x="5850" y="1529"/>
                    <a:pt x="8793" y="859"/>
                  </a:cubicBezTo>
                  <a:cubicBezTo>
                    <a:pt x="11671" y="204"/>
                    <a:pt x="14501" y="336"/>
                    <a:pt x="17420" y="629"/>
                  </a:cubicBezTo>
                  <a:cubicBezTo>
                    <a:pt x="20617" y="951"/>
                    <a:pt x="23794" y="1437"/>
                    <a:pt x="26997" y="1695"/>
                  </a:cubicBezTo>
                  <a:cubicBezTo>
                    <a:pt x="29376" y="1888"/>
                    <a:pt x="32188" y="2114"/>
                    <a:pt x="34415" y="1061"/>
                  </a:cubicBezTo>
                  <a:cubicBezTo>
                    <a:pt x="34479" y="1032"/>
                    <a:pt x="34447" y="926"/>
                    <a:pt x="34381" y="9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2395800" y="3183950"/>
              <a:ext cx="767550" cy="556900"/>
            </a:xfrm>
            <a:custGeom>
              <a:avLst/>
              <a:gdLst/>
              <a:ahLst/>
              <a:cxnLst/>
              <a:rect l="l" t="t" r="r" b="b"/>
              <a:pathLst>
                <a:path w="30702" h="22276" extrusionOk="0">
                  <a:moveTo>
                    <a:pt x="30310" y="13177"/>
                  </a:moveTo>
                  <a:cubicBezTo>
                    <a:pt x="28236" y="0"/>
                    <a:pt x="4248" y="5324"/>
                    <a:pt x="3581" y="58"/>
                  </a:cubicBezTo>
                  <a:cubicBezTo>
                    <a:pt x="3425" y="5763"/>
                    <a:pt x="1" y="14093"/>
                    <a:pt x="1" y="14093"/>
                  </a:cubicBezTo>
                  <a:cubicBezTo>
                    <a:pt x="6855" y="17764"/>
                    <a:pt x="21470" y="10775"/>
                    <a:pt x="30702" y="22275"/>
                  </a:cubicBezTo>
                  <a:cubicBezTo>
                    <a:pt x="30572" y="19242"/>
                    <a:pt x="30441" y="16210"/>
                    <a:pt x="30310" y="131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3153525" y="3126725"/>
              <a:ext cx="756750" cy="614100"/>
            </a:xfrm>
            <a:custGeom>
              <a:avLst/>
              <a:gdLst/>
              <a:ahLst/>
              <a:cxnLst/>
              <a:rect l="l" t="t" r="r" b="b"/>
              <a:pathLst>
                <a:path w="30270" h="24564" extrusionOk="0">
                  <a:moveTo>
                    <a:pt x="1" y="15466"/>
                  </a:moveTo>
                  <a:cubicBezTo>
                    <a:pt x="883" y="2156"/>
                    <a:pt x="25253" y="5304"/>
                    <a:pt x="25444" y="0"/>
                  </a:cubicBezTo>
                  <a:cubicBezTo>
                    <a:pt x="26112" y="5667"/>
                    <a:pt x="30270" y="13656"/>
                    <a:pt x="30270" y="13656"/>
                  </a:cubicBezTo>
                  <a:cubicBezTo>
                    <a:pt x="23773" y="17928"/>
                    <a:pt x="8590" y="12279"/>
                    <a:pt x="427" y="24563"/>
                  </a:cubicBezTo>
                  <a:cubicBezTo>
                    <a:pt x="286" y="21530"/>
                    <a:pt x="144" y="18497"/>
                    <a:pt x="1" y="15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2384475" y="3174600"/>
              <a:ext cx="789250" cy="577675"/>
            </a:xfrm>
            <a:custGeom>
              <a:avLst/>
              <a:gdLst/>
              <a:ahLst/>
              <a:cxnLst/>
              <a:rect l="l" t="t" r="r" b="b"/>
              <a:pathLst>
                <a:path w="31570" h="23107" extrusionOk="0">
                  <a:moveTo>
                    <a:pt x="30359" y="13596"/>
                  </a:moveTo>
                  <a:cubicBezTo>
                    <a:pt x="29125" y="5848"/>
                    <a:pt x="19822" y="4737"/>
                    <a:pt x="12645" y="3880"/>
                  </a:cubicBezTo>
                  <a:cubicBezTo>
                    <a:pt x="8918" y="3434"/>
                    <a:pt x="5732" y="3054"/>
                    <a:pt x="4350" y="1809"/>
                  </a:cubicBezTo>
                  <a:cubicBezTo>
                    <a:pt x="3850" y="6722"/>
                    <a:pt x="1560" y="12773"/>
                    <a:pt x="969" y="14271"/>
                  </a:cubicBezTo>
                  <a:cubicBezTo>
                    <a:pt x="3348" y="15386"/>
                    <a:pt x="6680" y="15316"/>
                    <a:pt x="10366" y="15238"/>
                  </a:cubicBezTo>
                  <a:cubicBezTo>
                    <a:pt x="17012" y="15098"/>
                    <a:pt x="24782" y="14936"/>
                    <a:pt x="30700" y="21490"/>
                  </a:cubicBezTo>
                  <a:close/>
                  <a:moveTo>
                    <a:pt x="12741" y="3075"/>
                  </a:moveTo>
                  <a:cubicBezTo>
                    <a:pt x="20190" y="3964"/>
                    <a:pt x="29846" y="5118"/>
                    <a:pt x="31164" y="13487"/>
                  </a:cubicBezTo>
                  <a:cubicBezTo>
                    <a:pt x="31167" y="13501"/>
                    <a:pt x="31168" y="13517"/>
                    <a:pt x="31168" y="13533"/>
                  </a:cubicBezTo>
                  <a:lnTo>
                    <a:pt x="31561" y="22622"/>
                  </a:lnTo>
                  <a:cubicBezTo>
                    <a:pt x="31569" y="22751"/>
                    <a:pt x="31517" y="22880"/>
                    <a:pt x="31408" y="22967"/>
                  </a:cubicBezTo>
                  <a:cubicBezTo>
                    <a:pt x="31233" y="23107"/>
                    <a:pt x="30977" y="23078"/>
                    <a:pt x="30838" y="22903"/>
                  </a:cubicBezTo>
                  <a:cubicBezTo>
                    <a:pt x="25089" y="15741"/>
                    <a:pt x="17141" y="15909"/>
                    <a:pt x="10385" y="16050"/>
                  </a:cubicBezTo>
                  <a:cubicBezTo>
                    <a:pt x="6418" y="16135"/>
                    <a:pt x="2850" y="16210"/>
                    <a:pt x="262" y="14824"/>
                  </a:cubicBezTo>
                  <a:cubicBezTo>
                    <a:pt x="82" y="14726"/>
                    <a:pt x="0" y="14507"/>
                    <a:pt x="80" y="14313"/>
                  </a:cubicBezTo>
                  <a:cubicBezTo>
                    <a:pt x="89" y="14290"/>
                    <a:pt x="3469" y="6068"/>
                    <a:pt x="3628" y="437"/>
                  </a:cubicBezTo>
                  <a:cubicBezTo>
                    <a:pt x="3626" y="234"/>
                    <a:pt x="3776" y="56"/>
                    <a:pt x="3982" y="29"/>
                  </a:cubicBezTo>
                  <a:cubicBezTo>
                    <a:pt x="4206" y="0"/>
                    <a:pt x="4409" y="157"/>
                    <a:pt x="4438" y="380"/>
                  </a:cubicBezTo>
                  <a:cubicBezTo>
                    <a:pt x="4656" y="2109"/>
                    <a:pt x="8281" y="2542"/>
                    <a:pt x="12741" y="30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3143375" y="3116400"/>
              <a:ext cx="778475" cy="635975"/>
            </a:xfrm>
            <a:custGeom>
              <a:avLst/>
              <a:gdLst/>
              <a:ahLst/>
              <a:cxnLst/>
              <a:rect l="l" t="t" r="r" b="b"/>
              <a:pathLst>
                <a:path w="31139" h="25439" extrusionOk="0">
                  <a:moveTo>
                    <a:pt x="6" y="15820"/>
                  </a:moveTo>
                  <a:cubicBezTo>
                    <a:pt x="588" y="7392"/>
                    <a:pt x="10085" y="5380"/>
                    <a:pt x="17416" y="3827"/>
                  </a:cubicBezTo>
                  <a:cubicBezTo>
                    <a:pt x="21811" y="2896"/>
                    <a:pt x="25382" y="2139"/>
                    <a:pt x="25445" y="399"/>
                  </a:cubicBezTo>
                  <a:cubicBezTo>
                    <a:pt x="25452" y="175"/>
                    <a:pt x="25640" y="0"/>
                    <a:pt x="25863" y="7"/>
                  </a:cubicBezTo>
                  <a:cubicBezTo>
                    <a:pt x="26069" y="15"/>
                    <a:pt x="26233" y="174"/>
                    <a:pt x="26253" y="372"/>
                  </a:cubicBezTo>
                  <a:cubicBezTo>
                    <a:pt x="26915" y="5963"/>
                    <a:pt x="31026" y="13861"/>
                    <a:pt x="31038" y="13883"/>
                  </a:cubicBezTo>
                  <a:cubicBezTo>
                    <a:pt x="31139" y="14082"/>
                    <a:pt x="31062" y="14325"/>
                    <a:pt x="30864" y="14429"/>
                  </a:cubicBezTo>
                  <a:cubicBezTo>
                    <a:pt x="28415" y="16022"/>
                    <a:pt x="24870" y="16266"/>
                    <a:pt x="20930" y="16537"/>
                  </a:cubicBezTo>
                  <a:cubicBezTo>
                    <a:pt x="14188" y="17003"/>
                    <a:pt x="6255" y="17549"/>
                    <a:pt x="1171" y="25200"/>
                  </a:cubicBezTo>
                  <a:cubicBezTo>
                    <a:pt x="1048" y="25387"/>
                    <a:pt x="795" y="25438"/>
                    <a:pt x="609" y="25314"/>
                  </a:cubicBezTo>
                  <a:cubicBezTo>
                    <a:pt x="495" y="25238"/>
                    <a:pt x="432" y="25114"/>
                    <a:pt x="428" y="24988"/>
                  </a:cubicBezTo>
                  <a:lnTo>
                    <a:pt x="2" y="15898"/>
                  </a:lnTo>
                  <a:cubicBezTo>
                    <a:pt x="1" y="15872"/>
                    <a:pt x="2" y="15845"/>
                    <a:pt x="6" y="15820"/>
                  </a:cubicBezTo>
                  <a:close/>
                  <a:moveTo>
                    <a:pt x="17585" y="4619"/>
                  </a:moveTo>
                  <a:cubicBezTo>
                    <a:pt x="10513" y="6117"/>
                    <a:pt x="1350" y="8059"/>
                    <a:pt x="813" y="15881"/>
                  </a:cubicBezTo>
                  <a:lnTo>
                    <a:pt x="1183" y="23781"/>
                  </a:lnTo>
                  <a:cubicBezTo>
                    <a:pt x="6488" y="16721"/>
                    <a:pt x="14240" y="16185"/>
                    <a:pt x="20871" y="15728"/>
                  </a:cubicBezTo>
                  <a:cubicBezTo>
                    <a:pt x="24551" y="15474"/>
                    <a:pt x="27875" y="15245"/>
                    <a:pt x="30145" y="13921"/>
                  </a:cubicBezTo>
                  <a:cubicBezTo>
                    <a:pt x="29424" y="12486"/>
                    <a:pt x="26599" y="6664"/>
                    <a:pt x="25660" y="1810"/>
                  </a:cubicBezTo>
                  <a:cubicBezTo>
                    <a:pt x="24396" y="3176"/>
                    <a:pt x="21257" y="3842"/>
                    <a:pt x="17585" y="46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3182075" y="3398300"/>
              <a:ext cx="635425" cy="262025"/>
            </a:xfrm>
            <a:custGeom>
              <a:avLst/>
              <a:gdLst/>
              <a:ahLst/>
              <a:cxnLst/>
              <a:rect l="l" t="t" r="r" b="b"/>
              <a:pathLst>
                <a:path w="25417" h="10481" extrusionOk="0">
                  <a:moveTo>
                    <a:pt x="25389" y="14"/>
                  </a:moveTo>
                  <a:cubicBezTo>
                    <a:pt x="24283" y="1447"/>
                    <a:pt x="22113" y="1883"/>
                    <a:pt x="20444" y="2232"/>
                  </a:cubicBezTo>
                  <a:cubicBezTo>
                    <a:pt x="17973" y="2748"/>
                    <a:pt x="15460" y="3038"/>
                    <a:pt x="12980" y="3504"/>
                  </a:cubicBezTo>
                  <a:cubicBezTo>
                    <a:pt x="8458" y="4353"/>
                    <a:pt x="2541" y="5542"/>
                    <a:pt x="146" y="10003"/>
                  </a:cubicBezTo>
                  <a:cubicBezTo>
                    <a:pt x="107" y="10093"/>
                    <a:pt x="71" y="10185"/>
                    <a:pt x="37" y="10277"/>
                  </a:cubicBezTo>
                  <a:cubicBezTo>
                    <a:pt x="1" y="10368"/>
                    <a:pt x="122" y="10480"/>
                    <a:pt x="191" y="10385"/>
                  </a:cubicBezTo>
                  <a:cubicBezTo>
                    <a:pt x="930" y="9369"/>
                    <a:pt x="1594" y="8411"/>
                    <a:pt x="2578" y="7607"/>
                  </a:cubicBezTo>
                  <a:cubicBezTo>
                    <a:pt x="3559" y="6805"/>
                    <a:pt x="4687" y="6191"/>
                    <a:pt x="5846" y="5690"/>
                  </a:cubicBezTo>
                  <a:cubicBezTo>
                    <a:pt x="8315" y="4622"/>
                    <a:pt x="11020" y="4086"/>
                    <a:pt x="13667" y="3679"/>
                  </a:cubicBezTo>
                  <a:cubicBezTo>
                    <a:pt x="16088" y="3306"/>
                    <a:pt x="18533" y="2982"/>
                    <a:pt x="20912" y="2390"/>
                  </a:cubicBezTo>
                  <a:cubicBezTo>
                    <a:pt x="22505" y="1993"/>
                    <a:pt x="24306" y="1450"/>
                    <a:pt x="25358" y="97"/>
                  </a:cubicBezTo>
                  <a:cubicBezTo>
                    <a:pt x="25375" y="74"/>
                    <a:pt x="25391" y="52"/>
                    <a:pt x="25407" y="29"/>
                  </a:cubicBezTo>
                  <a:cubicBezTo>
                    <a:pt x="25416" y="17"/>
                    <a:pt x="25398" y="1"/>
                    <a:pt x="25389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3184350" y="3333925"/>
              <a:ext cx="602900" cy="239175"/>
            </a:xfrm>
            <a:custGeom>
              <a:avLst/>
              <a:gdLst/>
              <a:ahLst/>
              <a:cxnLst/>
              <a:rect l="l" t="t" r="r" b="b"/>
              <a:pathLst>
                <a:path w="24116" h="9567" extrusionOk="0">
                  <a:moveTo>
                    <a:pt x="24013" y="40"/>
                  </a:moveTo>
                  <a:cubicBezTo>
                    <a:pt x="22785" y="1342"/>
                    <a:pt x="20750" y="1754"/>
                    <a:pt x="19092" y="2190"/>
                  </a:cubicBezTo>
                  <a:cubicBezTo>
                    <a:pt x="16622" y="2839"/>
                    <a:pt x="14100" y="3264"/>
                    <a:pt x="11605" y="3798"/>
                  </a:cubicBezTo>
                  <a:cubicBezTo>
                    <a:pt x="9151" y="4325"/>
                    <a:pt x="6684" y="4894"/>
                    <a:pt x="4350" y="5829"/>
                  </a:cubicBezTo>
                  <a:cubicBezTo>
                    <a:pt x="2836" y="6435"/>
                    <a:pt x="921" y="7325"/>
                    <a:pt x="173" y="8887"/>
                  </a:cubicBezTo>
                  <a:cubicBezTo>
                    <a:pt x="100" y="9035"/>
                    <a:pt x="61" y="9183"/>
                    <a:pt x="29" y="9345"/>
                  </a:cubicBezTo>
                  <a:cubicBezTo>
                    <a:pt x="0" y="9494"/>
                    <a:pt x="200" y="9566"/>
                    <a:pt x="275" y="9435"/>
                  </a:cubicBezTo>
                  <a:cubicBezTo>
                    <a:pt x="1250" y="7736"/>
                    <a:pt x="2807" y="6853"/>
                    <a:pt x="4591" y="6140"/>
                  </a:cubicBezTo>
                  <a:cubicBezTo>
                    <a:pt x="6928" y="5206"/>
                    <a:pt x="9413" y="4633"/>
                    <a:pt x="11861" y="4070"/>
                  </a:cubicBezTo>
                  <a:cubicBezTo>
                    <a:pt x="14335" y="3502"/>
                    <a:pt x="16822" y="2973"/>
                    <a:pt x="19273" y="2306"/>
                  </a:cubicBezTo>
                  <a:cubicBezTo>
                    <a:pt x="20806" y="1887"/>
                    <a:pt x="22733" y="1377"/>
                    <a:pt x="23928" y="255"/>
                  </a:cubicBezTo>
                  <a:cubicBezTo>
                    <a:pt x="23981" y="205"/>
                    <a:pt x="24030" y="152"/>
                    <a:pt x="24077" y="100"/>
                  </a:cubicBezTo>
                  <a:cubicBezTo>
                    <a:pt x="24115" y="57"/>
                    <a:pt x="24051" y="0"/>
                    <a:pt x="24013" y="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3185200" y="3277325"/>
              <a:ext cx="585550" cy="225575"/>
            </a:xfrm>
            <a:custGeom>
              <a:avLst/>
              <a:gdLst/>
              <a:ahLst/>
              <a:cxnLst/>
              <a:rect l="l" t="t" r="r" b="b"/>
              <a:pathLst>
                <a:path w="23422" h="9023" extrusionOk="0">
                  <a:moveTo>
                    <a:pt x="23231" y="65"/>
                  </a:moveTo>
                  <a:cubicBezTo>
                    <a:pt x="21886" y="1232"/>
                    <a:pt x="19947" y="1731"/>
                    <a:pt x="18267" y="2176"/>
                  </a:cubicBezTo>
                  <a:cubicBezTo>
                    <a:pt x="15922" y="2796"/>
                    <a:pt x="13533" y="3218"/>
                    <a:pt x="11163" y="3724"/>
                  </a:cubicBezTo>
                  <a:cubicBezTo>
                    <a:pt x="8867" y="4214"/>
                    <a:pt x="6560" y="4759"/>
                    <a:pt x="4378" y="5646"/>
                  </a:cubicBezTo>
                  <a:cubicBezTo>
                    <a:pt x="2868" y="6259"/>
                    <a:pt x="756" y="7221"/>
                    <a:pt x="49" y="8812"/>
                  </a:cubicBezTo>
                  <a:cubicBezTo>
                    <a:pt x="1" y="8923"/>
                    <a:pt x="136" y="9023"/>
                    <a:pt x="222" y="8933"/>
                  </a:cubicBezTo>
                  <a:cubicBezTo>
                    <a:pt x="844" y="8300"/>
                    <a:pt x="1412" y="7682"/>
                    <a:pt x="2159" y="7182"/>
                  </a:cubicBezTo>
                  <a:cubicBezTo>
                    <a:pt x="3054" y="6583"/>
                    <a:pt x="4051" y="6146"/>
                    <a:pt x="5052" y="5761"/>
                  </a:cubicBezTo>
                  <a:cubicBezTo>
                    <a:pt x="7272" y="4909"/>
                    <a:pt x="9613" y="4378"/>
                    <a:pt x="11929" y="3861"/>
                  </a:cubicBezTo>
                  <a:cubicBezTo>
                    <a:pt x="14211" y="3352"/>
                    <a:pt x="16514" y="2903"/>
                    <a:pt x="18769" y="2284"/>
                  </a:cubicBezTo>
                  <a:cubicBezTo>
                    <a:pt x="20362" y="1846"/>
                    <a:pt x="22117" y="1330"/>
                    <a:pt x="23348" y="171"/>
                  </a:cubicBezTo>
                  <a:cubicBezTo>
                    <a:pt x="23422" y="100"/>
                    <a:pt x="23306" y="0"/>
                    <a:pt x="23231" y="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3190925" y="3208950"/>
              <a:ext cx="566075" cy="240850"/>
            </a:xfrm>
            <a:custGeom>
              <a:avLst/>
              <a:gdLst/>
              <a:ahLst/>
              <a:cxnLst/>
              <a:rect l="l" t="t" r="r" b="b"/>
              <a:pathLst>
                <a:path w="22643" h="9634" extrusionOk="0">
                  <a:moveTo>
                    <a:pt x="22578" y="31"/>
                  </a:moveTo>
                  <a:cubicBezTo>
                    <a:pt x="21517" y="1474"/>
                    <a:pt x="19603" y="2096"/>
                    <a:pt x="17952" y="2562"/>
                  </a:cubicBezTo>
                  <a:cubicBezTo>
                    <a:pt x="15748" y="3182"/>
                    <a:pt x="13466" y="3495"/>
                    <a:pt x="11217" y="3911"/>
                  </a:cubicBezTo>
                  <a:cubicBezTo>
                    <a:pt x="8920" y="4337"/>
                    <a:pt x="6604" y="4843"/>
                    <a:pt x="4455" y="5778"/>
                  </a:cubicBezTo>
                  <a:cubicBezTo>
                    <a:pt x="3531" y="6180"/>
                    <a:pt x="2650" y="6685"/>
                    <a:pt x="1856" y="7307"/>
                  </a:cubicBezTo>
                  <a:cubicBezTo>
                    <a:pt x="1153" y="7857"/>
                    <a:pt x="336" y="8589"/>
                    <a:pt x="41" y="9455"/>
                  </a:cubicBezTo>
                  <a:cubicBezTo>
                    <a:pt x="1" y="9574"/>
                    <a:pt x="165" y="9633"/>
                    <a:pt x="240" y="9560"/>
                  </a:cubicBezTo>
                  <a:cubicBezTo>
                    <a:pt x="991" y="8827"/>
                    <a:pt x="1551" y="8008"/>
                    <a:pt x="2415" y="7375"/>
                  </a:cubicBezTo>
                  <a:cubicBezTo>
                    <a:pt x="3293" y="6730"/>
                    <a:pt x="4285" y="6254"/>
                    <a:pt x="5295" y="5853"/>
                  </a:cubicBezTo>
                  <a:cubicBezTo>
                    <a:pt x="7438" y="5001"/>
                    <a:pt x="9728" y="4554"/>
                    <a:pt x="11983" y="4113"/>
                  </a:cubicBezTo>
                  <a:cubicBezTo>
                    <a:pt x="14145" y="3693"/>
                    <a:pt x="16332" y="3327"/>
                    <a:pt x="18443" y="2681"/>
                  </a:cubicBezTo>
                  <a:cubicBezTo>
                    <a:pt x="20035" y="2192"/>
                    <a:pt x="21622" y="1454"/>
                    <a:pt x="22621" y="71"/>
                  </a:cubicBezTo>
                  <a:cubicBezTo>
                    <a:pt x="22643" y="40"/>
                    <a:pt x="22601" y="0"/>
                    <a:pt x="22578" y="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2489825" y="3496575"/>
              <a:ext cx="649825" cy="156725"/>
            </a:xfrm>
            <a:custGeom>
              <a:avLst/>
              <a:gdLst/>
              <a:ahLst/>
              <a:cxnLst/>
              <a:rect l="l" t="t" r="r" b="b"/>
              <a:pathLst>
                <a:path w="25993" h="6269" extrusionOk="0">
                  <a:moveTo>
                    <a:pt x="44" y="92"/>
                  </a:moveTo>
                  <a:cubicBezTo>
                    <a:pt x="4384" y="1746"/>
                    <a:pt x="9226" y="1085"/>
                    <a:pt x="13775" y="1353"/>
                  </a:cubicBezTo>
                  <a:cubicBezTo>
                    <a:pt x="16240" y="1497"/>
                    <a:pt x="18669" y="1961"/>
                    <a:pt x="20902" y="3040"/>
                  </a:cubicBezTo>
                  <a:cubicBezTo>
                    <a:pt x="22600" y="3859"/>
                    <a:pt x="24401" y="4747"/>
                    <a:pt x="25694" y="6153"/>
                  </a:cubicBezTo>
                  <a:cubicBezTo>
                    <a:pt x="25800" y="6268"/>
                    <a:pt x="25993" y="6103"/>
                    <a:pt x="25902" y="5977"/>
                  </a:cubicBezTo>
                  <a:cubicBezTo>
                    <a:pt x="24886" y="4551"/>
                    <a:pt x="23004" y="3723"/>
                    <a:pt x="21485" y="2962"/>
                  </a:cubicBezTo>
                  <a:cubicBezTo>
                    <a:pt x="19439" y="1936"/>
                    <a:pt x="17305" y="1368"/>
                    <a:pt x="15030" y="1141"/>
                  </a:cubicBezTo>
                  <a:cubicBezTo>
                    <a:pt x="10085" y="647"/>
                    <a:pt x="4873" y="1599"/>
                    <a:pt x="73" y="15"/>
                  </a:cubicBezTo>
                  <a:cubicBezTo>
                    <a:pt x="29" y="0"/>
                    <a:pt x="0" y="75"/>
                    <a:pt x="44" y="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2507250" y="3433250"/>
              <a:ext cx="620075" cy="142600"/>
            </a:xfrm>
            <a:custGeom>
              <a:avLst/>
              <a:gdLst/>
              <a:ahLst/>
              <a:cxnLst/>
              <a:rect l="l" t="t" r="r" b="b"/>
              <a:pathLst>
                <a:path w="24803" h="5704" extrusionOk="0">
                  <a:moveTo>
                    <a:pt x="47" y="107"/>
                  </a:moveTo>
                  <a:cubicBezTo>
                    <a:pt x="1361" y="964"/>
                    <a:pt x="3002" y="1219"/>
                    <a:pt x="4539" y="1339"/>
                  </a:cubicBezTo>
                  <a:cubicBezTo>
                    <a:pt x="6798" y="1514"/>
                    <a:pt x="9065" y="1460"/>
                    <a:pt x="11326" y="1544"/>
                  </a:cubicBezTo>
                  <a:cubicBezTo>
                    <a:pt x="13715" y="1633"/>
                    <a:pt x="16116" y="1787"/>
                    <a:pt x="18449" y="2338"/>
                  </a:cubicBezTo>
                  <a:cubicBezTo>
                    <a:pt x="20797" y="2892"/>
                    <a:pt x="22702" y="3957"/>
                    <a:pt x="24462" y="5586"/>
                  </a:cubicBezTo>
                  <a:cubicBezTo>
                    <a:pt x="24589" y="5703"/>
                    <a:pt x="24803" y="5532"/>
                    <a:pt x="24696" y="5390"/>
                  </a:cubicBezTo>
                  <a:cubicBezTo>
                    <a:pt x="23419" y="3711"/>
                    <a:pt x="21307" y="2751"/>
                    <a:pt x="19335" y="2168"/>
                  </a:cubicBezTo>
                  <a:cubicBezTo>
                    <a:pt x="17079" y="1500"/>
                    <a:pt x="14694" y="1316"/>
                    <a:pt x="12353" y="1247"/>
                  </a:cubicBezTo>
                  <a:cubicBezTo>
                    <a:pt x="10039" y="1181"/>
                    <a:pt x="7722" y="1240"/>
                    <a:pt x="5408" y="1144"/>
                  </a:cubicBezTo>
                  <a:cubicBezTo>
                    <a:pt x="3676" y="1071"/>
                    <a:pt x="1587" y="1029"/>
                    <a:pt x="87" y="31"/>
                  </a:cubicBezTo>
                  <a:cubicBezTo>
                    <a:pt x="40" y="1"/>
                    <a:pt x="1" y="78"/>
                    <a:pt x="47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2516525" y="3368675"/>
              <a:ext cx="609825" cy="158600"/>
            </a:xfrm>
            <a:custGeom>
              <a:avLst/>
              <a:gdLst/>
              <a:ahLst/>
              <a:cxnLst/>
              <a:rect l="l" t="t" r="r" b="b"/>
              <a:pathLst>
                <a:path w="24393" h="6344" extrusionOk="0">
                  <a:moveTo>
                    <a:pt x="32" y="79"/>
                  </a:moveTo>
                  <a:cubicBezTo>
                    <a:pt x="1337" y="1058"/>
                    <a:pt x="2994" y="1364"/>
                    <a:pt x="4577" y="1562"/>
                  </a:cubicBezTo>
                  <a:cubicBezTo>
                    <a:pt x="6626" y="1818"/>
                    <a:pt x="8703" y="1850"/>
                    <a:pt x="10761" y="1980"/>
                  </a:cubicBezTo>
                  <a:cubicBezTo>
                    <a:pt x="13082" y="2126"/>
                    <a:pt x="15411" y="2353"/>
                    <a:pt x="17670" y="2924"/>
                  </a:cubicBezTo>
                  <a:cubicBezTo>
                    <a:pt x="18844" y="3221"/>
                    <a:pt x="19982" y="3641"/>
                    <a:pt x="21065" y="4187"/>
                  </a:cubicBezTo>
                  <a:cubicBezTo>
                    <a:pt x="22189" y="4755"/>
                    <a:pt x="23111" y="5554"/>
                    <a:pt x="24130" y="6275"/>
                  </a:cubicBezTo>
                  <a:cubicBezTo>
                    <a:pt x="24227" y="6344"/>
                    <a:pt x="24393" y="6240"/>
                    <a:pt x="24305" y="6127"/>
                  </a:cubicBezTo>
                  <a:cubicBezTo>
                    <a:pt x="23007" y="4472"/>
                    <a:pt x="20763" y="3488"/>
                    <a:pt x="18818" y="2855"/>
                  </a:cubicBezTo>
                  <a:cubicBezTo>
                    <a:pt x="16629" y="2141"/>
                    <a:pt x="14317" y="1875"/>
                    <a:pt x="12029" y="1737"/>
                  </a:cubicBezTo>
                  <a:cubicBezTo>
                    <a:pt x="9773" y="1601"/>
                    <a:pt x="7511" y="1606"/>
                    <a:pt x="5260" y="1396"/>
                  </a:cubicBezTo>
                  <a:cubicBezTo>
                    <a:pt x="3482" y="1232"/>
                    <a:pt x="1641" y="919"/>
                    <a:pt x="73" y="21"/>
                  </a:cubicBezTo>
                  <a:cubicBezTo>
                    <a:pt x="38" y="1"/>
                    <a:pt x="0" y="54"/>
                    <a:pt x="32" y="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2522600" y="3295175"/>
              <a:ext cx="595000" cy="180225"/>
            </a:xfrm>
            <a:custGeom>
              <a:avLst/>
              <a:gdLst/>
              <a:ahLst/>
              <a:cxnLst/>
              <a:rect l="l" t="t" r="r" b="b"/>
              <a:pathLst>
                <a:path w="23800" h="7209" extrusionOk="0">
                  <a:moveTo>
                    <a:pt x="31" y="84"/>
                  </a:moveTo>
                  <a:cubicBezTo>
                    <a:pt x="781" y="1132"/>
                    <a:pt x="2284" y="1373"/>
                    <a:pt x="3465" y="1552"/>
                  </a:cubicBezTo>
                  <a:cubicBezTo>
                    <a:pt x="5524" y="1866"/>
                    <a:pt x="7626" y="1905"/>
                    <a:pt x="9699" y="2074"/>
                  </a:cubicBezTo>
                  <a:cubicBezTo>
                    <a:pt x="12180" y="2275"/>
                    <a:pt x="14670" y="2575"/>
                    <a:pt x="17068" y="3272"/>
                  </a:cubicBezTo>
                  <a:cubicBezTo>
                    <a:pt x="19608" y="4010"/>
                    <a:pt x="21666" y="5294"/>
                    <a:pt x="23557" y="7122"/>
                  </a:cubicBezTo>
                  <a:cubicBezTo>
                    <a:pt x="23646" y="7208"/>
                    <a:pt x="23800" y="7082"/>
                    <a:pt x="23725" y="6980"/>
                  </a:cubicBezTo>
                  <a:cubicBezTo>
                    <a:pt x="22380" y="5151"/>
                    <a:pt x="20181" y="4011"/>
                    <a:pt x="18089" y="3267"/>
                  </a:cubicBezTo>
                  <a:cubicBezTo>
                    <a:pt x="15813" y="2459"/>
                    <a:pt x="13388" y="2108"/>
                    <a:pt x="10992" y="1897"/>
                  </a:cubicBezTo>
                  <a:cubicBezTo>
                    <a:pt x="8751" y="1699"/>
                    <a:pt x="6498" y="1655"/>
                    <a:pt x="4261" y="1421"/>
                  </a:cubicBezTo>
                  <a:cubicBezTo>
                    <a:pt x="2944" y="1286"/>
                    <a:pt x="1003" y="1165"/>
                    <a:pt x="99" y="40"/>
                  </a:cubicBezTo>
                  <a:cubicBezTo>
                    <a:pt x="67" y="1"/>
                    <a:pt x="0" y="41"/>
                    <a:pt x="3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</p:grpSp>
      <p:sp>
        <p:nvSpPr>
          <p:cNvPr id="4" name="Google Shape;901;p37">
            <a:extLst>
              <a:ext uri="{FF2B5EF4-FFF2-40B4-BE49-F238E27FC236}">
                <a16:creationId xmlns:a16="http://schemas.microsoft.com/office/drawing/2014/main" id="{F357A54B-7853-EA84-DDA0-5BB8136D31B3}"/>
              </a:ext>
            </a:extLst>
          </p:cNvPr>
          <p:cNvSpPr txBox="1">
            <a:spLocks/>
          </p:cNvSpPr>
          <p:nvPr/>
        </p:nvSpPr>
        <p:spPr>
          <a:xfrm>
            <a:off x="3612977" y="632278"/>
            <a:ext cx="8725138" cy="187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1730" tIns="161730" rIns="161730" bIns="16173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r>
              <a:rPr lang="en-US" sz="9576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DẶN</a:t>
            </a:r>
            <a:r>
              <a:rPr lang="en-US" sz="9576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9576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DÒ</a:t>
            </a:r>
            <a:endParaRPr lang="en-US" sz="9576" b="1" dirty="0">
              <a:solidFill>
                <a:schemeClr val="bg1">
                  <a:lumMod val="1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01;p37">
            <a:extLst>
              <a:ext uri="{FF2B5EF4-FFF2-40B4-BE49-F238E27FC236}">
                <a16:creationId xmlns:a16="http://schemas.microsoft.com/office/drawing/2014/main" id="{39D88B90-286E-CFB2-B3BC-D9B5D0062450}"/>
              </a:ext>
            </a:extLst>
          </p:cNvPr>
          <p:cNvSpPr txBox="1">
            <a:spLocks/>
          </p:cNvSpPr>
          <p:nvPr/>
        </p:nvSpPr>
        <p:spPr>
          <a:xfrm>
            <a:off x="2174098" y="2153051"/>
            <a:ext cx="8725138" cy="187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1730" tIns="161730" rIns="161730" bIns="16173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r>
              <a:rPr lang="en-US" sz="9576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KHỞI</a:t>
            </a:r>
            <a:r>
              <a:rPr lang="en-US" sz="9576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9576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endParaRPr lang="en-US" sz="9576" b="1" dirty="0">
              <a:solidFill>
                <a:schemeClr val="bg1">
                  <a:lumMod val="1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60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ậu bé chăn cừu - Đạo đức 1 - Hoc10">
            <a:hlinkClick r:id="" action="ppaction://media"/>
            <a:extLst>
              <a:ext uri="{FF2B5EF4-FFF2-40B4-BE49-F238E27FC236}">
                <a16:creationId xmlns:a16="http://schemas.microsoft.com/office/drawing/2014/main" id="{7A03BA3D-67BA-FF40-8008-679E3FD228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27"/>
          <p:cNvGrpSpPr/>
          <p:nvPr/>
        </p:nvGrpSpPr>
        <p:grpSpPr>
          <a:xfrm>
            <a:off x="237410" y="531628"/>
            <a:ext cx="1876691" cy="1471252"/>
            <a:chOff x="1743721" y="733100"/>
            <a:chExt cx="1649852" cy="1293419"/>
          </a:xfrm>
        </p:grpSpPr>
        <p:sp>
          <p:nvSpPr>
            <p:cNvPr id="232" name="Google Shape;232;p27"/>
            <p:cNvSpPr/>
            <p:nvPr/>
          </p:nvSpPr>
          <p:spPr>
            <a:xfrm>
              <a:off x="2783792" y="1689890"/>
              <a:ext cx="571679" cy="153954"/>
            </a:xfrm>
            <a:custGeom>
              <a:avLst/>
              <a:gdLst/>
              <a:ahLst/>
              <a:cxnLst/>
              <a:rect l="l" t="t" r="r" b="b"/>
              <a:pathLst>
                <a:path w="17408" h="4688" extrusionOk="0">
                  <a:moveTo>
                    <a:pt x="5470" y="1"/>
                  </a:moveTo>
                  <a:cubicBezTo>
                    <a:pt x="3164" y="1"/>
                    <a:pt x="1108" y="113"/>
                    <a:pt x="1" y="438"/>
                  </a:cubicBezTo>
                  <a:cubicBezTo>
                    <a:pt x="1" y="438"/>
                    <a:pt x="14145" y="4048"/>
                    <a:pt x="16242" y="4513"/>
                  </a:cubicBezTo>
                  <a:cubicBezTo>
                    <a:pt x="16242" y="4513"/>
                    <a:pt x="16534" y="4688"/>
                    <a:pt x="16825" y="4688"/>
                  </a:cubicBezTo>
                  <a:cubicBezTo>
                    <a:pt x="17117" y="4688"/>
                    <a:pt x="17408" y="4513"/>
                    <a:pt x="17408" y="3815"/>
                  </a:cubicBezTo>
                  <a:lnTo>
                    <a:pt x="16942" y="552"/>
                  </a:lnTo>
                  <a:cubicBezTo>
                    <a:pt x="16942" y="552"/>
                    <a:pt x="10587" y="1"/>
                    <a:pt x="54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2725930" y="1674588"/>
              <a:ext cx="644846" cy="184561"/>
            </a:xfrm>
            <a:custGeom>
              <a:avLst/>
              <a:gdLst/>
              <a:ahLst/>
              <a:cxnLst/>
              <a:rect l="l" t="t" r="r" b="b"/>
              <a:pathLst>
                <a:path w="19636" h="5620" extrusionOk="0">
                  <a:moveTo>
                    <a:pt x="7189" y="932"/>
                  </a:moveTo>
                  <a:cubicBezTo>
                    <a:pt x="11540" y="932"/>
                    <a:pt x="16862" y="1337"/>
                    <a:pt x="18294" y="1452"/>
                  </a:cubicBezTo>
                  <a:lnTo>
                    <a:pt x="18704" y="4312"/>
                  </a:lnTo>
                  <a:cubicBezTo>
                    <a:pt x="18699" y="4609"/>
                    <a:pt x="18628" y="4684"/>
                    <a:pt x="18628" y="4684"/>
                  </a:cubicBezTo>
                  <a:cubicBezTo>
                    <a:pt x="18619" y="4688"/>
                    <a:pt x="18607" y="4689"/>
                    <a:pt x="18591" y="4689"/>
                  </a:cubicBezTo>
                  <a:cubicBezTo>
                    <a:pt x="18513" y="4689"/>
                    <a:pt x="18359" y="4646"/>
                    <a:pt x="18245" y="4580"/>
                  </a:cubicBezTo>
                  <a:lnTo>
                    <a:pt x="18179" y="4541"/>
                  </a:lnTo>
                  <a:lnTo>
                    <a:pt x="18106" y="4525"/>
                  </a:lnTo>
                  <a:cubicBezTo>
                    <a:pt x="16548" y="4178"/>
                    <a:pt x="8196" y="2060"/>
                    <a:pt x="4120" y="1023"/>
                  </a:cubicBezTo>
                  <a:cubicBezTo>
                    <a:pt x="5025" y="958"/>
                    <a:pt x="6075" y="932"/>
                    <a:pt x="7189" y="932"/>
                  </a:cubicBezTo>
                  <a:close/>
                  <a:moveTo>
                    <a:pt x="7275" y="1"/>
                  </a:moveTo>
                  <a:cubicBezTo>
                    <a:pt x="4910" y="1"/>
                    <a:pt x="2789" y="117"/>
                    <a:pt x="1631" y="456"/>
                  </a:cubicBezTo>
                  <a:lnTo>
                    <a:pt x="0" y="935"/>
                  </a:lnTo>
                  <a:lnTo>
                    <a:pt x="1647" y="1355"/>
                  </a:lnTo>
                  <a:cubicBezTo>
                    <a:pt x="2220" y="1502"/>
                    <a:pt x="15555" y="4903"/>
                    <a:pt x="17838" y="5420"/>
                  </a:cubicBezTo>
                  <a:cubicBezTo>
                    <a:pt x="17974" y="5491"/>
                    <a:pt x="18268" y="5620"/>
                    <a:pt x="18591" y="5620"/>
                  </a:cubicBezTo>
                  <a:cubicBezTo>
                    <a:pt x="18754" y="5620"/>
                    <a:pt x="18925" y="5586"/>
                    <a:pt x="19087" y="5495"/>
                  </a:cubicBezTo>
                  <a:cubicBezTo>
                    <a:pt x="19451" y="5289"/>
                    <a:pt x="19636" y="4880"/>
                    <a:pt x="19636" y="4281"/>
                  </a:cubicBezTo>
                  <a:lnTo>
                    <a:pt x="19113" y="585"/>
                  </a:lnTo>
                  <a:lnTo>
                    <a:pt x="18743" y="554"/>
                  </a:lnTo>
                  <a:cubicBezTo>
                    <a:pt x="18370" y="522"/>
                    <a:pt x="12277" y="1"/>
                    <a:pt x="7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2628497" y="1300751"/>
              <a:ext cx="735550" cy="475195"/>
            </a:xfrm>
            <a:custGeom>
              <a:avLst/>
              <a:gdLst/>
              <a:ahLst/>
              <a:cxnLst/>
              <a:rect l="l" t="t" r="r" b="b"/>
              <a:pathLst>
                <a:path w="22398" h="14470" extrusionOk="0">
                  <a:moveTo>
                    <a:pt x="16787" y="1"/>
                  </a:moveTo>
                  <a:cubicBezTo>
                    <a:pt x="16002" y="1"/>
                    <a:pt x="15197" y="87"/>
                    <a:pt x="14754" y="103"/>
                  </a:cubicBezTo>
                  <a:cubicBezTo>
                    <a:pt x="13268" y="155"/>
                    <a:pt x="11789" y="333"/>
                    <a:pt x="10332" y="617"/>
                  </a:cubicBezTo>
                  <a:cubicBezTo>
                    <a:pt x="6635" y="1336"/>
                    <a:pt x="3098" y="2801"/>
                    <a:pt x="0" y="4946"/>
                  </a:cubicBezTo>
                  <a:cubicBezTo>
                    <a:pt x="686" y="6043"/>
                    <a:pt x="1372" y="7141"/>
                    <a:pt x="2057" y="8237"/>
                  </a:cubicBezTo>
                  <a:cubicBezTo>
                    <a:pt x="2566" y="9050"/>
                    <a:pt x="3074" y="9864"/>
                    <a:pt x="3581" y="10676"/>
                  </a:cubicBezTo>
                  <a:cubicBezTo>
                    <a:pt x="3922" y="11220"/>
                    <a:pt x="4200" y="11942"/>
                    <a:pt x="4730" y="12288"/>
                  </a:cubicBezTo>
                  <a:cubicBezTo>
                    <a:pt x="4880" y="12386"/>
                    <a:pt x="5051" y="12454"/>
                    <a:pt x="5248" y="12479"/>
                  </a:cubicBezTo>
                  <a:cubicBezTo>
                    <a:pt x="8539" y="12896"/>
                    <a:pt x="11831" y="13311"/>
                    <a:pt x="15122" y="13728"/>
                  </a:cubicBezTo>
                  <a:cubicBezTo>
                    <a:pt x="16743" y="13932"/>
                    <a:pt x="18363" y="14137"/>
                    <a:pt x="19985" y="14343"/>
                  </a:cubicBezTo>
                  <a:cubicBezTo>
                    <a:pt x="20396" y="14395"/>
                    <a:pt x="20828" y="14470"/>
                    <a:pt x="21210" y="14470"/>
                  </a:cubicBezTo>
                  <a:cubicBezTo>
                    <a:pt x="21881" y="14470"/>
                    <a:pt x="22398" y="14238"/>
                    <a:pt x="22371" y="13239"/>
                  </a:cubicBezTo>
                  <a:cubicBezTo>
                    <a:pt x="22318" y="11193"/>
                    <a:pt x="21653" y="9253"/>
                    <a:pt x="21121" y="7298"/>
                  </a:cubicBezTo>
                  <a:cubicBezTo>
                    <a:pt x="20786" y="6071"/>
                    <a:pt x="20413" y="4854"/>
                    <a:pt x="20001" y="3650"/>
                  </a:cubicBezTo>
                  <a:cubicBezTo>
                    <a:pt x="19691" y="2744"/>
                    <a:pt x="19412" y="1118"/>
                    <a:pt x="18717" y="435"/>
                  </a:cubicBezTo>
                  <a:cubicBezTo>
                    <a:pt x="18362" y="90"/>
                    <a:pt x="17585" y="1"/>
                    <a:pt x="16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2607743" y="1285481"/>
              <a:ext cx="771280" cy="505736"/>
            </a:xfrm>
            <a:custGeom>
              <a:avLst/>
              <a:gdLst/>
              <a:ahLst/>
              <a:cxnLst/>
              <a:rect l="l" t="t" r="r" b="b"/>
              <a:pathLst>
                <a:path w="23486" h="15400" extrusionOk="0">
                  <a:moveTo>
                    <a:pt x="17432" y="933"/>
                  </a:moveTo>
                  <a:cubicBezTo>
                    <a:pt x="18116" y="933"/>
                    <a:pt x="18780" y="996"/>
                    <a:pt x="19023" y="1232"/>
                  </a:cubicBezTo>
                  <a:cubicBezTo>
                    <a:pt x="19452" y="1655"/>
                    <a:pt x="19726" y="2642"/>
                    <a:pt x="19946" y="3437"/>
                  </a:cubicBezTo>
                  <a:cubicBezTo>
                    <a:pt x="20030" y="3738"/>
                    <a:pt x="20109" y="4022"/>
                    <a:pt x="20192" y="4266"/>
                  </a:cubicBezTo>
                  <a:cubicBezTo>
                    <a:pt x="20599" y="5456"/>
                    <a:pt x="20973" y="6673"/>
                    <a:pt x="21303" y="7886"/>
                  </a:cubicBezTo>
                  <a:cubicBezTo>
                    <a:pt x="21397" y="8230"/>
                    <a:pt x="21495" y="8573"/>
                    <a:pt x="21593" y="8918"/>
                  </a:cubicBezTo>
                  <a:cubicBezTo>
                    <a:pt x="22036" y="10476"/>
                    <a:pt x="22495" y="12087"/>
                    <a:pt x="22538" y="13717"/>
                  </a:cubicBezTo>
                  <a:cubicBezTo>
                    <a:pt x="22543" y="13931"/>
                    <a:pt x="22521" y="14215"/>
                    <a:pt x="22381" y="14340"/>
                  </a:cubicBezTo>
                  <a:cubicBezTo>
                    <a:pt x="22274" y="14436"/>
                    <a:pt x="22081" y="14469"/>
                    <a:pt x="21850" y="14469"/>
                  </a:cubicBezTo>
                  <a:cubicBezTo>
                    <a:pt x="21583" y="14469"/>
                    <a:pt x="21263" y="14425"/>
                    <a:pt x="20966" y="14384"/>
                  </a:cubicBezTo>
                  <a:cubicBezTo>
                    <a:pt x="20868" y="14370"/>
                    <a:pt x="20771" y="14358"/>
                    <a:pt x="20676" y="14345"/>
                  </a:cubicBezTo>
                  <a:lnTo>
                    <a:pt x="5938" y="12482"/>
                  </a:lnTo>
                  <a:cubicBezTo>
                    <a:pt x="5822" y="12467"/>
                    <a:pt x="5716" y="12428"/>
                    <a:pt x="5617" y="12363"/>
                  </a:cubicBezTo>
                  <a:cubicBezTo>
                    <a:pt x="5321" y="12170"/>
                    <a:pt x="5096" y="11761"/>
                    <a:pt x="4879" y="11364"/>
                  </a:cubicBezTo>
                  <a:cubicBezTo>
                    <a:pt x="4790" y="11202"/>
                    <a:pt x="4701" y="11042"/>
                    <a:pt x="4609" y="10894"/>
                  </a:cubicBezTo>
                  <a:lnTo>
                    <a:pt x="1265" y="5544"/>
                  </a:lnTo>
                  <a:cubicBezTo>
                    <a:pt x="4179" y="3602"/>
                    <a:pt x="7553" y="2220"/>
                    <a:pt x="11052" y="1540"/>
                  </a:cubicBezTo>
                  <a:cubicBezTo>
                    <a:pt x="12528" y="1253"/>
                    <a:pt x="13991" y="1082"/>
                    <a:pt x="15402" y="1034"/>
                  </a:cubicBezTo>
                  <a:cubicBezTo>
                    <a:pt x="15561" y="1028"/>
                    <a:pt x="15765" y="1014"/>
                    <a:pt x="15998" y="997"/>
                  </a:cubicBezTo>
                  <a:cubicBezTo>
                    <a:pt x="16365" y="971"/>
                    <a:pt x="16905" y="933"/>
                    <a:pt x="17432" y="933"/>
                  </a:cubicBezTo>
                  <a:close/>
                  <a:moveTo>
                    <a:pt x="17438" y="1"/>
                  </a:moveTo>
                  <a:cubicBezTo>
                    <a:pt x="16964" y="1"/>
                    <a:pt x="16454" y="31"/>
                    <a:pt x="15933" y="68"/>
                  </a:cubicBezTo>
                  <a:cubicBezTo>
                    <a:pt x="15712" y="83"/>
                    <a:pt x="15520" y="96"/>
                    <a:pt x="15370" y="101"/>
                  </a:cubicBezTo>
                  <a:cubicBezTo>
                    <a:pt x="13910" y="152"/>
                    <a:pt x="12399" y="328"/>
                    <a:pt x="10875" y="625"/>
                  </a:cubicBezTo>
                  <a:cubicBezTo>
                    <a:pt x="7101" y="1359"/>
                    <a:pt x="3467" y="2881"/>
                    <a:pt x="367" y="5028"/>
                  </a:cubicBezTo>
                  <a:lnTo>
                    <a:pt x="1" y="5281"/>
                  </a:lnTo>
                  <a:lnTo>
                    <a:pt x="3819" y="11388"/>
                  </a:lnTo>
                  <a:cubicBezTo>
                    <a:pt x="3902" y="11522"/>
                    <a:pt x="3981" y="11667"/>
                    <a:pt x="4062" y="11813"/>
                  </a:cubicBezTo>
                  <a:cubicBezTo>
                    <a:pt x="4321" y="12287"/>
                    <a:pt x="4616" y="12823"/>
                    <a:pt x="5107" y="13144"/>
                  </a:cubicBezTo>
                  <a:cubicBezTo>
                    <a:pt x="5324" y="13285"/>
                    <a:pt x="5565" y="13374"/>
                    <a:pt x="5822" y="13407"/>
                  </a:cubicBezTo>
                  <a:lnTo>
                    <a:pt x="20558" y="15270"/>
                  </a:lnTo>
                  <a:cubicBezTo>
                    <a:pt x="20651" y="15282"/>
                    <a:pt x="20744" y="15294"/>
                    <a:pt x="20838" y="15308"/>
                  </a:cubicBezTo>
                  <a:cubicBezTo>
                    <a:pt x="21163" y="15352"/>
                    <a:pt x="21506" y="15399"/>
                    <a:pt x="21836" y="15399"/>
                  </a:cubicBezTo>
                  <a:cubicBezTo>
                    <a:pt x="22274" y="15399"/>
                    <a:pt x="22688" y="15316"/>
                    <a:pt x="23003" y="15035"/>
                  </a:cubicBezTo>
                  <a:cubicBezTo>
                    <a:pt x="23328" y="14743"/>
                    <a:pt x="23485" y="14291"/>
                    <a:pt x="23469" y="13692"/>
                  </a:cubicBezTo>
                  <a:cubicBezTo>
                    <a:pt x="23423" y="11946"/>
                    <a:pt x="22949" y="10277"/>
                    <a:pt x="22489" y="8662"/>
                  </a:cubicBezTo>
                  <a:cubicBezTo>
                    <a:pt x="22392" y="8321"/>
                    <a:pt x="22295" y="7982"/>
                    <a:pt x="22202" y="7641"/>
                  </a:cubicBezTo>
                  <a:cubicBezTo>
                    <a:pt x="21867" y="6409"/>
                    <a:pt x="21487" y="5173"/>
                    <a:pt x="21074" y="3964"/>
                  </a:cubicBezTo>
                  <a:cubicBezTo>
                    <a:pt x="20999" y="3747"/>
                    <a:pt x="20925" y="3475"/>
                    <a:pt x="20844" y="3188"/>
                  </a:cubicBezTo>
                  <a:cubicBezTo>
                    <a:pt x="20581" y="2239"/>
                    <a:pt x="20284" y="1165"/>
                    <a:pt x="19674" y="566"/>
                  </a:cubicBezTo>
                  <a:cubicBezTo>
                    <a:pt x="19221" y="125"/>
                    <a:pt x="18405" y="1"/>
                    <a:pt x="17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36" name="Google Shape;236;p27"/>
            <p:cNvSpPr/>
            <p:nvPr/>
          </p:nvSpPr>
          <p:spPr>
            <a:xfrm>
              <a:off x="1763819" y="1213892"/>
              <a:ext cx="1020043" cy="797322"/>
            </a:xfrm>
            <a:custGeom>
              <a:avLst/>
              <a:gdLst/>
              <a:ahLst/>
              <a:cxnLst/>
              <a:rect l="l" t="t" r="r" b="b"/>
              <a:pathLst>
                <a:path w="31061" h="24279" extrusionOk="0">
                  <a:moveTo>
                    <a:pt x="15960" y="0"/>
                  </a:moveTo>
                  <a:cubicBezTo>
                    <a:pt x="6327" y="0"/>
                    <a:pt x="1" y="4562"/>
                    <a:pt x="1" y="4562"/>
                  </a:cubicBezTo>
                  <a:lnTo>
                    <a:pt x="10719" y="23436"/>
                  </a:lnTo>
                  <a:cubicBezTo>
                    <a:pt x="11028" y="24053"/>
                    <a:pt x="11447" y="24278"/>
                    <a:pt x="11918" y="24278"/>
                  </a:cubicBezTo>
                  <a:cubicBezTo>
                    <a:pt x="12894" y="24278"/>
                    <a:pt x="14092" y="23311"/>
                    <a:pt x="14989" y="22863"/>
                  </a:cubicBezTo>
                  <a:cubicBezTo>
                    <a:pt x="16810" y="21954"/>
                    <a:pt x="18633" y="21050"/>
                    <a:pt x="20457" y="20149"/>
                  </a:cubicBezTo>
                  <a:cubicBezTo>
                    <a:pt x="23989" y="18405"/>
                    <a:pt x="27526" y="16670"/>
                    <a:pt x="31061" y="14933"/>
                  </a:cubicBezTo>
                  <a:lnTo>
                    <a:pt x="22615" y="726"/>
                  </a:lnTo>
                  <a:cubicBezTo>
                    <a:pt x="20263" y="212"/>
                    <a:pt x="18035" y="0"/>
                    <a:pt x="159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37" name="Google Shape;237;p27"/>
            <p:cNvSpPr/>
            <p:nvPr/>
          </p:nvSpPr>
          <p:spPr>
            <a:xfrm>
              <a:off x="1743721" y="1198852"/>
              <a:ext cx="1061750" cy="827667"/>
            </a:xfrm>
            <a:custGeom>
              <a:avLst/>
              <a:gdLst/>
              <a:ahLst/>
              <a:cxnLst/>
              <a:rect l="l" t="t" r="r" b="b"/>
              <a:pathLst>
                <a:path w="32331" h="25203" extrusionOk="0">
                  <a:moveTo>
                    <a:pt x="16624" y="932"/>
                  </a:moveTo>
                  <a:cubicBezTo>
                    <a:pt x="18598" y="932"/>
                    <a:pt x="20709" y="1127"/>
                    <a:pt x="22930" y="1597"/>
                  </a:cubicBezTo>
                  <a:lnTo>
                    <a:pt x="31014" y="15195"/>
                  </a:lnTo>
                  <a:lnTo>
                    <a:pt x="28581" y="16391"/>
                  </a:lnTo>
                  <a:cubicBezTo>
                    <a:pt x="26007" y="17655"/>
                    <a:pt x="23434" y="18919"/>
                    <a:pt x="20863" y="20189"/>
                  </a:cubicBezTo>
                  <a:cubicBezTo>
                    <a:pt x="19038" y="21090"/>
                    <a:pt x="17214" y="21994"/>
                    <a:pt x="15392" y="22903"/>
                  </a:cubicBezTo>
                  <a:cubicBezTo>
                    <a:pt x="15117" y="23041"/>
                    <a:pt x="14828" y="23217"/>
                    <a:pt x="14521" y="23403"/>
                  </a:cubicBezTo>
                  <a:cubicBezTo>
                    <a:pt x="13876" y="23795"/>
                    <a:pt x="13093" y="24270"/>
                    <a:pt x="12528" y="24270"/>
                  </a:cubicBezTo>
                  <a:cubicBezTo>
                    <a:pt x="12449" y="24270"/>
                    <a:pt x="12375" y="24261"/>
                    <a:pt x="12306" y="24241"/>
                  </a:cubicBezTo>
                  <a:cubicBezTo>
                    <a:pt x="12085" y="24177"/>
                    <a:pt x="11903" y="23996"/>
                    <a:pt x="11748" y="23686"/>
                  </a:cubicBezTo>
                  <a:lnTo>
                    <a:pt x="1233" y="5167"/>
                  </a:lnTo>
                  <a:cubicBezTo>
                    <a:pt x="2673" y="4253"/>
                    <a:pt x="8472" y="932"/>
                    <a:pt x="16624" y="932"/>
                  </a:cubicBezTo>
                  <a:close/>
                  <a:moveTo>
                    <a:pt x="16632" y="0"/>
                  </a:moveTo>
                  <a:cubicBezTo>
                    <a:pt x="6913" y="0"/>
                    <a:pt x="418" y="4585"/>
                    <a:pt x="340" y="4641"/>
                  </a:cubicBezTo>
                  <a:lnTo>
                    <a:pt x="0" y="4886"/>
                  </a:lnTo>
                  <a:lnTo>
                    <a:pt x="10920" y="24113"/>
                  </a:lnTo>
                  <a:cubicBezTo>
                    <a:pt x="11194" y="24655"/>
                    <a:pt x="11573" y="25000"/>
                    <a:pt x="12048" y="25136"/>
                  </a:cubicBezTo>
                  <a:cubicBezTo>
                    <a:pt x="12207" y="25182"/>
                    <a:pt x="12367" y="25202"/>
                    <a:pt x="12530" y="25202"/>
                  </a:cubicBezTo>
                  <a:cubicBezTo>
                    <a:pt x="13354" y="25202"/>
                    <a:pt x="14223" y="24675"/>
                    <a:pt x="15004" y="24200"/>
                  </a:cubicBezTo>
                  <a:cubicBezTo>
                    <a:pt x="15294" y="24024"/>
                    <a:pt x="15568" y="23858"/>
                    <a:pt x="15809" y="23738"/>
                  </a:cubicBezTo>
                  <a:cubicBezTo>
                    <a:pt x="17629" y="22830"/>
                    <a:pt x="19452" y="21926"/>
                    <a:pt x="21276" y="21025"/>
                  </a:cubicBezTo>
                  <a:cubicBezTo>
                    <a:pt x="23846" y="19755"/>
                    <a:pt x="26419" y="18491"/>
                    <a:pt x="28992" y="17228"/>
                  </a:cubicBezTo>
                  <a:lnTo>
                    <a:pt x="32331" y="15587"/>
                  </a:lnTo>
                  <a:lnTo>
                    <a:pt x="23524" y="773"/>
                  </a:lnTo>
                  <a:lnTo>
                    <a:pt x="23327" y="729"/>
                  </a:lnTo>
                  <a:cubicBezTo>
                    <a:pt x="20967" y="213"/>
                    <a:pt x="18725" y="0"/>
                    <a:pt x="1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2570307" y="1155571"/>
              <a:ext cx="807503" cy="552500"/>
            </a:xfrm>
            <a:custGeom>
              <a:avLst/>
              <a:gdLst/>
              <a:ahLst/>
              <a:cxnLst/>
              <a:rect l="l" t="t" r="r" b="b"/>
              <a:pathLst>
                <a:path w="24589" h="16824" extrusionOk="0">
                  <a:moveTo>
                    <a:pt x="19205" y="1"/>
                  </a:moveTo>
                  <a:cubicBezTo>
                    <a:pt x="18850" y="1"/>
                    <a:pt x="18459" y="47"/>
                    <a:pt x="18042" y="74"/>
                  </a:cubicBezTo>
                  <a:cubicBezTo>
                    <a:pt x="16516" y="175"/>
                    <a:pt x="15005" y="444"/>
                    <a:pt x="13521" y="808"/>
                  </a:cubicBezTo>
                  <a:cubicBezTo>
                    <a:pt x="8825" y="1959"/>
                    <a:pt x="4169" y="3933"/>
                    <a:pt x="0" y="6390"/>
                  </a:cubicBezTo>
                  <a:lnTo>
                    <a:pt x="6432" y="16823"/>
                  </a:lnTo>
                  <a:cubicBezTo>
                    <a:pt x="11791" y="15658"/>
                    <a:pt x="23676" y="15658"/>
                    <a:pt x="23676" y="15658"/>
                  </a:cubicBezTo>
                  <a:cubicBezTo>
                    <a:pt x="23994" y="15658"/>
                    <a:pt x="24386" y="15635"/>
                    <a:pt x="24515" y="15283"/>
                  </a:cubicBezTo>
                  <a:cubicBezTo>
                    <a:pt x="24588" y="15085"/>
                    <a:pt x="24562" y="14865"/>
                    <a:pt x="24534" y="14656"/>
                  </a:cubicBezTo>
                  <a:cubicBezTo>
                    <a:pt x="23900" y="10029"/>
                    <a:pt x="22417" y="5548"/>
                    <a:pt x="20862" y="1162"/>
                  </a:cubicBezTo>
                  <a:cubicBezTo>
                    <a:pt x="20520" y="198"/>
                    <a:pt x="19939" y="1"/>
                    <a:pt x="19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2549027" y="1140334"/>
              <a:ext cx="844546" cy="584979"/>
            </a:xfrm>
            <a:custGeom>
              <a:avLst/>
              <a:gdLst/>
              <a:ahLst/>
              <a:cxnLst/>
              <a:rect l="l" t="t" r="r" b="b"/>
              <a:pathLst>
                <a:path w="25717" h="17813" extrusionOk="0">
                  <a:moveTo>
                    <a:pt x="19856" y="932"/>
                  </a:moveTo>
                  <a:cubicBezTo>
                    <a:pt x="20497" y="932"/>
                    <a:pt x="20829" y="1098"/>
                    <a:pt x="21071" y="1781"/>
                  </a:cubicBezTo>
                  <a:cubicBezTo>
                    <a:pt x="22567" y="6001"/>
                    <a:pt x="24081" y="10512"/>
                    <a:pt x="24719" y="15183"/>
                  </a:cubicBezTo>
                  <a:cubicBezTo>
                    <a:pt x="24738" y="15319"/>
                    <a:pt x="24761" y="15489"/>
                    <a:pt x="24725" y="15587"/>
                  </a:cubicBezTo>
                  <a:cubicBezTo>
                    <a:pt x="24717" y="15613"/>
                    <a:pt x="24651" y="15657"/>
                    <a:pt x="24324" y="15657"/>
                  </a:cubicBezTo>
                  <a:cubicBezTo>
                    <a:pt x="23846" y="15657"/>
                    <a:pt x="12779" y="15669"/>
                    <a:pt x="7306" y="16764"/>
                  </a:cubicBezTo>
                  <a:lnTo>
                    <a:pt x="1295" y="7016"/>
                  </a:lnTo>
                  <a:cubicBezTo>
                    <a:pt x="5453" y="4617"/>
                    <a:pt x="9933" y="2790"/>
                    <a:pt x="14281" y="1725"/>
                  </a:cubicBezTo>
                  <a:cubicBezTo>
                    <a:pt x="15889" y="1331"/>
                    <a:pt x="17341" y="1094"/>
                    <a:pt x="18720" y="1003"/>
                  </a:cubicBezTo>
                  <a:cubicBezTo>
                    <a:pt x="18858" y="995"/>
                    <a:pt x="18993" y="984"/>
                    <a:pt x="19124" y="972"/>
                  </a:cubicBezTo>
                  <a:cubicBezTo>
                    <a:pt x="19406" y="949"/>
                    <a:pt x="19647" y="932"/>
                    <a:pt x="19856" y="932"/>
                  </a:cubicBezTo>
                  <a:close/>
                  <a:moveTo>
                    <a:pt x="19830" y="1"/>
                  </a:moveTo>
                  <a:cubicBezTo>
                    <a:pt x="19568" y="1"/>
                    <a:pt x="19304" y="22"/>
                    <a:pt x="19047" y="44"/>
                  </a:cubicBezTo>
                  <a:cubicBezTo>
                    <a:pt x="18921" y="53"/>
                    <a:pt x="18791" y="65"/>
                    <a:pt x="18659" y="73"/>
                  </a:cubicBezTo>
                  <a:cubicBezTo>
                    <a:pt x="17225" y="168"/>
                    <a:pt x="15720" y="412"/>
                    <a:pt x="14059" y="820"/>
                  </a:cubicBezTo>
                  <a:cubicBezTo>
                    <a:pt x="9481" y="1942"/>
                    <a:pt x="4761" y="3890"/>
                    <a:pt x="411" y="6452"/>
                  </a:cubicBezTo>
                  <a:lnTo>
                    <a:pt x="1" y="6694"/>
                  </a:lnTo>
                  <a:lnTo>
                    <a:pt x="6857" y="17813"/>
                  </a:lnTo>
                  <a:lnTo>
                    <a:pt x="7179" y="17742"/>
                  </a:lnTo>
                  <a:cubicBezTo>
                    <a:pt x="12429" y="16601"/>
                    <a:pt x="24205" y="16588"/>
                    <a:pt x="24324" y="16588"/>
                  </a:cubicBezTo>
                  <a:cubicBezTo>
                    <a:pt x="24605" y="16588"/>
                    <a:pt x="25352" y="16588"/>
                    <a:pt x="25601" y="15907"/>
                  </a:cubicBezTo>
                  <a:cubicBezTo>
                    <a:pt x="25716" y="15592"/>
                    <a:pt x="25673" y="15270"/>
                    <a:pt x="25643" y="15058"/>
                  </a:cubicBezTo>
                  <a:cubicBezTo>
                    <a:pt x="24992" y="10298"/>
                    <a:pt x="23462" y="5735"/>
                    <a:pt x="21949" y="1470"/>
                  </a:cubicBezTo>
                  <a:cubicBezTo>
                    <a:pt x="21511" y="232"/>
                    <a:pt x="20683" y="1"/>
                    <a:pt x="19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0" name="Google Shape;240;p27"/>
            <p:cNvSpPr/>
            <p:nvPr/>
          </p:nvSpPr>
          <p:spPr>
            <a:xfrm>
              <a:off x="2551983" y="1046907"/>
              <a:ext cx="780541" cy="661168"/>
            </a:xfrm>
            <a:custGeom>
              <a:avLst/>
              <a:gdLst/>
              <a:ahLst/>
              <a:cxnLst/>
              <a:rect l="l" t="t" r="r" b="b"/>
              <a:pathLst>
                <a:path w="23768" h="20133" extrusionOk="0">
                  <a:moveTo>
                    <a:pt x="16740" y="1"/>
                  </a:moveTo>
                  <a:cubicBezTo>
                    <a:pt x="16495" y="1"/>
                    <a:pt x="16311" y="92"/>
                    <a:pt x="16311" y="92"/>
                  </a:cubicBezTo>
                  <a:cubicBezTo>
                    <a:pt x="7456" y="1258"/>
                    <a:pt x="0" y="8015"/>
                    <a:pt x="0" y="8015"/>
                  </a:cubicBezTo>
                  <a:lnTo>
                    <a:pt x="6990" y="20132"/>
                  </a:lnTo>
                  <a:cubicBezTo>
                    <a:pt x="10253" y="18502"/>
                    <a:pt x="21904" y="16403"/>
                    <a:pt x="21904" y="16403"/>
                  </a:cubicBezTo>
                  <a:cubicBezTo>
                    <a:pt x="23767" y="16170"/>
                    <a:pt x="22835" y="14074"/>
                    <a:pt x="22835" y="14074"/>
                  </a:cubicBezTo>
                  <a:lnTo>
                    <a:pt x="17709" y="792"/>
                  </a:lnTo>
                  <a:cubicBezTo>
                    <a:pt x="17450" y="144"/>
                    <a:pt x="17047" y="1"/>
                    <a:pt x="16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1" name="Google Shape;241;p27"/>
            <p:cNvSpPr/>
            <p:nvPr/>
          </p:nvSpPr>
          <p:spPr>
            <a:xfrm>
              <a:off x="2532542" y="1031604"/>
              <a:ext cx="801460" cy="696569"/>
            </a:xfrm>
            <a:custGeom>
              <a:avLst/>
              <a:gdLst/>
              <a:ahLst/>
              <a:cxnLst/>
              <a:rect l="l" t="t" r="r" b="b"/>
              <a:pathLst>
                <a:path w="24405" h="21211" extrusionOk="0">
                  <a:moveTo>
                    <a:pt x="17331" y="933"/>
                  </a:moveTo>
                  <a:cubicBezTo>
                    <a:pt x="17383" y="933"/>
                    <a:pt x="17439" y="941"/>
                    <a:pt x="17493" y="963"/>
                  </a:cubicBezTo>
                  <a:cubicBezTo>
                    <a:pt x="17641" y="1021"/>
                    <a:pt x="17768" y="1180"/>
                    <a:pt x="17867" y="1425"/>
                  </a:cubicBezTo>
                  <a:lnTo>
                    <a:pt x="23002" y="14728"/>
                  </a:lnTo>
                  <a:cubicBezTo>
                    <a:pt x="23097" y="14949"/>
                    <a:pt x="23323" y="15667"/>
                    <a:pt x="23097" y="16065"/>
                  </a:cubicBezTo>
                  <a:cubicBezTo>
                    <a:pt x="23057" y="16134"/>
                    <a:pt x="22937" y="16345"/>
                    <a:pt x="22437" y="16407"/>
                  </a:cubicBezTo>
                  <a:lnTo>
                    <a:pt x="22413" y="16411"/>
                  </a:lnTo>
                  <a:cubicBezTo>
                    <a:pt x="21953" y="16494"/>
                    <a:pt x="11483" y="18390"/>
                    <a:pt x="7773" y="19997"/>
                  </a:cubicBezTo>
                  <a:lnTo>
                    <a:pt x="1189" y="8582"/>
                  </a:lnTo>
                  <a:cubicBezTo>
                    <a:pt x="2623" y="7368"/>
                    <a:pt x="9311" y="2028"/>
                    <a:pt x="16964" y="1021"/>
                  </a:cubicBezTo>
                  <a:lnTo>
                    <a:pt x="17041" y="1008"/>
                  </a:lnTo>
                  <a:lnTo>
                    <a:pt x="17105" y="979"/>
                  </a:lnTo>
                  <a:cubicBezTo>
                    <a:pt x="17106" y="978"/>
                    <a:pt x="17207" y="933"/>
                    <a:pt x="17331" y="933"/>
                  </a:cubicBezTo>
                  <a:close/>
                  <a:moveTo>
                    <a:pt x="17334" y="0"/>
                  </a:moveTo>
                  <a:cubicBezTo>
                    <a:pt x="17090" y="0"/>
                    <a:pt x="16889" y="63"/>
                    <a:pt x="16779" y="106"/>
                  </a:cubicBezTo>
                  <a:cubicBezTo>
                    <a:pt x="7911" y="1299"/>
                    <a:pt x="587" y="7857"/>
                    <a:pt x="278" y="8136"/>
                  </a:cubicBezTo>
                  <a:lnTo>
                    <a:pt x="1" y="8389"/>
                  </a:lnTo>
                  <a:lnTo>
                    <a:pt x="7399" y="21211"/>
                  </a:lnTo>
                  <a:lnTo>
                    <a:pt x="7790" y="21015"/>
                  </a:lnTo>
                  <a:cubicBezTo>
                    <a:pt x="10911" y="19455"/>
                    <a:pt x="22140" y="17408"/>
                    <a:pt x="22566" y="17331"/>
                  </a:cubicBezTo>
                  <a:cubicBezTo>
                    <a:pt x="23356" y="17228"/>
                    <a:pt x="23732" y="16835"/>
                    <a:pt x="23909" y="16521"/>
                  </a:cubicBezTo>
                  <a:cubicBezTo>
                    <a:pt x="24404" y="15646"/>
                    <a:pt x="23911" y="14480"/>
                    <a:pt x="23862" y="14372"/>
                  </a:cubicBezTo>
                  <a:lnTo>
                    <a:pt x="18733" y="1085"/>
                  </a:lnTo>
                  <a:cubicBezTo>
                    <a:pt x="18531" y="577"/>
                    <a:pt x="18223" y="242"/>
                    <a:pt x="17818" y="88"/>
                  </a:cubicBezTo>
                  <a:cubicBezTo>
                    <a:pt x="17648" y="24"/>
                    <a:pt x="17483" y="0"/>
                    <a:pt x="17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2" name="Google Shape;242;p27"/>
            <p:cNvSpPr/>
            <p:nvPr/>
          </p:nvSpPr>
          <p:spPr>
            <a:xfrm>
              <a:off x="2435372" y="748370"/>
              <a:ext cx="753678" cy="959716"/>
            </a:xfrm>
            <a:custGeom>
              <a:avLst/>
              <a:gdLst/>
              <a:ahLst/>
              <a:cxnLst/>
              <a:rect l="l" t="t" r="r" b="b"/>
              <a:pathLst>
                <a:path w="22950" h="29224" extrusionOk="0">
                  <a:moveTo>
                    <a:pt x="13522" y="1"/>
                  </a:moveTo>
                  <a:cubicBezTo>
                    <a:pt x="13218" y="1"/>
                    <a:pt x="12918" y="89"/>
                    <a:pt x="12608" y="217"/>
                  </a:cubicBezTo>
                  <a:cubicBezTo>
                    <a:pt x="11545" y="656"/>
                    <a:pt x="10467" y="1070"/>
                    <a:pt x="9460" y="1630"/>
                  </a:cubicBezTo>
                  <a:cubicBezTo>
                    <a:pt x="6812" y="3107"/>
                    <a:pt x="4553" y="5238"/>
                    <a:pt x="2616" y="7550"/>
                  </a:cubicBezTo>
                  <a:cubicBezTo>
                    <a:pt x="1944" y="8353"/>
                    <a:pt x="1307" y="9186"/>
                    <a:pt x="712" y="10048"/>
                  </a:cubicBezTo>
                  <a:cubicBezTo>
                    <a:pt x="648" y="10141"/>
                    <a:pt x="1" y="10937"/>
                    <a:pt x="56" y="11048"/>
                  </a:cubicBezTo>
                  <a:cubicBezTo>
                    <a:pt x="5065" y="21184"/>
                    <a:pt x="10541" y="29223"/>
                    <a:pt x="10541" y="29223"/>
                  </a:cubicBezTo>
                  <a:cubicBezTo>
                    <a:pt x="14037" y="23165"/>
                    <a:pt x="21493" y="19902"/>
                    <a:pt x="21493" y="19902"/>
                  </a:cubicBezTo>
                  <a:cubicBezTo>
                    <a:pt x="22950" y="18931"/>
                    <a:pt x="21731" y="16659"/>
                    <a:pt x="21270" y="15462"/>
                  </a:cubicBezTo>
                  <a:cubicBezTo>
                    <a:pt x="20642" y="13832"/>
                    <a:pt x="19906" y="12249"/>
                    <a:pt x="19230" y="10640"/>
                  </a:cubicBezTo>
                  <a:cubicBezTo>
                    <a:pt x="18074" y="7892"/>
                    <a:pt x="16909" y="5147"/>
                    <a:pt x="15697" y="2424"/>
                  </a:cubicBezTo>
                  <a:cubicBezTo>
                    <a:pt x="15325" y="1589"/>
                    <a:pt x="15083" y="606"/>
                    <a:pt x="14209" y="167"/>
                  </a:cubicBezTo>
                  <a:cubicBezTo>
                    <a:pt x="13974" y="49"/>
                    <a:pt x="13747" y="1"/>
                    <a:pt x="135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3" name="Google Shape;243;p27"/>
            <p:cNvSpPr/>
            <p:nvPr/>
          </p:nvSpPr>
          <p:spPr>
            <a:xfrm>
              <a:off x="2418198" y="733100"/>
              <a:ext cx="783825" cy="1003722"/>
            </a:xfrm>
            <a:custGeom>
              <a:avLst/>
              <a:gdLst/>
              <a:ahLst/>
              <a:cxnLst/>
              <a:rect l="l" t="t" r="r" b="b"/>
              <a:pathLst>
                <a:path w="23868" h="30564" extrusionOk="0">
                  <a:moveTo>
                    <a:pt x="14046" y="931"/>
                  </a:moveTo>
                  <a:cubicBezTo>
                    <a:pt x="14215" y="931"/>
                    <a:pt x="14367" y="970"/>
                    <a:pt x="14524" y="1049"/>
                  </a:cubicBezTo>
                  <a:cubicBezTo>
                    <a:pt x="15080" y="1329"/>
                    <a:pt x="15330" y="1945"/>
                    <a:pt x="15594" y="2598"/>
                  </a:cubicBezTo>
                  <a:cubicBezTo>
                    <a:pt x="15658" y="2760"/>
                    <a:pt x="15724" y="2921"/>
                    <a:pt x="15793" y="3078"/>
                  </a:cubicBezTo>
                  <a:cubicBezTo>
                    <a:pt x="17045" y="5891"/>
                    <a:pt x="18230" y="8685"/>
                    <a:pt x="19323" y="11286"/>
                  </a:cubicBezTo>
                  <a:cubicBezTo>
                    <a:pt x="19564" y="11861"/>
                    <a:pt x="19814" y="12431"/>
                    <a:pt x="20063" y="13003"/>
                  </a:cubicBezTo>
                  <a:cubicBezTo>
                    <a:pt x="20503" y="14011"/>
                    <a:pt x="20958" y="15054"/>
                    <a:pt x="21357" y="16094"/>
                  </a:cubicBezTo>
                  <a:cubicBezTo>
                    <a:pt x="21418" y="16249"/>
                    <a:pt x="21490" y="16423"/>
                    <a:pt x="21568" y="16609"/>
                  </a:cubicBezTo>
                  <a:cubicBezTo>
                    <a:pt x="22163" y="18033"/>
                    <a:pt x="22627" y="19361"/>
                    <a:pt x="21788" y="19959"/>
                  </a:cubicBezTo>
                  <a:cubicBezTo>
                    <a:pt x="21142" y="20247"/>
                    <a:pt x="14593" y="23272"/>
                    <a:pt x="11047" y="28821"/>
                  </a:cubicBezTo>
                  <a:cubicBezTo>
                    <a:pt x="9701" y="26783"/>
                    <a:pt x="5225" y="19830"/>
                    <a:pt x="1089" y="11495"/>
                  </a:cubicBezTo>
                  <a:cubicBezTo>
                    <a:pt x="1169" y="11372"/>
                    <a:pt x="1311" y="11179"/>
                    <a:pt x="1514" y="10916"/>
                  </a:cubicBezTo>
                  <a:cubicBezTo>
                    <a:pt x="1567" y="10847"/>
                    <a:pt x="1604" y="10798"/>
                    <a:pt x="1618" y="10778"/>
                  </a:cubicBezTo>
                  <a:cubicBezTo>
                    <a:pt x="2191" y="9948"/>
                    <a:pt x="2822" y="9120"/>
                    <a:pt x="3496" y="8314"/>
                  </a:cubicBezTo>
                  <a:cubicBezTo>
                    <a:pt x="5684" y="5703"/>
                    <a:pt x="7880" y="3802"/>
                    <a:pt x="10210" y="2503"/>
                  </a:cubicBezTo>
                  <a:cubicBezTo>
                    <a:pt x="11038" y="2041"/>
                    <a:pt x="11943" y="1671"/>
                    <a:pt x="12819" y="1314"/>
                  </a:cubicBezTo>
                  <a:lnTo>
                    <a:pt x="13310" y="1113"/>
                  </a:lnTo>
                  <a:cubicBezTo>
                    <a:pt x="13605" y="991"/>
                    <a:pt x="13838" y="931"/>
                    <a:pt x="14046" y="931"/>
                  </a:cubicBezTo>
                  <a:close/>
                  <a:moveTo>
                    <a:pt x="14046" y="1"/>
                  </a:moveTo>
                  <a:cubicBezTo>
                    <a:pt x="13636" y="1"/>
                    <a:pt x="13265" y="123"/>
                    <a:pt x="12954" y="252"/>
                  </a:cubicBezTo>
                  <a:lnTo>
                    <a:pt x="12465" y="451"/>
                  </a:lnTo>
                  <a:cubicBezTo>
                    <a:pt x="11565" y="819"/>
                    <a:pt x="10634" y="1200"/>
                    <a:pt x="9756" y="1689"/>
                  </a:cubicBezTo>
                  <a:cubicBezTo>
                    <a:pt x="7324" y="3044"/>
                    <a:pt x="5044" y="5016"/>
                    <a:pt x="2782" y="7716"/>
                  </a:cubicBezTo>
                  <a:cubicBezTo>
                    <a:pt x="2089" y="8543"/>
                    <a:pt x="1439" y="9395"/>
                    <a:pt x="853" y="10246"/>
                  </a:cubicBezTo>
                  <a:cubicBezTo>
                    <a:pt x="840" y="10263"/>
                    <a:pt x="813" y="10299"/>
                    <a:pt x="776" y="10346"/>
                  </a:cubicBezTo>
                  <a:cubicBezTo>
                    <a:pt x="180" y="11118"/>
                    <a:pt x="1" y="11396"/>
                    <a:pt x="161" y="11719"/>
                  </a:cubicBezTo>
                  <a:cubicBezTo>
                    <a:pt x="5128" y="21768"/>
                    <a:pt x="10624" y="29869"/>
                    <a:pt x="10680" y="29951"/>
                  </a:cubicBezTo>
                  <a:lnTo>
                    <a:pt x="11098" y="30564"/>
                  </a:lnTo>
                  <a:lnTo>
                    <a:pt x="11468" y="29921"/>
                  </a:lnTo>
                  <a:cubicBezTo>
                    <a:pt x="14844" y="24070"/>
                    <a:pt x="22130" y="20826"/>
                    <a:pt x="22203" y="20795"/>
                  </a:cubicBezTo>
                  <a:lnTo>
                    <a:pt x="22275" y="20755"/>
                  </a:lnTo>
                  <a:cubicBezTo>
                    <a:pt x="23867" y="19694"/>
                    <a:pt x="22966" y="17537"/>
                    <a:pt x="22428" y="16249"/>
                  </a:cubicBezTo>
                  <a:cubicBezTo>
                    <a:pt x="22354" y="16072"/>
                    <a:pt x="22285" y="15907"/>
                    <a:pt x="22228" y="15759"/>
                  </a:cubicBezTo>
                  <a:cubicBezTo>
                    <a:pt x="21820" y="14700"/>
                    <a:pt x="21361" y="13647"/>
                    <a:pt x="20917" y="12629"/>
                  </a:cubicBezTo>
                  <a:cubicBezTo>
                    <a:pt x="20669" y="12063"/>
                    <a:pt x="20421" y="11495"/>
                    <a:pt x="20182" y="10924"/>
                  </a:cubicBezTo>
                  <a:cubicBezTo>
                    <a:pt x="19087" y="8319"/>
                    <a:pt x="17900" y="5519"/>
                    <a:pt x="16645" y="2699"/>
                  </a:cubicBezTo>
                  <a:cubicBezTo>
                    <a:pt x="16580" y="2553"/>
                    <a:pt x="16519" y="2402"/>
                    <a:pt x="16458" y="2249"/>
                  </a:cubicBezTo>
                  <a:cubicBezTo>
                    <a:pt x="16156" y="1501"/>
                    <a:pt x="15813" y="655"/>
                    <a:pt x="14942" y="216"/>
                  </a:cubicBezTo>
                  <a:cubicBezTo>
                    <a:pt x="14630" y="59"/>
                    <a:pt x="14329" y="1"/>
                    <a:pt x="140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1771470" y="1135047"/>
              <a:ext cx="1012392" cy="817059"/>
            </a:xfrm>
            <a:custGeom>
              <a:avLst/>
              <a:gdLst/>
              <a:ahLst/>
              <a:cxnLst/>
              <a:rect l="l" t="t" r="r" b="b"/>
              <a:pathLst>
                <a:path w="30828" h="24880" extrusionOk="0">
                  <a:moveTo>
                    <a:pt x="10502" y="1"/>
                  </a:moveTo>
                  <a:cubicBezTo>
                    <a:pt x="2855" y="1"/>
                    <a:pt x="1" y="3234"/>
                    <a:pt x="1" y="3234"/>
                  </a:cubicBezTo>
                  <a:lnTo>
                    <a:pt x="10720" y="24205"/>
                  </a:lnTo>
                  <a:cubicBezTo>
                    <a:pt x="11143" y="24735"/>
                    <a:pt x="11663" y="24879"/>
                    <a:pt x="12104" y="24879"/>
                  </a:cubicBezTo>
                  <a:cubicBezTo>
                    <a:pt x="12633" y="24879"/>
                    <a:pt x="13049" y="24671"/>
                    <a:pt x="13049" y="24671"/>
                  </a:cubicBezTo>
                  <a:cubicBezTo>
                    <a:pt x="17243" y="21875"/>
                    <a:pt x="30828" y="17334"/>
                    <a:pt x="30828" y="17334"/>
                  </a:cubicBezTo>
                  <a:lnTo>
                    <a:pt x="21748" y="1859"/>
                  </a:lnTo>
                  <a:cubicBezTo>
                    <a:pt x="17194" y="492"/>
                    <a:pt x="13483" y="1"/>
                    <a:pt x="10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1753081" y="1119350"/>
              <a:ext cx="1053540" cy="848027"/>
            </a:xfrm>
            <a:custGeom>
              <a:avLst/>
              <a:gdLst/>
              <a:ahLst/>
              <a:cxnLst/>
              <a:rect l="l" t="t" r="r" b="b"/>
              <a:pathLst>
                <a:path w="32081" h="25823" extrusionOk="0">
                  <a:moveTo>
                    <a:pt x="11079" y="949"/>
                  </a:moveTo>
                  <a:cubicBezTo>
                    <a:pt x="13974" y="949"/>
                    <a:pt x="17577" y="1420"/>
                    <a:pt x="21998" y="2731"/>
                  </a:cubicBezTo>
                  <a:lnTo>
                    <a:pt x="30696" y="17554"/>
                  </a:lnTo>
                  <a:cubicBezTo>
                    <a:pt x="28093" y="18440"/>
                    <a:pt x="17175" y="22230"/>
                    <a:pt x="13380" y="24743"/>
                  </a:cubicBezTo>
                  <a:cubicBezTo>
                    <a:pt x="13287" y="24785"/>
                    <a:pt x="13009" y="24896"/>
                    <a:pt x="12675" y="24896"/>
                  </a:cubicBezTo>
                  <a:cubicBezTo>
                    <a:pt x="12354" y="24896"/>
                    <a:pt x="11982" y="24793"/>
                    <a:pt x="11671" y="24426"/>
                  </a:cubicBezTo>
                  <a:lnTo>
                    <a:pt x="1133" y="3807"/>
                  </a:lnTo>
                  <a:cubicBezTo>
                    <a:pt x="1922" y="3111"/>
                    <a:pt x="4876" y="949"/>
                    <a:pt x="11079" y="949"/>
                  </a:cubicBezTo>
                  <a:close/>
                  <a:moveTo>
                    <a:pt x="11014" y="1"/>
                  </a:moveTo>
                  <a:cubicBezTo>
                    <a:pt x="3337" y="1"/>
                    <a:pt x="378" y="3214"/>
                    <a:pt x="211" y="3404"/>
                  </a:cubicBezTo>
                  <a:lnTo>
                    <a:pt x="0" y="3641"/>
                  </a:lnTo>
                  <a:lnTo>
                    <a:pt x="10864" y="24896"/>
                  </a:lnTo>
                  <a:lnTo>
                    <a:pt x="10915" y="24974"/>
                  </a:lnTo>
                  <a:cubicBezTo>
                    <a:pt x="11432" y="25622"/>
                    <a:pt x="12092" y="25823"/>
                    <a:pt x="12678" y="25823"/>
                  </a:cubicBezTo>
                  <a:cubicBezTo>
                    <a:pt x="13138" y="25823"/>
                    <a:pt x="13554" y="25699"/>
                    <a:pt x="13818" y="25566"/>
                  </a:cubicBezTo>
                  <a:lnTo>
                    <a:pt x="13867" y="25537"/>
                  </a:lnTo>
                  <a:cubicBezTo>
                    <a:pt x="17962" y="22808"/>
                    <a:pt x="31400" y="18299"/>
                    <a:pt x="31535" y="18254"/>
                  </a:cubicBezTo>
                  <a:lnTo>
                    <a:pt x="32081" y="18071"/>
                  </a:lnTo>
                  <a:lnTo>
                    <a:pt x="22617" y="1942"/>
                  </a:lnTo>
                  <a:lnTo>
                    <a:pt x="22442" y="1890"/>
                  </a:lnTo>
                  <a:cubicBezTo>
                    <a:pt x="17817" y="502"/>
                    <a:pt x="14047" y="1"/>
                    <a:pt x="110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1810943" y="1094195"/>
              <a:ext cx="972918" cy="783070"/>
            </a:xfrm>
            <a:custGeom>
              <a:avLst/>
              <a:gdLst/>
              <a:ahLst/>
              <a:cxnLst/>
              <a:rect l="l" t="t" r="r" b="b"/>
              <a:pathLst>
                <a:path w="29626" h="23845" extrusionOk="0">
                  <a:moveTo>
                    <a:pt x="8774" y="1"/>
                  </a:moveTo>
                  <a:cubicBezTo>
                    <a:pt x="7546" y="1"/>
                    <a:pt x="6321" y="86"/>
                    <a:pt x="5109" y="274"/>
                  </a:cubicBezTo>
                  <a:cubicBezTo>
                    <a:pt x="3945" y="455"/>
                    <a:pt x="2784" y="737"/>
                    <a:pt x="1693" y="1189"/>
                  </a:cubicBezTo>
                  <a:cubicBezTo>
                    <a:pt x="1355" y="1330"/>
                    <a:pt x="1012" y="1480"/>
                    <a:pt x="696" y="1667"/>
                  </a:cubicBezTo>
                  <a:cubicBezTo>
                    <a:pt x="472" y="1801"/>
                    <a:pt x="343" y="1998"/>
                    <a:pt x="286" y="2238"/>
                  </a:cubicBezTo>
                  <a:cubicBezTo>
                    <a:pt x="0" y="3462"/>
                    <a:pt x="1595" y="5811"/>
                    <a:pt x="1994" y="6701"/>
                  </a:cubicBezTo>
                  <a:cubicBezTo>
                    <a:pt x="3970" y="11114"/>
                    <a:pt x="5776" y="15608"/>
                    <a:pt x="7799" y="19999"/>
                  </a:cubicBezTo>
                  <a:cubicBezTo>
                    <a:pt x="8452" y="21417"/>
                    <a:pt x="9484" y="23660"/>
                    <a:pt x="11281" y="23835"/>
                  </a:cubicBezTo>
                  <a:cubicBezTo>
                    <a:pt x="11351" y="23841"/>
                    <a:pt x="11421" y="23845"/>
                    <a:pt x="11492" y="23845"/>
                  </a:cubicBezTo>
                  <a:cubicBezTo>
                    <a:pt x="12900" y="23845"/>
                    <a:pt x="14369" y="22540"/>
                    <a:pt x="15579" y="21966"/>
                  </a:cubicBezTo>
                  <a:cubicBezTo>
                    <a:pt x="17084" y="21252"/>
                    <a:pt x="18663" y="20700"/>
                    <a:pt x="20268" y="20258"/>
                  </a:cubicBezTo>
                  <a:cubicBezTo>
                    <a:pt x="21883" y="19814"/>
                    <a:pt x="23527" y="19486"/>
                    <a:pt x="25178" y="19213"/>
                  </a:cubicBezTo>
                  <a:cubicBezTo>
                    <a:pt x="25590" y="19144"/>
                    <a:pt x="28504" y="18529"/>
                    <a:pt x="29381" y="18529"/>
                  </a:cubicBezTo>
                  <a:cubicBezTo>
                    <a:pt x="29518" y="18529"/>
                    <a:pt x="29605" y="18544"/>
                    <a:pt x="29626" y="18578"/>
                  </a:cubicBezTo>
                  <a:cubicBezTo>
                    <a:pt x="29626" y="18577"/>
                    <a:pt x="19673" y="1754"/>
                    <a:pt x="19673" y="1754"/>
                  </a:cubicBezTo>
                  <a:cubicBezTo>
                    <a:pt x="16174" y="762"/>
                    <a:pt x="12459" y="1"/>
                    <a:pt x="87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7" name="Google Shape;247;p27"/>
            <p:cNvSpPr/>
            <p:nvPr/>
          </p:nvSpPr>
          <p:spPr>
            <a:xfrm>
              <a:off x="1796920" y="1078827"/>
              <a:ext cx="1000208" cy="813742"/>
            </a:xfrm>
            <a:custGeom>
              <a:avLst/>
              <a:gdLst/>
              <a:ahLst/>
              <a:cxnLst/>
              <a:rect l="l" t="t" r="r" b="b"/>
              <a:pathLst>
                <a:path w="30457" h="24779" extrusionOk="0">
                  <a:moveTo>
                    <a:pt x="29886" y="19466"/>
                  </a:moveTo>
                  <a:cubicBezTo>
                    <a:pt x="29886" y="19466"/>
                    <a:pt x="29886" y="19466"/>
                    <a:pt x="29886" y="19466"/>
                  </a:cubicBezTo>
                  <a:cubicBezTo>
                    <a:pt x="29886" y="19466"/>
                    <a:pt x="29886" y="19466"/>
                    <a:pt x="29886" y="19466"/>
                  </a:cubicBezTo>
                  <a:close/>
                  <a:moveTo>
                    <a:pt x="9205" y="933"/>
                  </a:moveTo>
                  <a:cubicBezTo>
                    <a:pt x="12303" y="933"/>
                    <a:pt x="15755" y="1488"/>
                    <a:pt x="19794" y="2620"/>
                  </a:cubicBezTo>
                  <a:cubicBezTo>
                    <a:pt x="20678" y="4114"/>
                    <a:pt x="27461" y="15582"/>
                    <a:pt x="29230" y="18572"/>
                  </a:cubicBezTo>
                  <a:cubicBezTo>
                    <a:pt x="28604" y="18643"/>
                    <a:pt x="27627" y="18813"/>
                    <a:pt x="26072" y="19117"/>
                  </a:cubicBezTo>
                  <a:cubicBezTo>
                    <a:pt x="25809" y="19168"/>
                    <a:pt x="25615" y="19206"/>
                    <a:pt x="25529" y="19221"/>
                  </a:cubicBezTo>
                  <a:cubicBezTo>
                    <a:pt x="23619" y="19537"/>
                    <a:pt x="22045" y="19872"/>
                    <a:pt x="20573" y="20276"/>
                  </a:cubicBezTo>
                  <a:cubicBezTo>
                    <a:pt x="18804" y="20762"/>
                    <a:pt x="17246" y="21330"/>
                    <a:pt x="15805" y="22013"/>
                  </a:cubicBezTo>
                  <a:cubicBezTo>
                    <a:pt x="15407" y="22202"/>
                    <a:pt x="15000" y="22455"/>
                    <a:pt x="14569" y="22723"/>
                  </a:cubicBezTo>
                  <a:cubicBezTo>
                    <a:pt x="13678" y="23276"/>
                    <a:pt x="12756" y="23847"/>
                    <a:pt x="11921" y="23847"/>
                  </a:cubicBezTo>
                  <a:cubicBezTo>
                    <a:pt x="11864" y="23847"/>
                    <a:pt x="11808" y="23844"/>
                    <a:pt x="11752" y="23839"/>
                  </a:cubicBezTo>
                  <a:cubicBezTo>
                    <a:pt x="10224" y="23690"/>
                    <a:pt x="9277" y="21635"/>
                    <a:pt x="8649" y="20271"/>
                  </a:cubicBezTo>
                  <a:cubicBezTo>
                    <a:pt x="7520" y="17820"/>
                    <a:pt x="6439" y="15290"/>
                    <a:pt x="5392" y="12844"/>
                  </a:cubicBezTo>
                  <a:cubicBezTo>
                    <a:pt x="4569" y="10917"/>
                    <a:pt x="3717" y="8924"/>
                    <a:pt x="2847" y="6978"/>
                  </a:cubicBezTo>
                  <a:cubicBezTo>
                    <a:pt x="2744" y="6750"/>
                    <a:pt x="2578" y="6449"/>
                    <a:pt x="2385" y="6099"/>
                  </a:cubicBezTo>
                  <a:cubicBezTo>
                    <a:pt x="1863" y="5154"/>
                    <a:pt x="989" y="3572"/>
                    <a:pt x="1166" y="2812"/>
                  </a:cubicBezTo>
                  <a:cubicBezTo>
                    <a:pt x="1197" y="2683"/>
                    <a:pt x="1257" y="2597"/>
                    <a:pt x="1361" y="2535"/>
                  </a:cubicBezTo>
                  <a:cubicBezTo>
                    <a:pt x="1659" y="2358"/>
                    <a:pt x="2001" y="2212"/>
                    <a:pt x="2299" y="2088"/>
                  </a:cubicBezTo>
                  <a:cubicBezTo>
                    <a:pt x="3258" y="1690"/>
                    <a:pt x="4342" y="1399"/>
                    <a:pt x="5608" y="1202"/>
                  </a:cubicBezTo>
                  <a:cubicBezTo>
                    <a:pt x="6760" y="1023"/>
                    <a:pt x="7954" y="933"/>
                    <a:pt x="9205" y="933"/>
                  </a:cubicBezTo>
                  <a:close/>
                  <a:moveTo>
                    <a:pt x="9202" y="0"/>
                  </a:moveTo>
                  <a:cubicBezTo>
                    <a:pt x="7904" y="0"/>
                    <a:pt x="6663" y="94"/>
                    <a:pt x="5464" y="281"/>
                  </a:cubicBezTo>
                  <a:cubicBezTo>
                    <a:pt x="4124" y="491"/>
                    <a:pt x="2971" y="799"/>
                    <a:pt x="1941" y="1227"/>
                  </a:cubicBezTo>
                  <a:cubicBezTo>
                    <a:pt x="1614" y="1364"/>
                    <a:pt x="1236" y="1526"/>
                    <a:pt x="885" y="1734"/>
                  </a:cubicBezTo>
                  <a:cubicBezTo>
                    <a:pt x="564" y="1925"/>
                    <a:pt x="347" y="2225"/>
                    <a:pt x="259" y="2600"/>
                  </a:cubicBezTo>
                  <a:cubicBezTo>
                    <a:pt x="1" y="3708"/>
                    <a:pt x="907" y="5350"/>
                    <a:pt x="1569" y="6549"/>
                  </a:cubicBezTo>
                  <a:cubicBezTo>
                    <a:pt x="1752" y="6880"/>
                    <a:pt x="1909" y="7166"/>
                    <a:pt x="1996" y="7359"/>
                  </a:cubicBezTo>
                  <a:cubicBezTo>
                    <a:pt x="2864" y="9298"/>
                    <a:pt x="3713" y="11286"/>
                    <a:pt x="4536" y="13211"/>
                  </a:cubicBezTo>
                  <a:cubicBezTo>
                    <a:pt x="5583" y="15662"/>
                    <a:pt x="6667" y="18198"/>
                    <a:pt x="7804" y="20666"/>
                  </a:cubicBezTo>
                  <a:cubicBezTo>
                    <a:pt x="8476" y="22125"/>
                    <a:pt x="9601" y="24567"/>
                    <a:pt x="11662" y="24766"/>
                  </a:cubicBezTo>
                  <a:cubicBezTo>
                    <a:pt x="11747" y="24775"/>
                    <a:pt x="11833" y="24779"/>
                    <a:pt x="11919" y="24779"/>
                  </a:cubicBezTo>
                  <a:cubicBezTo>
                    <a:pt x="13023" y="24779"/>
                    <a:pt x="14101" y="24109"/>
                    <a:pt x="15061" y="23514"/>
                  </a:cubicBezTo>
                  <a:cubicBezTo>
                    <a:pt x="15469" y="23261"/>
                    <a:pt x="15853" y="23022"/>
                    <a:pt x="16205" y="22855"/>
                  </a:cubicBezTo>
                  <a:cubicBezTo>
                    <a:pt x="17595" y="22196"/>
                    <a:pt x="19104" y="21646"/>
                    <a:pt x="20819" y="21175"/>
                  </a:cubicBezTo>
                  <a:cubicBezTo>
                    <a:pt x="22260" y="20780"/>
                    <a:pt x="23804" y="20451"/>
                    <a:pt x="25681" y="20140"/>
                  </a:cubicBezTo>
                  <a:cubicBezTo>
                    <a:pt x="25771" y="20125"/>
                    <a:pt x="25975" y="20085"/>
                    <a:pt x="26251" y="20032"/>
                  </a:cubicBezTo>
                  <a:cubicBezTo>
                    <a:pt x="28195" y="19652"/>
                    <a:pt x="29382" y="19460"/>
                    <a:pt x="29787" y="19460"/>
                  </a:cubicBezTo>
                  <a:cubicBezTo>
                    <a:pt x="29828" y="19460"/>
                    <a:pt x="29861" y="19462"/>
                    <a:pt x="29886" y="19466"/>
                  </a:cubicBezTo>
                  <a:lnTo>
                    <a:pt x="29886" y="19466"/>
                  </a:lnTo>
                  <a:cubicBezTo>
                    <a:pt x="29848" y="19460"/>
                    <a:pt x="29729" y="19414"/>
                    <a:pt x="29652" y="19283"/>
                  </a:cubicBezTo>
                  <a:lnTo>
                    <a:pt x="30457" y="18815"/>
                  </a:lnTo>
                  <a:cubicBezTo>
                    <a:pt x="30457" y="18814"/>
                    <a:pt x="30457" y="18814"/>
                    <a:pt x="30454" y="18811"/>
                  </a:cubicBezTo>
                  <a:cubicBezTo>
                    <a:pt x="30452" y="18806"/>
                    <a:pt x="30449" y="18801"/>
                    <a:pt x="30447" y="18797"/>
                  </a:cubicBezTo>
                  <a:cubicBezTo>
                    <a:pt x="30354" y="18639"/>
                    <a:pt x="29451" y="17114"/>
                    <a:pt x="20501" y="1985"/>
                  </a:cubicBezTo>
                  <a:lnTo>
                    <a:pt x="20406" y="1825"/>
                  </a:lnTo>
                  <a:lnTo>
                    <a:pt x="20227" y="1774"/>
                  </a:lnTo>
                  <a:cubicBezTo>
                    <a:pt x="16026" y="583"/>
                    <a:pt x="12434" y="0"/>
                    <a:pt x="9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8" name="Google Shape;248;p27"/>
            <p:cNvSpPr/>
            <p:nvPr/>
          </p:nvSpPr>
          <p:spPr>
            <a:xfrm>
              <a:off x="1832682" y="1042047"/>
              <a:ext cx="951178" cy="752824"/>
            </a:xfrm>
            <a:custGeom>
              <a:avLst/>
              <a:gdLst/>
              <a:ahLst/>
              <a:cxnLst/>
              <a:rect l="l" t="t" r="r" b="b"/>
              <a:pathLst>
                <a:path w="28964" h="22924" extrusionOk="0">
                  <a:moveTo>
                    <a:pt x="5918" y="1"/>
                  </a:moveTo>
                  <a:cubicBezTo>
                    <a:pt x="5559" y="1"/>
                    <a:pt x="5360" y="7"/>
                    <a:pt x="5360" y="7"/>
                  </a:cubicBezTo>
                  <a:cubicBezTo>
                    <a:pt x="1" y="473"/>
                    <a:pt x="1864" y="3736"/>
                    <a:pt x="1864" y="3736"/>
                  </a:cubicBezTo>
                  <a:cubicBezTo>
                    <a:pt x="2246" y="4551"/>
                    <a:pt x="2628" y="5367"/>
                    <a:pt x="3010" y="6181"/>
                  </a:cubicBezTo>
                  <a:cubicBezTo>
                    <a:pt x="4453" y="9265"/>
                    <a:pt x="5898" y="12348"/>
                    <a:pt x="7343" y="15432"/>
                  </a:cubicBezTo>
                  <a:cubicBezTo>
                    <a:pt x="8012" y="16861"/>
                    <a:pt x="8682" y="18291"/>
                    <a:pt x="9352" y="19722"/>
                  </a:cubicBezTo>
                  <a:cubicBezTo>
                    <a:pt x="9851" y="20789"/>
                    <a:pt x="10342" y="22631"/>
                    <a:pt x="11631" y="22893"/>
                  </a:cubicBezTo>
                  <a:cubicBezTo>
                    <a:pt x="11734" y="22914"/>
                    <a:pt x="11835" y="22923"/>
                    <a:pt x="11935" y="22923"/>
                  </a:cubicBezTo>
                  <a:cubicBezTo>
                    <a:pt x="12677" y="22923"/>
                    <a:pt x="13334" y="22396"/>
                    <a:pt x="13977" y="22075"/>
                  </a:cubicBezTo>
                  <a:cubicBezTo>
                    <a:pt x="14873" y="21626"/>
                    <a:pt x="15829" y="21286"/>
                    <a:pt x="16793" y="21016"/>
                  </a:cubicBezTo>
                  <a:cubicBezTo>
                    <a:pt x="18609" y="20503"/>
                    <a:pt x="20557" y="20259"/>
                    <a:pt x="22391" y="20131"/>
                  </a:cubicBezTo>
                  <a:cubicBezTo>
                    <a:pt x="23461" y="20058"/>
                    <a:pt x="24541" y="20015"/>
                    <a:pt x="25621" y="20015"/>
                  </a:cubicBezTo>
                  <a:cubicBezTo>
                    <a:pt x="26739" y="20015"/>
                    <a:pt x="27857" y="20061"/>
                    <a:pt x="28964" y="20166"/>
                  </a:cubicBezTo>
                  <a:lnTo>
                    <a:pt x="18409" y="2105"/>
                  </a:lnTo>
                  <a:cubicBezTo>
                    <a:pt x="13550" y="162"/>
                    <a:pt x="7719" y="1"/>
                    <a:pt x="59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49" name="Google Shape;249;p27"/>
            <p:cNvSpPr/>
            <p:nvPr/>
          </p:nvSpPr>
          <p:spPr>
            <a:xfrm>
              <a:off x="1857081" y="1026711"/>
              <a:ext cx="955086" cy="783497"/>
            </a:xfrm>
            <a:custGeom>
              <a:avLst/>
              <a:gdLst/>
              <a:ahLst/>
              <a:cxnLst/>
              <a:rect l="l" t="t" r="r" b="b"/>
              <a:pathLst>
                <a:path w="29083" h="23858" extrusionOk="0">
                  <a:moveTo>
                    <a:pt x="5151" y="935"/>
                  </a:moveTo>
                  <a:cubicBezTo>
                    <a:pt x="6878" y="935"/>
                    <a:pt x="12591" y="1088"/>
                    <a:pt x="17344" y="2946"/>
                  </a:cubicBezTo>
                  <a:lnTo>
                    <a:pt x="27367" y="20096"/>
                  </a:lnTo>
                  <a:cubicBezTo>
                    <a:pt x="26567" y="20042"/>
                    <a:pt x="25742" y="20015"/>
                    <a:pt x="24886" y="20015"/>
                  </a:cubicBezTo>
                  <a:cubicBezTo>
                    <a:pt x="23847" y="20015"/>
                    <a:pt x="22761" y="20055"/>
                    <a:pt x="21616" y="20133"/>
                  </a:cubicBezTo>
                  <a:cubicBezTo>
                    <a:pt x="19388" y="20288"/>
                    <a:pt x="17525" y="20582"/>
                    <a:pt x="15923" y="21034"/>
                  </a:cubicBezTo>
                  <a:cubicBezTo>
                    <a:pt x="14820" y="21344"/>
                    <a:pt x="13872" y="21701"/>
                    <a:pt x="13025" y="22125"/>
                  </a:cubicBezTo>
                  <a:cubicBezTo>
                    <a:pt x="12849" y="22213"/>
                    <a:pt x="12675" y="22315"/>
                    <a:pt x="12505" y="22413"/>
                  </a:cubicBezTo>
                  <a:cubicBezTo>
                    <a:pt x="12052" y="22675"/>
                    <a:pt x="11621" y="22924"/>
                    <a:pt x="11191" y="22924"/>
                  </a:cubicBezTo>
                  <a:cubicBezTo>
                    <a:pt x="11121" y="22924"/>
                    <a:pt x="11051" y="22918"/>
                    <a:pt x="10981" y="22904"/>
                  </a:cubicBezTo>
                  <a:cubicBezTo>
                    <a:pt x="10173" y="22740"/>
                    <a:pt x="9701" y="21590"/>
                    <a:pt x="9320" y="20667"/>
                  </a:cubicBezTo>
                  <a:cubicBezTo>
                    <a:pt x="9221" y="20426"/>
                    <a:pt x="9128" y="20198"/>
                    <a:pt x="9030" y="19991"/>
                  </a:cubicBezTo>
                  <a:lnTo>
                    <a:pt x="1544" y="4006"/>
                  </a:lnTo>
                  <a:lnTo>
                    <a:pt x="1526" y="3972"/>
                  </a:lnTo>
                  <a:cubicBezTo>
                    <a:pt x="1521" y="3962"/>
                    <a:pt x="1031" y="3063"/>
                    <a:pt x="1434" y="2295"/>
                  </a:cubicBezTo>
                  <a:cubicBezTo>
                    <a:pt x="1818" y="1559"/>
                    <a:pt x="2929" y="1092"/>
                    <a:pt x="4644" y="940"/>
                  </a:cubicBezTo>
                  <a:cubicBezTo>
                    <a:pt x="4691" y="939"/>
                    <a:pt x="4867" y="935"/>
                    <a:pt x="5151" y="935"/>
                  </a:cubicBezTo>
                  <a:close/>
                  <a:moveTo>
                    <a:pt x="5252" y="1"/>
                  </a:moveTo>
                  <a:cubicBezTo>
                    <a:pt x="4879" y="1"/>
                    <a:pt x="4651" y="7"/>
                    <a:pt x="4602" y="9"/>
                  </a:cubicBezTo>
                  <a:lnTo>
                    <a:pt x="4576" y="10"/>
                  </a:lnTo>
                  <a:cubicBezTo>
                    <a:pt x="2492" y="191"/>
                    <a:pt x="1156" y="815"/>
                    <a:pt x="608" y="1862"/>
                  </a:cubicBezTo>
                  <a:cubicBezTo>
                    <a:pt x="0" y="3024"/>
                    <a:pt x="610" y="4239"/>
                    <a:pt x="706" y="4414"/>
                  </a:cubicBezTo>
                  <a:lnTo>
                    <a:pt x="8187" y="20386"/>
                  </a:lnTo>
                  <a:cubicBezTo>
                    <a:pt x="8274" y="20574"/>
                    <a:pt x="8364" y="20791"/>
                    <a:pt x="8458" y="21021"/>
                  </a:cubicBezTo>
                  <a:cubicBezTo>
                    <a:pt x="8923" y="22150"/>
                    <a:pt x="9501" y="23555"/>
                    <a:pt x="10795" y="23816"/>
                  </a:cubicBezTo>
                  <a:cubicBezTo>
                    <a:pt x="10932" y="23845"/>
                    <a:pt x="11066" y="23857"/>
                    <a:pt x="11196" y="23857"/>
                  </a:cubicBezTo>
                  <a:cubicBezTo>
                    <a:pt x="11868" y="23857"/>
                    <a:pt x="12450" y="23521"/>
                    <a:pt x="12972" y="23219"/>
                  </a:cubicBezTo>
                  <a:cubicBezTo>
                    <a:pt x="13136" y="23124"/>
                    <a:pt x="13292" y="23034"/>
                    <a:pt x="13442" y="22958"/>
                  </a:cubicBezTo>
                  <a:cubicBezTo>
                    <a:pt x="14236" y="22561"/>
                    <a:pt x="15130" y="22225"/>
                    <a:pt x="16176" y="21930"/>
                  </a:cubicBezTo>
                  <a:cubicBezTo>
                    <a:pt x="17716" y="21497"/>
                    <a:pt x="19517" y="21213"/>
                    <a:pt x="21681" y="21063"/>
                  </a:cubicBezTo>
                  <a:cubicBezTo>
                    <a:pt x="22803" y="20986"/>
                    <a:pt x="23866" y="20947"/>
                    <a:pt x="24882" y="20947"/>
                  </a:cubicBezTo>
                  <a:cubicBezTo>
                    <a:pt x="26034" y="20947"/>
                    <a:pt x="27126" y="20997"/>
                    <a:pt x="28176" y="21097"/>
                  </a:cubicBezTo>
                  <a:lnTo>
                    <a:pt x="29082" y="21184"/>
                  </a:lnTo>
                  <a:lnTo>
                    <a:pt x="17988" y="2199"/>
                  </a:lnTo>
                  <a:lnTo>
                    <a:pt x="17839" y="2140"/>
                  </a:lnTo>
                  <a:cubicBezTo>
                    <a:pt x="12941" y="180"/>
                    <a:pt x="7173" y="1"/>
                    <a:pt x="5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0" name="Google Shape;250;p27"/>
            <p:cNvSpPr/>
            <p:nvPr/>
          </p:nvSpPr>
          <p:spPr>
            <a:xfrm>
              <a:off x="2043113" y="1166211"/>
              <a:ext cx="344393" cy="25320"/>
            </a:xfrm>
            <a:custGeom>
              <a:avLst/>
              <a:gdLst/>
              <a:ahLst/>
              <a:cxnLst/>
              <a:rect l="l" t="t" r="r" b="b"/>
              <a:pathLst>
                <a:path w="10487" h="771" extrusionOk="0">
                  <a:moveTo>
                    <a:pt x="4403" y="0"/>
                  </a:moveTo>
                  <a:cubicBezTo>
                    <a:pt x="1903" y="0"/>
                    <a:pt x="1" y="305"/>
                    <a:pt x="1" y="305"/>
                  </a:cubicBezTo>
                  <a:lnTo>
                    <a:pt x="10486" y="771"/>
                  </a:lnTo>
                  <a:cubicBezTo>
                    <a:pt x="8489" y="171"/>
                    <a:pt x="6278" y="0"/>
                    <a:pt x="4403" y="0"/>
                  </a:cubicBezTo>
                  <a:close/>
                </a:path>
              </a:pathLst>
            </a:custGeom>
            <a:solidFill>
              <a:srgbClr val="215C54">
                <a:alpha val="23900"/>
              </a:srgbClr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1" name="Google Shape;251;p27"/>
            <p:cNvSpPr/>
            <p:nvPr/>
          </p:nvSpPr>
          <p:spPr>
            <a:xfrm>
              <a:off x="2034903" y="1158690"/>
              <a:ext cx="361141" cy="40492"/>
            </a:xfrm>
            <a:custGeom>
              <a:avLst/>
              <a:gdLst/>
              <a:ahLst/>
              <a:cxnLst/>
              <a:rect l="l" t="t" r="r" b="b"/>
              <a:pathLst>
                <a:path w="10997" h="1233" extrusionOk="0">
                  <a:moveTo>
                    <a:pt x="4652" y="1"/>
                  </a:moveTo>
                  <a:cubicBezTo>
                    <a:pt x="2156" y="1"/>
                    <a:pt x="247" y="298"/>
                    <a:pt x="214" y="303"/>
                  </a:cubicBezTo>
                  <a:cubicBezTo>
                    <a:pt x="86" y="324"/>
                    <a:pt x="0" y="443"/>
                    <a:pt x="20" y="571"/>
                  </a:cubicBezTo>
                  <a:cubicBezTo>
                    <a:pt x="38" y="685"/>
                    <a:pt x="137" y="766"/>
                    <a:pt x="249" y="766"/>
                  </a:cubicBezTo>
                  <a:cubicBezTo>
                    <a:pt x="261" y="766"/>
                    <a:pt x="274" y="765"/>
                    <a:pt x="287" y="763"/>
                  </a:cubicBezTo>
                  <a:cubicBezTo>
                    <a:pt x="320" y="758"/>
                    <a:pt x="2201" y="466"/>
                    <a:pt x="4654" y="466"/>
                  </a:cubicBezTo>
                  <a:cubicBezTo>
                    <a:pt x="6515" y="466"/>
                    <a:pt x="8705" y="634"/>
                    <a:pt x="10670" y="1223"/>
                  </a:cubicBezTo>
                  <a:cubicBezTo>
                    <a:pt x="10692" y="1229"/>
                    <a:pt x="10714" y="1233"/>
                    <a:pt x="10736" y="1233"/>
                  </a:cubicBezTo>
                  <a:cubicBezTo>
                    <a:pt x="10837" y="1233"/>
                    <a:pt x="10929" y="1167"/>
                    <a:pt x="10960" y="1067"/>
                  </a:cubicBezTo>
                  <a:cubicBezTo>
                    <a:pt x="10997" y="943"/>
                    <a:pt x="10926" y="814"/>
                    <a:pt x="10803" y="777"/>
                  </a:cubicBezTo>
                  <a:cubicBezTo>
                    <a:pt x="8791" y="173"/>
                    <a:pt x="6552" y="1"/>
                    <a:pt x="4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2" name="Google Shape;252;p27"/>
            <p:cNvSpPr/>
            <p:nvPr/>
          </p:nvSpPr>
          <p:spPr>
            <a:xfrm>
              <a:off x="2081370" y="1272805"/>
              <a:ext cx="336709" cy="25878"/>
            </a:xfrm>
            <a:custGeom>
              <a:avLst/>
              <a:gdLst/>
              <a:ahLst/>
              <a:cxnLst/>
              <a:rect l="l" t="t" r="r" b="b"/>
              <a:pathLst>
                <a:path w="10253" h="788" extrusionOk="0">
                  <a:moveTo>
                    <a:pt x="6980" y="1"/>
                  </a:moveTo>
                  <a:cubicBezTo>
                    <a:pt x="3539" y="1"/>
                    <a:pt x="0" y="787"/>
                    <a:pt x="0" y="787"/>
                  </a:cubicBezTo>
                  <a:lnTo>
                    <a:pt x="10253" y="321"/>
                  </a:lnTo>
                  <a:cubicBezTo>
                    <a:pt x="9263" y="88"/>
                    <a:pt x="8127" y="1"/>
                    <a:pt x="69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2072963" y="1265055"/>
              <a:ext cx="353555" cy="41247"/>
            </a:xfrm>
            <a:custGeom>
              <a:avLst/>
              <a:gdLst/>
              <a:ahLst/>
              <a:cxnLst/>
              <a:rect l="l" t="t" r="r" b="b"/>
              <a:pathLst>
                <a:path w="10766" h="1256" extrusionOk="0">
                  <a:moveTo>
                    <a:pt x="7214" y="1"/>
                  </a:moveTo>
                  <a:cubicBezTo>
                    <a:pt x="3834" y="1"/>
                    <a:pt x="398" y="753"/>
                    <a:pt x="205" y="795"/>
                  </a:cubicBezTo>
                  <a:cubicBezTo>
                    <a:pt x="80" y="824"/>
                    <a:pt x="1" y="948"/>
                    <a:pt x="29" y="1073"/>
                  </a:cubicBezTo>
                  <a:cubicBezTo>
                    <a:pt x="53" y="1182"/>
                    <a:pt x="150" y="1255"/>
                    <a:pt x="256" y="1255"/>
                  </a:cubicBezTo>
                  <a:cubicBezTo>
                    <a:pt x="272" y="1255"/>
                    <a:pt x="290" y="1254"/>
                    <a:pt x="307" y="1250"/>
                  </a:cubicBezTo>
                  <a:cubicBezTo>
                    <a:pt x="354" y="1240"/>
                    <a:pt x="3866" y="471"/>
                    <a:pt x="7249" y="471"/>
                  </a:cubicBezTo>
                  <a:cubicBezTo>
                    <a:pt x="8376" y="471"/>
                    <a:pt x="9490" y="556"/>
                    <a:pt x="10455" y="784"/>
                  </a:cubicBezTo>
                  <a:cubicBezTo>
                    <a:pt x="10473" y="788"/>
                    <a:pt x="10491" y="790"/>
                    <a:pt x="10508" y="790"/>
                  </a:cubicBezTo>
                  <a:cubicBezTo>
                    <a:pt x="10614" y="790"/>
                    <a:pt x="10711" y="718"/>
                    <a:pt x="10736" y="610"/>
                  </a:cubicBezTo>
                  <a:cubicBezTo>
                    <a:pt x="10765" y="485"/>
                    <a:pt x="10687" y="360"/>
                    <a:pt x="10562" y="330"/>
                  </a:cubicBezTo>
                  <a:cubicBezTo>
                    <a:pt x="9543" y="90"/>
                    <a:pt x="8382" y="1"/>
                    <a:pt x="7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2140381" y="1369384"/>
              <a:ext cx="318154" cy="36879"/>
            </a:xfrm>
            <a:custGeom>
              <a:avLst/>
              <a:gdLst/>
              <a:ahLst/>
              <a:cxnLst/>
              <a:rect l="l" t="t" r="r" b="b"/>
              <a:pathLst>
                <a:path w="9688" h="1123" extrusionOk="0">
                  <a:moveTo>
                    <a:pt x="7317" y="1"/>
                  </a:moveTo>
                  <a:cubicBezTo>
                    <a:pt x="3491" y="1"/>
                    <a:pt x="0" y="1122"/>
                    <a:pt x="0" y="1122"/>
                  </a:cubicBezTo>
                  <a:lnTo>
                    <a:pt x="9687" y="161"/>
                  </a:lnTo>
                  <a:cubicBezTo>
                    <a:pt x="8901" y="48"/>
                    <a:pt x="8102" y="1"/>
                    <a:pt x="73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2131810" y="1361798"/>
              <a:ext cx="334902" cy="52117"/>
            </a:xfrm>
            <a:custGeom>
              <a:avLst/>
              <a:gdLst/>
              <a:ahLst/>
              <a:cxnLst/>
              <a:rect l="l" t="t" r="r" b="b"/>
              <a:pathLst>
                <a:path w="10198" h="1587" extrusionOk="0">
                  <a:moveTo>
                    <a:pt x="7599" y="0"/>
                  </a:moveTo>
                  <a:cubicBezTo>
                    <a:pt x="3761" y="0"/>
                    <a:pt x="233" y="1117"/>
                    <a:pt x="190" y="1132"/>
                  </a:cubicBezTo>
                  <a:cubicBezTo>
                    <a:pt x="68" y="1170"/>
                    <a:pt x="1" y="1301"/>
                    <a:pt x="39" y="1424"/>
                  </a:cubicBezTo>
                  <a:cubicBezTo>
                    <a:pt x="71" y="1523"/>
                    <a:pt x="163" y="1587"/>
                    <a:pt x="261" y="1587"/>
                  </a:cubicBezTo>
                  <a:cubicBezTo>
                    <a:pt x="285" y="1587"/>
                    <a:pt x="309" y="1583"/>
                    <a:pt x="333" y="1575"/>
                  </a:cubicBezTo>
                  <a:cubicBezTo>
                    <a:pt x="374" y="1562"/>
                    <a:pt x="3840" y="466"/>
                    <a:pt x="7595" y="466"/>
                  </a:cubicBezTo>
                  <a:cubicBezTo>
                    <a:pt x="8365" y="466"/>
                    <a:pt x="9147" y="512"/>
                    <a:pt x="9915" y="623"/>
                  </a:cubicBezTo>
                  <a:cubicBezTo>
                    <a:pt x="9926" y="625"/>
                    <a:pt x="9937" y="626"/>
                    <a:pt x="9949" y="626"/>
                  </a:cubicBezTo>
                  <a:cubicBezTo>
                    <a:pt x="10063" y="626"/>
                    <a:pt x="10162" y="542"/>
                    <a:pt x="10179" y="426"/>
                  </a:cubicBezTo>
                  <a:cubicBezTo>
                    <a:pt x="10197" y="299"/>
                    <a:pt x="10108" y="180"/>
                    <a:pt x="9982" y="162"/>
                  </a:cubicBezTo>
                  <a:cubicBezTo>
                    <a:pt x="9193" y="48"/>
                    <a:pt x="8389" y="0"/>
                    <a:pt x="7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2199031" y="1476110"/>
              <a:ext cx="344295" cy="55532"/>
            </a:xfrm>
            <a:custGeom>
              <a:avLst/>
              <a:gdLst/>
              <a:ahLst/>
              <a:cxnLst/>
              <a:rect l="l" t="t" r="r" b="b"/>
              <a:pathLst>
                <a:path w="10484" h="1691" extrusionOk="0">
                  <a:moveTo>
                    <a:pt x="8387" y="0"/>
                  </a:moveTo>
                  <a:cubicBezTo>
                    <a:pt x="4627" y="0"/>
                    <a:pt x="1" y="1690"/>
                    <a:pt x="1" y="1690"/>
                  </a:cubicBezTo>
                  <a:lnTo>
                    <a:pt x="10484" y="227"/>
                  </a:lnTo>
                  <a:cubicBezTo>
                    <a:pt x="9848" y="67"/>
                    <a:pt x="9135" y="0"/>
                    <a:pt x="8387" y="0"/>
                  </a:cubicBezTo>
                  <a:close/>
                </a:path>
              </a:pathLst>
            </a:custGeom>
            <a:solidFill>
              <a:srgbClr val="215C54">
                <a:alpha val="23900"/>
              </a:srgbClr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2190428" y="1468393"/>
              <a:ext cx="361339" cy="70902"/>
            </a:xfrm>
            <a:custGeom>
              <a:avLst/>
              <a:gdLst/>
              <a:ahLst/>
              <a:cxnLst/>
              <a:rect l="l" t="t" r="r" b="b"/>
              <a:pathLst>
                <a:path w="11003" h="2159" extrusionOk="0">
                  <a:moveTo>
                    <a:pt x="8634" y="1"/>
                  </a:moveTo>
                  <a:cubicBezTo>
                    <a:pt x="4905" y="1"/>
                    <a:pt x="411" y="1624"/>
                    <a:pt x="184" y="1707"/>
                  </a:cubicBezTo>
                  <a:cubicBezTo>
                    <a:pt x="62" y="1751"/>
                    <a:pt x="0" y="1885"/>
                    <a:pt x="43" y="2006"/>
                  </a:cubicBezTo>
                  <a:cubicBezTo>
                    <a:pt x="78" y="2100"/>
                    <a:pt x="167" y="2159"/>
                    <a:pt x="263" y="2159"/>
                  </a:cubicBezTo>
                  <a:cubicBezTo>
                    <a:pt x="289" y="2159"/>
                    <a:pt x="316" y="2154"/>
                    <a:pt x="344" y="2145"/>
                  </a:cubicBezTo>
                  <a:cubicBezTo>
                    <a:pt x="398" y="2124"/>
                    <a:pt x="4982" y="469"/>
                    <a:pt x="8659" y="469"/>
                  </a:cubicBezTo>
                  <a:cubicBezTo>
                    <a:pt x="9385" y="469"/>
                    <a:pt x="10076" y="534"/>
                    <a:pt x="10689" y="688"/>
                  </a:cubicBezTo>
                  <a:cubicBezTo>
                    <a:pt x="10708" y="693"/>
                    <a:pt x="10727" y="695"/>
                    <a:pt x="10745" y="695"/>
                  </a:cubicBezTo>
                  <a:cubicBezTo>
                    <a:pt x="10849" y="695"/>
                    <a:pt x="10945" y="624"/>
                    <a:pt x="10972" y="519"/>
                  </a:cubicBezTo>
                  <a:cubicBezTo>
                    <a:pt x="11003" y="394"/>
                    <a:pt x="10927" y="268"/>
                    <a:pt x="10803" y="237"/>
                  </a:cubicBezTo>
                  <a:cubicBezTo>
                    <a:pt x="10142" y="70"/>
                    <a:pt x="9405" y="1"/>
                    <a:pt x="8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2252756" y="1581588"/>
              <a:ext cx="351684" cy="76156"/>
            </a:xfrm>
            <a:custGeom>
              <a:avLst/>
              <a:gdLst/>
              <a:ahLst/>
              <a:cxnLst/>
              <a:rect l="l" t="t" r="r" b="b"/>
              <a:pathLst>
                <a:path w="10709" h="2319" extrusionOk="0">
                  <a:moveTo>
                    <a:pt x="7668" y="0"/>
                  </a:moveTo>
                  <a:cubicBezTo>
                    <a:pt x="3308" y="0"/>
                    <a:pt x="1" y="2319"/>
                    <a:pt x="1" y="2319"/>
                  </a:cubicBezTo>
                  <a:lnTo>
                    <a:pt x="10708" y="396"/>
                  </a:lnTo>
                  <a:cubicBezTo>
                    <a:pt x="9659" y="115"/>
                    <a:pt x="8637" y="0"/>
                    <a:pt x="7668" y="0"/>
                  </a:cubicBezTo>
                  <a:close/>
                </a:path>
              </a:pathLst>
            </a:custGeom>
            <a:solidFill>
              <a:srgbClr val="215C54">
                <a:alpha val="23900"/>
              </a:srgbClr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2244053" y="1574068"/>
              <a:ext cx="368826" cy="91328"/>
            </a:xfrm>
            <a:custGeom>
              <a:avLst/>
              <a:gdLst/>
              <a:ahLst/>
              <a:cxnLst/>
              <a:rect l="l" t="t" r="r" b="b"/>
              <a:pathLst>
                <a:path w="11231" h="2781" extrusionOk="0">
                  <a:moveTo>
                    <a:pt x="7958" y="1"/>
                  </a:moveTo>
                  <a:cubicBezTo>
                    <a:pt x="3555" y="1"/>
                    <a:pt x="172" y="2328"/>
                    <a:pt x="132" y="2357"/>
                  </a:cubicBezTo>
                  <a:cubicBezTo>
                    <a:pt x="26" y="2431"/>
                    <a:pt x="0" y="2576"/>
                    <a:pt x="75" y="2682"/>
                  </a:cubicBezTo>
                  <a:cubicBezTo>
                    <a:pt x="119" y="2746"/>
                    <a:pt x="192" y="2781"/>
                    <a:pt x="266" y="2781"/>
                  </a:cubicBezTo>
                  <a:cubicBezTo>
                    <a:pt x="311" y="2781"/>
                    <a:pt x="359" y="2767"/>
                    <a:pt x="399" y="2739"/>
                  </a:cubicBezTo>
                  <a:cubicBezTo>
                    <a:pt x="439" y="2711"/>
                    <a:pt x="3708" y="466"/>
                    <a:pt x="7954" y="466"/>
                  </a:cubicBezTo>
                  <a:cubicBezTo>
                    <a:pt x="8900" y="466"/>
                    <a:pt x="9894" y="578"/>
                    <a:pt x="10912" y="850"/>
                  </a:cubicBezTo>
                  <a:cubicBezTo>
                    <a:pt x="10932" y="856"/>
                    <a:pt x="10953" y="858"/>
                    <a:pt x="10973" y="858"/>
                  </a:cubicBezTo>
                  <a:cubicBezTo>
                    <a:pt x="11075" y="858"/>
                    <a:pt x="11169" y="789"/>
                    <a:pt x="11197" y="685"/>
                  </a:cubicBezTo>
                  <a:cubicBezTo>
                    <a:pt x="11231" y="561"/>
                    <a:pt x="11158" y="434"/>
                    <a:pt x="11033" y="400"/>
                  </a:cubicBezTo>
                  <a:cubicBezTo>
                    <a:pt x="9974" y="117"/>
                    <a:pt x="8941" y="1"/>
                    <a:pt x="7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2540489" y="870103"/>
              <a:ext cx="336709" cy="267876"/>
            </a:xfrm>
            <a:custGeom>
              <a:avLst/>
              <a:gdLst/>
              <a:ahLst/>
              <a:cxnLst/>
              <a:rect l="l" t="t" r="r" b="b"/>
              <a:pathLst>
                <a:path w="10253" h="8157" extrusionOk="0">
                  <a:moveTo>
                    <a:pt x="10253" y="0"/>
                  </a:moveTo>
                  <a:lnTo>
                    <a:pt x="10253" y="0"/>
                  </a:lnTo>
                  <a:cubicBezTo>
                    <a:pt x="3729" y="1632"/>
                    <a:pt x="0" y="8156"/>
                    <a:pt x="0" y="8156"/>
                  </a:cubicBezTo>
                  <a:lnTo>
                    <a:pt x="10253" y="0"/>
                  </a:lnTo>
                  <a:close/>
                </a:path>
              </a:pathLst>
            </a:custGeom>
            <a:solidFill>
              <a:srgbClr val="215C54">
                <a:alpha val="23900"/>
              </a:srgbClr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2531721" y="862452"/>
              <a:ext cx="353950" cy="283179"/>
            </a:xfrm>
            <a:custGeom>
              <a:avLst/>
              <a:gdLst/>
              <a:ahLst/>
              <a:cxnLst/>
              <a:rect l="l" t="t" r="r" b="b"/>
              <a:pathLst>
                <a:path w="10778" h="8623" extrusionOk="0">
                  <a:moveTo>
                    <a:pt x="10520" y="1"/>
                  </a:moveTo>
                  <a:cubicBezTo>
                    <a:pt x="10502" y="1"/>
                    <a:pt x="10483" y="3"/>
                    <a:pt x="10464" y="8"/>
                  </a:cubicBezTo>
                  <a:cubicBezTo>
                    <a:pt x="3918" y="1645"/>
                    <a:pt x="103" y="8208"/>
                    <a:pt x="65" y="8274"/>
                  </a:cubicBezTo>
                  <a:cubicBezTo>
                    <a:pt x="1" y="8385"/>
                    <a:pt x="41" y="8528"/>
                    <a:pt x="152" y="8592"/>
                  </a:cubicBezTo>
                  <a:cubicBezTo>
                    <a:pt x="188" y="8612"/>
                    <a:pt x="228" y="8622"/>
                    <a:pt x="267" y="8622"/>
                  </a:cubicBezTo>
                  <a:cubicBezTo>
                    <a:pt x="348" y="8622"/>
                    <a:pt x="426" y="8580"/>
                    <a:pt x="470" y="8506"/>
                  </a:cubicBezTo>
                  <a:cubicBezTo>
                    <a:pt x="507" y="8441"/>
                    <a:pt x="4228" y="2048"/>
                    <a:pt x="10577" y="460"/>
                  </a:cubicBezTo>
                  <a:cubicBezTo>
                    <a:pt x="10701" y="429"/>
                    <a:pt x="10778" y="303"/>
                    <a:pt x="10746" y="178"/>
                  </a:cubicBezTo>
                  <a:cubicBezTo>
                    <a:pt x="10719" y="71"/>
                    <a:pt x="10624" y="1"/>
                    <a:pt x="10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2594049" y="1000211"/>
              <a:ext cx="336741" cy="229584"/>
            </a:xfrm>
            <a:custGeom>
              <a:avLst/>
              <a:gdLst/>
              <a:ahLst/>
              <a:cxnLst/>
              <a:rect l="l" t="t" r="r" b="b"/>
              <a:pathLst>
                <a:path w="10254" h="6991" extrusionOk="0">
                  <a:moveTo>
                    <a:pt x="10254" y="0"/>
                  </a:moveTo>
                  <a:cubicBezTo>
                    <a:pt x="5826" y="0"/>
                    <a:pt x="0" y="6990"/>
                    <a:pt x="0" y="6990"/>
                  </a:cubicBezTo>
                  <a:lnTo>
                    <a:pt x="10254" y="0"/>
                  </a:lnTo>
                  <a:close/>
                </a:path>
              </a:pathLst>
            </a:custGeom>
            <a:solidFill>
              <a:srgbClr val="215C54">
                <a:alpha val="23900"/>
              </a:srgbClr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2585478" y="992559"/>
              <a:ext cx="352931" cy="244888"/>
            </a:xfrm>
            <a:custGeom>
              <a:avLst/>
              <a:gdLst/>
              <a:ahLst/>
              <a:cxnLst/>
              <a:rect l="l" t="t" r="r" b="b"/>
              <a:pathLst>
                <a:path w="10747" h="7457" extrusionOk="0">
                  <a:moveTo>
                    <a:pt x="10515" y="0"/>
                  </a:moveTo>
                  <a:cubicBezTo>
                    <a:pt x="6030" y="0"/>
                    <a:pt x="323" y="6786"/>
                    <a:pt x="82" y="7074"/>
                  </a:cubicBezTo>
                  <a:cubicBezTo>
                    <a:pt x="1" y="7174"/>
                    <a:pt x="13" y="7320"/>
                    <a:pt x="112" y="7403"/>
                  </a:cubicBezTo>
                  <a:cubicBezTo>
                    <a:pt x="156" y="7439"/>
                    <a:pt x="209" y="7456"/>
                    <a:pt x="261" y="7456"/>
                  </a:cubicBezTo>
                  <a:cubicBezTo>
                    <a:pt x="328" y="7456"/>
                    <a:pt x="395" y="7428"/>
                    <a:pt x="441" y="7373"/>
                  </a:cubicBezTo>
                  <a:cubicBezTo>
                    <a:pt x="498" y="7304"/>
                    <a:pt x="6245" y="466"/>
                    <a:pt x="10515" y="466"/>
                  </a:cubicBezTo>
                  <a:cubicBezTo>
                    <a:pt x="10642" y="466"/>
                    <a:pt x="10747" y="362"/>
                    <a:pt x="10747" y="233"/>
                  </a:cubicBezTo>
                  <a:cubicBezTo>
                    <a:pt x="10747" y="104"/>
                    <a:pt x="10642" y="0"/>
                    <a:pt x="10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4" name="Google Shape;264;p27"/>
            <p:cNvSpPr/>
            <p:nvPr/>
          </p:nvSpPr>
          <p:spPr>
            <a:xfrm>
              <a:off x="2657625" y="1119974"/>
              <a:ext cx="324361" cy="204330"/>
            </a:xfrm>
            <a:custGeom>
              <a:avLst/>
              <a:gdLst/>
              <a:ahLst/>
              <a:cxnLst/>
              <a:rect l="l" t="t" r="r" b="b"/>
              <a:pathLst>
                <a:path w="9877" h="6222" extrusionOk="0">
                  <a:moveTo>
                    <a:pt x="9876" y="0"/>
                  </a:moveTo>
                  <a:cubicBezTo>
                    <a:pt x="4875" y="305"/>
                    <a:pt x="1" y="6221"/>
                    <a:pt x="1" y="6221"/>
                  </a:cubicBezTo>
                  <a:lnTo>
                    <a:pt x="9876" y="0"/>
                  </a:lnTo>
                  <a:close/>
                </a:path>
              </a:pathLst>
            </a:custGeom>
            <a:solidFill>
              <a:srgbClr val="215C54">
                <a:alpha val="23900"/>
              </a:srgbClr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5" name="Google Shape;265;p27"/>
            <p:cNvSpPr/>
            <p:nvPr/>
          </p:nvSpPr>
          <p:spPr>
            <a:xfrm>
              <a:off x="2649054" y="1112289"/>
              <a:ext cx="340814" cy="219667"/>
            </a:xfrm>
            <a:custGeom>
              <a:avLst/>
              <a:gdLst/>
              <a:ahLst/>
              <a:cxnLst/>
              <a:rect l="l" t="t" r="r" b="b"/>
              <a:pathLst>
                <a:path w="10378" h="6689" extrusionOk="0">
                  <a:moveTo>
                    <a:pt x="10138" y="1"/>
                  </a:moveTo>
                  <a:cubicBezTo>
                    <a:pt x="10133" y="1"/>
                    <a:pt x="10128" y="1"/>
                    <a:pt x="10124" y="1"/>
                  </a:cubicBezTo>
                  <a:cubicBezTo>
                    <a:pt x="5079" y="309"/>
                    <a:pt x="284" y="6062"/>
                    <a:pt x="82" y="6308"/>
                  </a:cubicBezTo>
                  <a:cubicBezTo>
                    <a:pt x="0" y="6407"/>
                    <a:pt x="15" y="6553"/>
                    <a:pt x="114" y="6635"/>
                  </a:cubicBezTo>
                  <a:cubicBezTo>
                    <a:pt x="158" y="6671"/>
                    <a:pt x="210" y="6688"/>
                    <a:pt x="262" y="6688"/>
                  </a:cubicBezTo>
                  <a:cubicBezTo>
                    <a:pt x="329" y="6688"/>
                    <a:pt x="396" y="6660"/>
                    <a:pt x="442" y="6604"/>
                  </a:cubicBezTo>
                  <a:cubicBezTo>
                    <a:pt x="490" y="6546"/>
                    <a:pt x="5308" y="762"/>
                    <a:pt x="10151" y="466"/>
                  </a:cubicBezTo>
                  <a:cubicBezTo>
                    <a:pt x="10280" y="459"/>
                    <a:pt x="10378" y="348"/>
                    <a:pt x="10371" y="219"/>
                  </a:cubicBezTo>
                  <a:cubicBezTo>
                    <a:pt x="10362" y="96"/>
                    <a:pt x="10263" y="1"/>
                    <a:pt x="10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6" name="Google Shape;266;p27"/>
            <p:cNvSpPr/>
            <p:nvPr/>
          </p:nvSpPr>
          <p:spPr>
            <a:xfrm>
              <a:off x="2716472" y="1237405"/>
              <a:ext cx="329090" cy="176022"/>
            </a:xfrm>
            <a:custGeom>
              <a:avLst/>
              <a:gdLst/>
              <a:ahLst/>
              <a:cxnLst/>
              <a:rect l="l" t="t" r="r" b="b"/>
              <a:pathLst>
                <a:path w="10021" h="5360" extrusionOk="0">
                  <a:moveTo>
                    <a:pt x="10020" y="0"/>
                  </a:moveTo>
                  <a:cubicBezTo>
                    <a:pt x="4485" y="20"/>
                    <a:pt x="1" y="5360"/>
                    <a:pt x="1" y="5360"/>
                  </a:cubicBezTo>
                  <a:lnTo>
                    <a:pt x="10020" y="0"/>
                  </a:lnTo>
                  <a:close/>
                </a:path>
              </a:pathLst>
            </a:custGeom>
            <a:solidFill>
              <a:srgbClr val="215C54">
                <a:alpha val="23900"/>
              </a:srgbClr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7" name="Google Shape;267;p27"/>
            <p:cNvSpPr/>
            <p:nvPr/>
          </p:nvSpPr>
          <p:spPr>
            <a:xfrm>
              <a:off x="2707902" y="1229754"/>
              <a:ext cx="345345" cy="191326"/>
            </a:xfrm>
            <a:custGeom>
              <a:avLst/>
              <a:gdLst/>
              <a:ahLst/>
              <a:cxnLst/>
              <a:rect l="l" t="t" r="r" b="b"/>
              <a:pathLst>
                <a:path w="10516" h="5826" extrusionOk="0">
                  <a:moveTo>
                    <a:pt x="10281" y="0"/>
                  </a:moveTo>
                  <a:cubicBezTo>
                    <a:pt x="4701" y="20"/>
                    <a:pt x="269" y="5222"/>
                    <a:pt x="83" y="5443"/>
                  </a:cubicBezTo>
                  <a:cubicBezTo>
                    <a:pt x="0" y="5542"/>
                    <a:pt x="14" y="5688"/>
                    <a:pt x="112" y="5771"/>
                  </a:cubicBezTo>
                  <a:cubicBezTo>
                    <a:pt x="155" y="5808"/>
                    <a:pt x="208" y="5826"/>
                    <a:pt x="262" y="5826"/>
                  </a:cubicBezTo>
                  <a:cubicBezTo>
                    <a:pt x="327" y="5826"/>
                    <a:pt x="394" y="5797"/>
                    <a:pt x="440" y="5743"/>
                  </a:cubicBezTo>
                  <a:cubicBezTo>
                    <a:pt x="484" y="5691"/>
                    <a:pt x="4922" y="486"/>
                    <a:pt x="10282" y="466"/>
                  </a:cubicBezTo>
                  <a:cubicBezTo>
                    <a:pt x="10411" y="466"/>
                    <a:pt x="10515" y="361"/>
                    <a:pt x="10514" y="233"/>
                  </a:cubicBezTo>
                  <a:cubicBezTo>
                    <a:pt x="10514" y="104"/>
                    <a:pt x="10410" y="0"/>
                    <a:pt x="10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2762381" y="1329222"/>
              <a:ext cx="321438" cy="199010"/>
            </a:xfrm>
            <a:custGeom>
              <a:avLst/>
              <a:gdLst/>
              <a:ahLst/>
              <a:cxnLst/>
              <a:rect l="l" t="t" r="r" b="b"/>
              <a:pathLst>
                <a:path w="9788" h="6060" extrusionOk="0">
                  <a:moveTo>
                    <a:pt x="9788" y="1"/>
                  </a:moveTo>
                  <a:cubicBezTo>
                    <a:pt x="5128" y="1"/>
                    <a:pt x="0" y="6059"/>
                    <a:pt x="0" y="6059"/>
                  </a:cubicBezTo>
                  <a:lnTo>
                    <a:pt x="9788" y="1"/>
                  </a:lnTo>
                  <a:close/>
                </a:path>
              </a:pathLst>
            </a:custGeom>
            <a:solidFill>
              <a:srgbClr val="215C54">
                <a:alpha val="23900"/>
              </a:srgbClr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69" name="Google Shape;269;p27"/>
            <p:cNvSpPr/>
            <p:nvPr/>
          </p:nvSpPr>
          <p:spPr>
            <a:xfrm>
              <a:off x="2753810" y="1321571"/>
              <a:ext cx="337661" cy="214314"/>
            </a:xfrm>
            <a:custGeom>
              <a:avLst/>
              <a:gdLst/>
              <a:ahLst/>
              <a:cxnLst/>
              <a:rect l="l" t="t" r="r" b="b"/>
              <a:pathLst>
                <a:path w="10282" h="6526" extrusionOk="0">
                  <a:moveTo>
                    <a:pt x="10049" y="0"/>
                  </a:moveTo>
                  <a:cubicBezTo>
                    <a:pt x="5334" y="0"/>
                    <a:pt x="296" y="5891"/>
                    <a:pt x="84" y="6142"/>
                  </a:cubicBezTo>
                  <a:cubicBezTo>
                    <a:pt x="1" y="6240"/>
                    <a:pt x="13" y="6387"/>
                    <a:pt x="111" y="6470"/>
                  </a:cubicBezTo>
                  <a:cubicBezTo>
                    <a:pt x="155" y="6507"/>
                    <a:pt x="209" y="6525"/>
                    <a:pt x="261" y="6525"/>
                  </a:cubicBezTo>
                  <a:cubicBezTo>
                    <a:pt x="328" y="6525"/>
                    <a:pt x="394" y="6497"/>
                    <a:pt x="440" y="6442"/>
                  </a:cubicBezTo>
                  <a:cubicBezTo>
                    <a:pt x="491" y="6383"/>
                    <a:pt x="5549" y="467"/>
                    <a:pt x="10049" y="467"/>
                  </a:cubicBezTo>
                  <a:cubicBezTo>
                    <a:pt x="10178" y="467"/>
                    <a:pt x="10282" y="363"/>
                    <a:pt x="10282" y="234"/>
                  </a:cubicBezTo>
                  <a:cubicBezTo>
                    <a:pt x="10282" y="105"/>
                    <a:pt x="10178" y="0"/>
                    <a:pt x="10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</p:grpSp>
      <p:pic>
        <p:nvPicPr>
          <p:cNvPr id="1034" name="Picture 10" descr="Kids Helpline Knowledge Quiz | Kids Helpline">
            <a:extLst>
              <a:ext uri="{FF2B5EF4-FFF2-40B4-BE49-F238E27FC236}">
                <a16:creationId xmlns:a16="http://schemas.microsoft.com/office/drawing/2014/main" id="{49F320D2-3563-C882-E733-B6E40B29D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033" y="3693848"/>
            <a:ext cx="3523332" cy="24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85AA21-30A6-A54F-A90F-C10C77B7A054}"/>
              </a:ext>
            </a:extLst>
          </p:cNvPr>
          <p:cNvSpPr txBox="1"/>
          <p:nvPr/>
        </p:nvSpPr>
        <p:spPr>
          <a:xfrm>
            <a:off x="2869765" y="990513"/>
            <a:ext cx="9994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chăn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cừu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dối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16E0A7-03A4-7F50-76F6-C966AA7927E0}"/>
              </a:ext>
            </a:extLst>
          </p:cNvPr>
          <p:cNvSpPr txBox="1"/>
          <p:nvPr/>
        </p:nvSpPr>
        <p:spPr>
          <a:xfrm>
            <a:off x="568627" y="2692334"/>
            <a:ext cx="11593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dối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hậu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D6C639-93EB-35AF-03C2-4402E610AF0A}"/>
              </a:ext>
            </a:extLst>
          </p:cNvPr>
          <p:cNvSpPr txBox="1"/>
          <p:nvPr/>
        </p:nvSpPr>
        <p:spPr>
          <a:xfrm>
            <a:off x="867614" y="4609672"/>
            <a:ext cx="9994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rút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chuyện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chăn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cừu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 Questions | GPII Unified Listing">
            <a:extLst>
              <a:ext uri="{FF2B5EF4-FFF2-40B4-BE49-F238E27FC236}">
                <a16:creationId xmlns:a16="http://schemas.microsoft.com/office/drawing/2014/main" id="{B752388B-BF75-10C5-6C88-1C10806B8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9" y="2711302"/>
            <a:ext cx="3388576" cy="414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40DDFE-0D31-F84C-8C2B-60232B028BC8}"/>
              </a:ext>
            </a:extLst>
          </p:cNvPr>
          <p:cNvSpPr txBox="1"/>
          <p:nvPr/>
        </p:nvSpPr>
        <p:spPr>
          <a:xfrm>
            <a:off x="3380127" y="1228397"/>
            <a:ext cx="836884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dối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xấu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tránh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Cậu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chăn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cừu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dối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quá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đánh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mất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niềm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tin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mọi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chịu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hậu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lỗi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lầm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dối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ấy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25"/>
          <p:cNvGrpSpPr/>
          <p:nvPr/>
        </p:nvGrpSpPr>
        <p:grpSpPr>
          <a:xfrm>
            <a:off x="10071824" y="5485332"/>
            <a:ext cx="1666004" cy="1251919"/>
            <a:chOff x="3402541" y="2335632"/>
            <a:chExt cx="1464631" cy="1100597"/>
          </a:xfrm>
        </p:grpSpPr>
        <p:sp>
          <p:nvSpPr>
            <p:cNvPr id="187" name="Google Shape;187;p25"/>
            <p:cNvSpPr/>
            <p:nvPr/>
          </p:nvSpPr>
          <p:spPr>
            <a:xfrm>
              <a:off x="3422277" y="2439764"/>
              <a:ext cx="1430904" cy="979716"/>
            </a:xfrm>
            <a:custGeom>
              <a:avLst/>
              <a:gdLst/>
              <a:ahLst/>
              <a:cxnLst/>
              <a:rect l="l" t="t" r="r" b="b"/>
              <a:pathLst>
                <a:path w="43572" h="29833" extrusionOk="0">
                  <a:moveTo>
                    <a:pt x="18772" y="0"/>
                  </a:moveTo>
                  <a:lnTo>
                    <a:pt x="2384" y="17171"/>
                  </a:lnTo>
                  <a:cubicBezTo>
                    <a:pt x="2384" y="17171"/>
                    <a:pt x="1" y="20886"/>
                    <a:pt x="3062" y="23489"/>
                  </a:cubicBezTo>
                  <a:lnTo>
                    <a:pt x="25207" y="29833"/>
                  </a:lnTo>
                  <a:cubicBezTo>
                    <a:pt x="25207" y="29833"/>
                    <a:pt x="25533" y="29722"/>
                    <a:pt x="27378" y="27645"/>
                  </a:cubicBezTo>
                  <a:lnTo>
                    <a:pt x="43319" y="9344"/>
                  </a:lnTo>
                  <a:cubicBezTo>
                    <a:pt x="43571" y="9055"/>
                    <a:pt x="43525" y="8612"/>
                    <a:pt x="43218" y="8384"/>
                  </a:cubicBezTo>
                  <a:cubicBezTo>
                    <a:pt x="43027" y="8243"/>
                    <a:pt x="42800" y="8093"/>
                    <a:pt x="42557" y="7972"/>
                  </a:cubicBezTo>
                  <a:lnTo>
                    <a:pt x="187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188" name="Google Shape;188;p25"/>
            <p:cNvSpPr/>
            <p:nvPr/>
          </p:nvSpPr>
          <p:spPr>
            <a:xfrm>
              <a:off x="3402541" y="2421341"/>
              <a:ext cx="1464631" cy="1014887"/>
            </a:xfrm>
            <a:custGeom>
              <a:avLst/>
              <a:gdLst/>
              <a:ahLst/>
              <a:cxnLst/>
              <a:rect l="l" t="t" r="r" b="b"/>
              <a:pathLst>
                <a:path w="44599" h="30904" extrusionOk="0">
                  <a:moveTo>
                    <a:pt x="19512" y="1122"/>
                  </a:moveTo>
                  <a:lnTo>
                    <a:pt x="42971" y="8985"/>
                  </a:lnTo>
                  <a:cubicBezTo>
                    <a:pt x="43148" y="9075"/>
                    <a:pt x="43335" y="9193"/>
                    <a:pt x="43529" y="9336"/>
                  </a:cubicBezTo>
                  <a:cubicBezTo>
                    <a:pt x="43579" y="9374"/>
                    <a:pt x="43592" y="9425"/>
                    <a:pt x="43595" y="9452"/>
                  </a:cubicBezTo>
                  <a:cubicBezTo>
                    <a:pt x="43598" y="9481"/>
                    <a:pt x="43597" y="9535"/>
                    <a:pt x="43553" y="9585"/>
                  </a:cubicBezTo>
                  <a:lnTo>
                    <a:pt x="27614" y="27882"/>
                  </a:lnTo>
                  <a:cubicBezTo>
                    <a:pt x="26471" y="29170"/>
                    <a:pt x="25934" y="29673"/>
                    <a:pt x="25715" y="29859"/>
                  </a:cubicBezTo>
                  <a:lnTo>
                    <a:pt x="3902" y="23611"/>
                  </a:lnTo>
                  <a:cubicBezTo>
                    <a:pt x="1441" y="21427"/>
                    <a:pt x="3139" y="18417"/>
                    <a:pt x="3373" y="18032"/>
                  </a:cubicBezTo>
                  <a:lnTo>
                    <a:pt x="19512" y="1122"/>
                  </a:lnTo>
                  <a:close/>
                  <a:moveTo>
                    <a:pt x="19234" y="1"/>
                  </a:moveTo>
                  <a:lnTo>
                    <a:pt x="2633" y="17396"/>
                  </a:lnTo>
                  <a:lnTo>
                    <a:pt x="2575" y="17469"/>
                  </a:lnTo>
                  <a:cubicBezTo>
                    <a:pt x="2549" y="17510"/>
                    <a:pt x="0" y="21575"/>
                    <a:pt x="3347" y="24420"/>
                  </a:cubicBezTo>
                  <a:lnTo>
                    <a:pt x="3428" y="24489"/>
                  </a:lnTo>
                  <a:lnTo>
                    <a:pt x="25820" y="30903"/>
                  </a:lnTo>
                  <a:lnTo>
                    <a:pt x="25964" y="30855"/>
                  </a:lnTo>
                  <a:cubicBezTo>
                    <a:pt x="26261" y="30754"/>
                    <a:pt x="27062" y="29972"/>
                    <a:pt x="28346" y="28526"/>
                  </a:cubicBezTo>
                  <a:lnTo>
                    <a:pt x="44289" y="10225"/>
                  </a:lnTo>
                  <a:cubicBezTo>
                    <a:pt x="44498" y="9984"/>
                    <a:pt x="44599" y="9664"/>
                    <a:pt x="44564" y="9347"/>
                  </a:cubicBezTo>
                  <a:cubicBezTo>
                    <a:pt x="44529" y="9032"/>
                    <a:pt x="44363" y="8742"/>
                    <a:pt x="44109" y="8553"/>
                  </a:cubicBezTo>
                  <a:cubicBezTo>
                    <a:pt x="43860" y="8368"/>
                    <a:pt x="43612" y="8215"/>
                    <a:pt x="43375" y="8097"/>
                  </a:cubicBezTo>
                  <a:lnTo>
                    <a:pt x="19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189" name="Google Shape;189;p25"/>
            <p:cNvSpPr/>
            <p:nvPr/>
          </p:nvSpPr>
          <p:spPr>
            <a:xfrm>
              <a:off x="3522501" y="2407155"/>
              <a:ext cx="1333238" cy="958698"/>
            </a:xfrm>
            <a:custGeom>
              <a:avLst/>
              <a:gdLst/>
              <a:ahLst/>
              <a:cxnLst/>
              <a:rect l="l" t="t" r="r" b="b"/>
              <a:pathLst>
                <a:path w="40598" h="29193" extrusionOk="0">
                  <a:moveTo>
                    <a:pt x="19203" y="0"/>
                  </a:moveTo>
                  <a:lnTo>
                    <a:pt x="1465" y="18659"/>
                  </a:lnTo>
                  <a:cubicBezTo>
                    <a:pt x="1465" y="18659"/>
                    <a:pt x="1" y="21757"/>
                    <a:pt x="1533" y="23604"/>
                  </a:cubicBezTo>
                  <a:lnTo>
                    <a:pt x="21604" y="29192"/>
                  </a:lnTo>
                  <a:lnTo>
                    <a:pt x="39399" y="9729"/>
                  </a:lnTo>
                  <a:lnTo>
                    <a:pt x="40483" y="5340"/>
                  </a:lnTo>
                  <a:cubicBezTo>
                    <a:pt x="40597" y="4873"/>
                    <a:pt x="40303" y="4405"/>
                    <a:pt x="39833" y="4307"/>
                  </a:cubicBezTo>
                  <a:lnTo>
                    <a:pt x="19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190" name="Google Shape;190;p25"/>
            <p:cNvSpPr/>
            <p:nvPr/>
          </p:nvSpPr>
          <p:spPr>
            <a:xfrm>
              <a:off x="3513667" y="2398387"/>
              <a:ext cx="1348410" cy="976497"/>
            </a:xfrm>
            <a:custGeom>
              <a:avLst/>
              <a:gdLst/>
              <a:ahLst/>
              <a:cxnLst/>
              <a:rect l="l" t="t" r="r" b="b"/>
              <a:pathLst>
                <a:path w="41060" h="29735" extrusionOk="0">
                  <a:moveTo>
                    <a:pt x="19555" y="532"/>
                  </a:moveTo>
                  <a:lnTo>
                    <a:pt x="40053" y="4813"/>
                  </a:lnTo>
                  <a:cubicBezTo>
                    <a:pt x="40214" y="4846"/>
                    <a:pt x="40352" y="4942"/>
                    <a:pt x="40440" y="5082"/>
                  </a:cubicBezTo>
                  <a:cubicBezTo>
                    <a:pt x="40528" y="5222"/>
                    <a:pt x="40555" y="5387"/>
                    <a:pt x="40515" y="5548"/>
                  </a:cubicBezTo>
                  <a:lnTo>
                    <a:pt x="39446" y="9877"/>
                  </a:lnTo>
                  <a:lnTo>
                    <a:pt x="21794" y="29185"/>
                  </a:lnTo>
                  <a:lnTo>
                    <a:pt x="1942" y="23657"/>
                  </a:lnTo>
                  <a:cubicBezTo>
                    <a:pt x="684" y="22045"/>
                    <a:pt x="1792" y="19394"/>
                    <a:pt x="1939" y="19064"/>
                  </a:cubicBezTo>
                  <a:lnTo>
                    <a:pt x="19555" y="532"/>
                  </a:lnTo>
                  <a:close/>
                  <a:moveTo>
                    <a:pt x="19389" y="0"/>
                  </a:moveTo>
                  <a:lnTo>
                    <a:pt x="1558" y="18758"/>
                  </a:lnTo>
                  <a:lnTo>
                    <a:pt x="1531" y="18787"/>
                  </a:lnTo>
                  <a:lnTo>
                    <a:pt x="1513" y="18821"/>
                  </a:lnTo>
                  <a:cubicBezTo>
                    <a:pt x="1451" y="18954"/>
                    <a:pt x="0" y="22083"/>
                    <a:pt x="1614" y="24027"/>
                  </a:cubicBezTo>
                  <a:lnTo>
                    <a:pt x="1663" y="24085"/>
                  </a:lnTo>
                  <a:lnTo>
                    <a:pt x="21951" y="29735"/>
                  </a:lnTo>
                  <a:lnTo>
                    <a:pt x="39848" y="10160"/>
                  </a:lnTo>
                  <a:lnTo>
                    <a:pt x="39889" y="10114"/>
                  </a:lnTo>
                  <a:lnTo>
                    <a:pt x="40988" y="5665"/>
                  </a:lnTo>
                  <a:cubicBezTo>
                    <a:pt x="41060" y="5375"/>
                    <a:pt x="41011" y="5076"/>
                    <a:pt x="40853" y="4822"/>
                  </a:cubicBezTo>
                  <a:cubicBezTo>
                    <a:pt x="40694" y="4569"/>
                    <a:pt x="40445" y="4396"/>
                    <a:pt x="40152" y="4336"/>
                  </a:cubicBezTo>
                  <a:lnTo>
                    <a:pt x="193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191" name="Google Shape;191;p25"/>
            <p:cNvSpPr/>
            <p:nvPr/>
          </p:nvSpPr>
          <p:spPr>
            <a:xfrm>
              <a:off x="3554387" y="3080251"/>
              <a:ext cx="458643" cy="114677"/>
            </a:xfrm>
            <a:custGeom>
              <a:avLst/>
              <a:gdLst/>
              <a:ahLst/>
              <a:cxnLst/>
              <a:rect l="l" t="t" r="r" b="b"/>
              <a:pathLst>
                <a:path w="13966" h="3492" extrusionOk="0">
                  <a:moveTo>
                    <a:pt x="0" y="0"/>
                  </a:moveTo>
                  <a:lnTo>
                    <a:pt x="13965" y="349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192" name="Google Shape;192;p25"/>
            <p:cNvSpPr/>
            <p:nvPr/>
          </p:nvSpPr>
          <p:spPr>
            <a:xfrm>
              <a:off x="3552548" y="3072501"/>
              <a:ext cx="462551" cy="130178"/>
            </a:xfrm>
            <a:custGeom>
              <a:avLst/>
              <a:gdLst/>
              <a:ahLst/>
              <a:cxnLst/>
              <a:rect l="l" t="t" r="r" b="b"/>
              <a:pathLst>
                <a:path w="14085" h="3964" extrusionOk="0">
                  <a:moveTo>
                    <a:pt x="118" y="1"/>
                  </a:moveTo>
                  <a:lnTo>
                    <a:pt x="1" y="475"/>
                  </a:lnTo>
                  <a:lnTo>
                    <a:pt x="13967" y="3964"/>
                  </a:lnTo>
                  <a:lnTo>
                    <a:pt x="14085" y="3490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193" name="Google Shape;193;p25"/>
            <p:cNvSpPr/>
            <p:nvPr/>
          </p:nvSpPr>
          <p:spPr>
            <a:xfrm>
              <a:off x="3550972" y="3142382"/>
              <a:ext cx="175727" cy="35763"/>
            </a:xfrm>
            <a:custGeom>
              <a:avLst/>
              <a:gdLst/>
              <a:ahLst/>
              <a:cxnLst/>
              <a:rect l="l" t="t" r="r" b="b"/>
              <a:pathLst>
                <a:path w="5351" h="1089" extrusionOk="0">
                  <a:moveTo>
                    <a:pt x="0" y="1"/>
                  </a:moveTo>
                  <a:lnTo>
                    <a:pt x="5351" y="108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194" name="Google Shape;194;p25"/>
            <p:cNvSpPr/>
            <p:nvPr/>
          </p:nvSpPr>
          <p:spPr>
            <a:xfrm>
              <a:off x="3549330" y="3134698"/>
              <a:ext cx="178879" cy="51460"/>
            </a:xfrm>
            <a:custGeom>
              <a:avLst/>
              <a:gdLst/>
              <a:ahLst/>
              <a:cxnLst/>
              <a:rect l="l" t="t" r="r" b="b"/>
              <a:pathLst>
                <a:path w="5447" h="1567" extrusionOk="0">
                  <a:moveTo>
                    <a:pt x="97" y="0"/>
                  </a:moveTo>
                  <a:lnTo>
                    <a:pt x="1" y="479"/>
                  </a:lnTo>
                  <a:lnTo>
                    <a:pt x="5350" y="1566"/>
                  </a:lnTo>
                  <a:lnTo>
                    <a:pt x="5447" y="108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195" name="Google Shape;195;p25"/>
            <p:cNvSpPr/>
            <p:nvPr/>
          </p:nvSpPr>
          <p:spPr>
            <a:xfrm>
              <a:off x="4231917" y="3247663"/>
              <a:ext cx="13891" cy="118158"/>
            </a:xfrm>
            <a:custGeom>
              <a:avLst/>
              <a:gdLst/>
              <a:ahLst/>
              <a:cxnLst/>
              <a:rect l="l" t="t" r="r" b="b"/>
              <a:pathLst>
                <a:path w="423" h="3598" extrusionOk="0">
                  <a:moveTo>
                    <a:pt x="423" y="0"/>
                  </a:moveTo>
                  <a:lnTo>
                    <a:pt x="1" y="359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196" name="Google Shape;196;p25"/>
            <p:cNvSpPr/>
            <p:nvPr/>
          </p:nvSpPr>
          <p:spPr>
            <a:xfrm>
              <a:off x="4223938" y="3246645"/>
              <a:ext cx="29819" cy="120030"/>
            </a:xfrm>
            <a:custGeom>
              <a:avLst/>
              <a:gdLst/>
              <a:ahLst/>
              <a:cxnLst/>
              <a:rect l="l" t="t" r="r" b="b"/>
              <a:pathLst>
                <a:path w="908" h="3655" extrusionOk="0">
                  <a:moveTo>
                    <a:pt x="423" y="0"/>
                  </a:moveTo>
                  <a:lnTo>
                    <a:pt x="1" y="3599"/>
                  </a:lnTo>
                  <a:lnTo>
                    <a:pt x="485" y="3654"/>
                  </a:lnTo>
                  <a:lnTo>
                    <a:pt x="907" y="57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197" name="Google Shape;197;p25"/>
            <p:cNvSpPr/>
            <p:nvPr/>
          </p:nvSpPr>
          <p:spPr>
            <a:xfrm>
              <a:off x="4712710" y="2647765"/>
              <a:ext cx="122723" cy="125810"/>
            </a:xfrm>
            <a:custGeom>
              <a:avLst/>
              <a:gdLst/>
              <a:ahLst/>
              <a:cxnLst/>
              <a:rect l="l" t="t" r="r" b="b"/>
              <a:pathLst>
                <a:path w="3737" h="3831" extrusionOk="0">
                  <a:moveTo>
                    <a:pt x="3737" y="0"/>
                  </a:moveTo>
                  <a:lnTo>
                    <a:pt x="1" y="383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198" name="Google Shape;198;p25"/>
            <p:cNvSpPr/>
            <p:nvPr/>
          </p:nvSpPr>
          <p:spPr>
            <a:xfrm>
              <a:off x="4706963" y="2642182"/>
              <a:ext cx="134184" cy="136976"/>
            </a:xfrm>
            <a:custGeom>
              <a:avLst/>
              <a:gdLst/>
              <a:ahLst/>
              <a:cxnLst/>
              <a:rect l="l" t="t" r="r" b="b"/>
              <a:pathLst>
                <a:path w="4086" h="4171" extrusionOk="0">
                  <a:moveTo>
                    <a:pt x="3737" y="0"/>
                  </a:moveTo>
                  <a:lnTo>
                    <a:pt x="1" y="3830"/>
                  </a:lnTo>
                  <a:lnTo>
                    <a:pt x="349" y="4171"/>
                  </a:lnTo>
                  <a:lnTo>
                    <a:pt x="4086" y="340"/>
                  </a:lnTo>
                  <a:lnTo>
                    <a:pt x="3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199" name="Google Shape;199;p25"/>
            <p:cNvSpPr/>
            <p:nvPr/>
          </p:nvSpPr>
          <p:spPr>
            <a:xfrm>
              <a:off x="3511270" y="2351559"/>
              <a:ext cx="1340890" cy="860309"/>
            </a:xfrm>
            <a:custGeom>
              <a:avLst/>
              <a:gdLst/>
              <a:ahLst/>
              <a:cxnLst/>
              <a:rect l="l" t="t" r="r" b="b"/>
              <a:pathLst>
                <a:path w="40831" h="26197" extrusionOk="0">
                  <a:moveTo>
                    <a:pt x="20733" y="1"/>
                  </a:moveTo>
                  <a:cubicBezTo>
                    <a:pt x="18770" y="1"/>
                    <a:pt x="18014" y="391"/>
                    <a:pt x="18014" y="391"/>
                  </a:cubicBezTo>
                  <a:lnTo>
                    <a:pt x="0" y="19748"/>
                  </a:lnTo>
                  <a:lnTo>
                    <a:pt x="22908" y="26197"/>
                  </a:lnTo>
                  <a:lnTo>
                    <a:pt x="40422" y="7085"/>
                  </a:lnTo>
                  <a:cubicBezTo>
                    <a:pt x="40830" y="6639"/>
                    <a:pt x="40684" y="5924"/>
                    <a:pt x="40133" y="5675"/>
                  </a:cubicBezTo>
                  <a:cubicBezTo>
                    <a:pt x="29680" y="932"/>
                    <a:pt x="23766" y="1"/>
                    <a:pt x="20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200" name="Google Shape;200;p25"/>
            <p:cNvSpPr/>
            <p:nvPr/>
          </p:nvSpPr>
          <p:spPr>
            <a:xfrm>
              <a:off x="3481715" y="2335632"/>
              <a:ext cx="1382728" cy="894332"/>
            </a:xfrm>
            <a:custGeom>
              <a:avLst/>
              <a:gdLst/>
              <a:ahLst/>
              <a:cxnLst/>
              <a:rect l="l" t="t" r="r" b="b"/>
              <a:pathLst>
                <a:path w="42105" h="27233" extrusionOk="0">
                  <a:moveTo>
                    <a:pt x="21616" y="985"/>
                  </a:moveTo>
                  <a:cubicBezTo>
                    <a:pt x="24553" y="985"/>
                    <a:pt x="30412" y="1877"/>
                    <a:pt x="40832" y="6604"/>
                  </a:cubicBezTo>
                  <a:cubicBezTo>
                    <a:pt x="40948" y="6653"/>
                    <a:pt x="41033" y="6761"/>
                    <a:pt x="41059" y="6889"/>
                  </a:cubicBezTo>
                  <a:cubicBezTo>
                    <a:pt x="41085" y="7017"/>
                    <a:pt x="41051" y="7146"/>
                    <a:pt x="40963" y="7241"/>
                  </a:cubicBezTo>
                  <a:lnTo>
                    <a:pt x="23652" y="26131"/>
                  </a:lnTo>
                  <a:lnTo>
                    <a:pt x="1802" y="19980"/>
                  </a:lnTo>
                  <a:lnTo>
                    <a:pt x="19199" y="1285"/>
                  </a:lnTo>
                  <a:cubicBezTo>
                    <a:pt x="19414" y="1207"/>
                    <a:pt x="20152" y="985"/>
                    <a:pt x="21616" y="985"/>
                  </a:cubicBezTo>
                  <a:close/>
                  <a:moveTo>
                    <a:pt x="21628" y="1"/>
                  </a:moveTo>
                  <a:cubicBezTo>
                    <a:pt x="19607" y="1"/>
                    <a:pt x="18773" y="401"/>
                    <a:pt x="18691" y="443"/>
                  </a:cubicBezTo>
                  <a:lnTo>
                    <a:pt x="18616" y="482"/>
                  </a:lnTo>
                  <a:lnTo>
                    <a:pt x="0" y="20484"/>
                  </a:lnTo>
                  <a:lnTo>
                    <a:pt x="23964" y="27233"/>
                  </a:lnTo>
                  <a:lnTo>
                    <a:pt x="41682" y="7899"/>
                  </a:lnTo>
                  <a:cubicBezTo>
                    <a:pt x="41983" y="7571"/>
                    <a:pt x="42105" y="7131"/>
                    <a:pt x="42014" y="6694"/>
                  </a:cubicBezTo>
                  <a:cubicBezTo>
                    <a:pt x="41925" y="6256"/>
                    <a:pt x="41640" y="5899"/>
                    <a:pt x="41234" y="5716"/>
                  </a:cubicBezTo>
                  <a:cubicBezTo>
                    <a:pt x="30757" y="963"/>
                    <a:pt x="24764" y="1"/>
                    <a:pt x="21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4F01163-4DBB-0D31-14DE-23167DC4C498}"/>
              </a:ext>
            </a:extLst>
          </p:cNvPr>
          <p:cNvSpPr txBox="1"/>
          <p:nvPr/>
        </p:nvSpPr>
        <p:spPr>
          <a:xfrm>
            <a:off x="1875621" y="1274050"/>
            <a:ext cx="8228029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CHỦ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ĐỀ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7: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THẬT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99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99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37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7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20: </a:t>
            </a:r>
            <a:r>
              <a:rPr lang="en-US" sz="37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7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7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37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7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dối</a:t>
            </a:r>
            <a:endParaRPr lang="en-US" sz="37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074" name="Picture 2" descr="Honest White Transparent, Retro Honest Cartoon Character Huangfa Boy,  Vintage, Meiman, Cartoon PNG Image For Free Download">
            <a:extLst>
              <a:ext uri="{FF2B5EF4-FFF2-40B4-BE49-F238E27FC236}">
                <a16:creationId xmlns:a16="http://schemas.microsoft.com/office/drawing/2014/main" id="{516C32BA-FE28-D3C9-21E6-EA44D5A7C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269" y="2708988"/>
            <a:ext cx="4287235" cy="428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733255D-FFB6-47E3-8844-DA402DCA6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961" y="2308304"/>
            <a:ext cx="3129726" cy="254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30"/>
          <p:cNvGrpSpPr/>
          <p:nvPr/>
        </p:nvGrpSpPr>
        <p:grpSpPr>
          <a:xfrm rot="-5400000">
            <a:off x="677339" y="568353"/>
            <a:ext cx="857251" cy="897035"/>
            <a:chOff x="3764293" y="860974"/>
            <a:chExt cx="827272" cy="941950"/>
          </a:xfrm>
        </p:grpSpPr>
        <p:sp>
          <p:nvSpPr>
            <p:cNvPr id="326" name="Google Shape;326;p30"/>
            <p:cNvSpPr/>
            <p:nvPr/>
          </p:nvSpPr>
          <p:spPr>
            <a:xfrm>
              <a:off x="3764293" y="860974"/>
              <a:ext cx="827272" cy="941950"/>
            </a:xfrm>
            <a:custGeom>
              <a:avLst/>
              <a:gdLst/>
              <a:ahLst/>
              <a:cxnLst/>
              <a:rect l="l" t="t" r="r" b="b"/>
              <a:pathLst>
                <a:path w="25191" h="28683" extrusionOk="0">
                  <a:moveTo>
                    <a:pt x="19426" y="1067"/>
                  </a:moveTo>
                  <a:cubicBezTo>
                    <a:pt x="19681" y="1067"/>
                    <a:pt x="19944" y="1173"/>
                    <a:pt x="20196" y="1385"/>
                  </a:cubicBezTo>
                  <a:cubicBezTo>
                    <a:pt x="21361" y="2370"/>
                    <a:pt x="22527" y="3357"/>
                    <a:pt x="23690" y="4346"/>
                  </a:cubicBezTo>
                  <a:cubicBezTo>
                    <a:pt x="24207" y="4785"/>
                    <a:pt x="24265" y="5411"/>
                    <a:pt x="23834" y="5927"/>
                  </a:cubicBezTo>
                  <a:cubicBezTo>
                    <a:pt x="23288" y="6579"/>
                    <a:pt x="22735" y="7225"/>
                    <a:pt x="22180" y="7881"/>
                  </a:cubicBezTo>
                  <a:cubicBezTo>
                    <a:pt x="20424" y="6394"/>
                    <a:pt x="18696" y="4931"/>
                    <a:pt x="16954" y="3454"/>
                  </a:cubicBezTo>
                  <a:cubicBezTo>
                    <a:pt x="16986" y="3407"/>
                    <a:pt x="17020" y="3350"/>
                    <a:pt x="17062" y="3299"/>
                  </a:cubicBezTo>
                  <a:cubicBezTo>
                    <a:pt x="17567" y="2703"/>
                    <a:pt x="18069" y="2105"/>
                    <a:pt x="18577" y="1511"/>
                  </a:cubicBezTo>
                  <a:cubicBezTo>
                    <a:pt x="18829" y="1216"/>
                    <a:pt x="19122" y="1067"/>
                    <a:pt x="19426" y="1067"/>
                  </a:cubicBezTo>
                  <a:close/>
                  <a:moveTo>
                    <a:pt x="16260" y="4316"/>
                  </a:moveTo>
                  <a:cubicBezTo>
                    <a:pt x="17973" y="5770"/>
                    <a:pt x="19704" y="7237"/>
                    <a:pt x="21413" y="8687"/>
                  </a:cubicBezTo>
                  <a:cubicBezTo>
                    <a:pt x="21099" y="9056"/>
                    <a:pt x="20767" y="9447"/>
                    <a:pt x="20456" y="9815"/>
                  </a:cubicBezTo>
                  <a:cubicBezTo>
                    <a:pt x="18756" y="8376"/>
                    <a:pt x="17020" y="6904"/>
                    <a:pt x="15302" y="5449"/>
                  </a:cubicBezTo>
                  <a:cubicBezTo>
                    <a:pt x="15607" y="5087"/>
                    <a:pt x="15939" y="4695"/>
                    <a:pt x="16260" y="4316"/>
                  </a:cubicBezTo>
                  <a:close/>
                  <a:moveTo>
                    <a:pt x="14565" y="6316"/>
                  </a:moveTo>
                  <a:cubicBezTo>
                    <a:pt x="14840" y="6549"/>
                    <a:pt x="15131" y="6797"/>
                    <a:pt x="15433" y="7053"/>
                  </a:cubicBezTo>
                  <a:cubicBezTo>
                    <a:pt x="15382" y="7115"/>
                    <a:pt x="15330" y="7184"/>
                    <a:pt x="15273" y="7250"/>
                  </a:cubicBezTo>
                  <a:cubicBezTo>
                    <a:pt x="12016" y="11095"/>
                    <a:pt x="8759" y="14939"/>
                    <a:pt x="5505" y="18788"/>
                  </a:cubicBezTo>
                  <a:cubicBezTo>
                    <a:pt x="5394" y="18920"/>
                    <a:pt x="5289" y="18988"/>
                    <a:pt x="5131" y="18988"/>
                  </a:cubicBezTo>
                  <a:cubicBezTo>
                    <a:pt x="5102" y="18988"/>
                    <a:pt x="5072" y="18986"/>
                    <a:pt x="5039" y="18982"/>
                  </a:cubicBezTo>
                  <a:cubicBezTo>
                    <a:pt x="4669" y="18929"/>
                    <a:pt x="4294" y="18917"/>
                    <a:pt x="3917" y="18889"/>
                  </a:cubicBezTo>
                  <a:cubicBezTo>
                    <a:pt x="7480" y="14681"/>
                    <a:pt x="11024" y="10496"/>
                    <a:pt x="14565" y="6316"/>
                  </a:cubicBezTo>
                  <a:close/>
                  <a:moveTo>
                    <a:pt x="16247" y="7747"/>
                  </a:moveTo>
                  <a:cubicBezTo>
                    <a:pt x="16849" y="8258"/>
                    <a:pt x="17443" y="8760"/>
                    <a:pt x="18049" y="9275"/>
                  </a:cubicBezTo>
                  <a:cubicBezTo>
                    <a:pt x="17999" y="9337"/>
                    <a:pt x="17941" y="9412"/>
                    <a:pt x="17879" y="9486"/>
                  </a:cubicBezTo>
                  <a:cubicBezTo>
                    <a:pt x="14618" y="13335"/>
                    <a:pt x="11357" y="17184"/>
                    <a:pt x="8100" y="21038"/>
                  </a:cubicBezTo>
                  <a:cubicBezTo>
                    <a:pt x="7963" y="21200"/>
                    <a:pt x="7823" y="21267"/>
                    <a:pt x="7611" y="21274"/>
                  </a:cubicBezTo>
                  <a:cubicBezTo>
                    <a:pt x="7175" y="21290"/>
                    <a:pt x="6741" y="21340"/>
                    <a:pt x="6237" y="21382"/>
                  </a:cubicBezTo>
                  <a:cubicBezTo>
                    <a:pt x="6190" y="20814"/>
                    <a:pt x="6142" y="20311"/>
                    <a:pt x="6111" y="19805"/>
                  </a:cubicBezTo>
                  <a:cubicBezTo>
                    <a:pt x="6107" y="19732"/>
                    <a:pt x="6164" y="19641"/>
                    <a:pt x="6217" y="19579"/>
                  </a:cubicBezTo>
                  <a:cubicBezTo>
                    <a:pt x="9531" y="15661"/>
                    <a:pt x="12850" y="11744"/>
                    <a:pt x="16167" y="7828"/>
                  </a:cubicBezTo>
                  <a:cubicBezTo>
                    <a:pt x="16195" y="7795"/>
                    <a:pt x="16229" y="7767"/>
                    <a:pt x="16247" y="7747"/>
                  </a:cubicBezTo>
                  <a:close/>
                  <a:moveTo>
                    <a:pt x="18829" y="9929"/>
                  </a:moveTo>
                  <a:cubicBezTo>
                    <a:pt x="19165" y="10215"/>
                    <a:pt x="19456" y="10463"/>
                    <a:pt x="19731" y="10695"/>
                  </a:cubicBezTo>
                  <a:cubicBezTo>
                    <a:pt x="16193" y="14872"/>
                    <a:pt x="12649" y="19057"/>
                    <a:pt x="9086" y="23266"/>
                  </a:cubicBezTo>
                  <a:cubicBezTo>
                    <a:pt x="8980" y="22840"/>
                    <a:pt x="8869" y="22419"/>
                    <a:pt x="8769" y="21996"/>
                  </a:cubicBezTo>
                  <a:cubicBezTo>
                    <a:pt x="8758" y="21945"/>
                    <a:pt x="8782" y="21879"/>
                    <a:pt x="8808" y="21830"/>
                  </a:cubicBezTo>
                  <a:cubicBezTo>
                    <a:pt x="8837" y="21777"/>
                    <a:pt x="8887" y="21734"/>
                    <a:pt x="8926" y="21687"/>
                  </a:cubicBezTo>
                  <a:cubicBezTo>
                    <a:pt x="12183" y="17842"/>
                    <a:pt x="15440" y="13997"/>
                    <a:pt x="18695" y="10150"/>
                  </a:cubicBezTo>
                  <a:cubicBezTo>
                    <a:pt x="18752" y="10083"/>
                    <a:pt x="18788" y="10000"/>
                    <a:pt x="18829" y="9929"/>
                  </a:cubicBezTo>
                  <a:close/>
                  <a:moveTo>
                    <a:pt x="3191" y="19893"/>
                  </a:moveTo>
                  <a:cubicBezTo>
                    <a:pt x="3812" y="19940"/>
                    <a:pt x="4421" y="19986"/>
                    <a:pt x="5056" y="20034"/>
                  </a:cubicBezTo>
                  <a:cubicBezTo>
                    <a:pt x="5075" y="20130"/>
                    <a:pt x="5097" y="20220"/>
                    <a:pt x="5107" y="20312"/>
                  </a:cubicBezTo>
                  <a:cubicBezTo>
                    <a:pt x="5158" y="20766"/>
                    <a:pt x="5203" y="21220"/>
                    <a:pt x="5255" y="21674"/>
                  </a:cubicBezTo>
                  <a:cubicBezTo>
                    <a:pt x="5321" y="22258"/>
                    <a:pt x="5438" y="22412"/>
                    <a:pt x="5930" y="22412"/>
                  </a:cubicBezTo>
                  <a:cubicBezTo>
                    <a:pt x="5985" y="22412"/>
                    <a:pt x="6046" y="22410"/>
                    <a:pt x="6111" y="22406"/>
                  </a:cubicBezTo>
                  <a:cubicBezTo>
                    <a:pt x="6514" y="22384"/>
                    <a:pt x="6917" y="22357"/>
                    <a:pt x="7320" y="22333"/>
                  </a:cubicBezTo>
                  <a:cubicBezTo>
                    <a:pt x="7459" y="22326"/>
                    <a:pt x="7599" y="22325"/>
                    <a:pt x="7761" y="22320"/>
                  </a:cubicBezTo>
                  <a:cubicBezTo>
                    <a:pt x="7903" y="22886"/>
                    <a:pt x="8043" y="23421"/>
                    <a:pt x="8165" y="23958"/>
                  </a:cubicBezTo>
                  <a:cubicBezTo>
                    <a:pt x="8181" y="24032"/>
                    <a:pt x="8131" y="24176"/>
                    <a:pt x="8073" y="24202"/>
                  </a:cubicBezTo>
                  <a:cubicBezTo>
                    <a:pt x="6789" y="24781"/>
                    <a:pt x="5498" y="25348"/>
                    <a:pt x="4245" y="25901"/>
                  </a:cubicBezTo>
                  <a:cubicBezTo>
                    <a:pt x="3923" y="25536"/>
                    <a:pt x="3650" y="25153"/>
                    <a:pt x="3303" y="24857"/>
                  </a:cubicBezTo>
                  <a:cubicBezTo>
                    <a:pt x="2962" y="24567"/>
                    <a:pt x="2546" y="24363"/>
                    <a:pt x="2116" y="24093"/>
                  </a:cubicBezTo>
                  <a:cubicBezTo>
                    <a:pt x="2461" y="22744"/>
                    <a:pt x="2823" y="21331"/>
                    <a:pt x="3191" y="19893"/>
                  </a:cubicBezTo>
                  <a:close/>
                  <a:moveTo>
                    <a:pt x="1835" y="25190"/>
                  </a:moveTo>
                  <a:cubicBezTo>
                    <a:pt x="2441" y="25422"/>
                    <a:pt x="2884" y="25799"/>
                    <a:pt x="3212" y="26358"/>
                  </a:cubicBezTo>
                  <a:cubicBezTo>
                    <a:pt x="2589" y="26634"/>
                    <a:pt x="1987" y="26899"/>
                    <a:pt x="1323" y="27192"/>
                  </a:cubicBezTo>
                  <a:cubicBezTo>
                    <a:pt x="1504" y="26486"/>
                    <a:pt x="1666" y="25849"/>
                    <a:pt x="1835" y="25190"/>
                  </a:cubicBezTo>
                  <a:close/>
                  <a:moveTo>
                    <a:pt x="19567" y="1"/>
                  </a:moveTo>
                  <a:cubicBezTo>
                    <a:pt x="19357" y="18"/>
                    <a:pt x="19146" y="35"/>
                    <a:pt x="18937" y="53"/>
                  </a:cubicBezTo>
                  <a:cubicBezTo>
                    <a:pt x="18481" y="224"/>
                    <a:pt x="18078" y="462"/>
                    <a:pt x="17755" y="845"/>
                  </a:cubicBezTo>
                  <a:cubicBezTo>
                    <a:pt x="12670" y="6857"/>
                    <a:pt x="7578" y="12863"/>
                    <a:pt x="2494" y="18875"/>
                  </a:cubicBezTo>
                  <a:cubicBezTo>
                    <a:pt x="2380" y="19010"/>
                    <a:pt x="2291" y="19186"/>
                    <a:pt x="2246" y="19357"/>
                  </a:cubicBezTo>
                  <a:cubicBezTo>
                    <a:pt x="1680" y="21536"/>
                    <a:pt x="1125" y="23718"/>
                    <a:pt x="564" y="25900"/>
                  </a:cubicBezTo>
                  <a:cubicBezTo>
                    <a:pt x="383" y="26601"/>
                    <a:pt x="189" y="27300"/>
                    <a:pt x="1" y="28000"/>
                  </a:cubicBezTo>
                  <a:cubicBezTo>
                    <a:pt x="19" y="28227"/>
                    <a:pt x="38" y="28455"/>
                    <a:pt x="58" y="28682"/>
                  </a:cubicBezTo>
                  <a:cubicBezTo>
                    <a:pt x="285" y="28664"/>
                    <a:pt x="513" y="28645"/>
                    <a:pt x="740" y="28626"/>
                  </a:cubicBezTo>
                  <a:cubicBezTo>
                    <a:pt x="799" y="28592"/>
                    <a:pt x="856" y="28550"/>
                    <a:pt x="918" y="28522"/>
                  </a:cubicBezTo>
                  <a:cubicBezTo>
                    <a:pt x="3540" y="27364"/>
                    <a:pt x="6162" y="26211"/>
                    <a:pt x="8779" y="25044"/>
                  </a:cubicBezTo>
                  <a:cubicBezTo>
                    <a:pt x="9009" y="24941"/>
                    <a:pt x="9238" y="24777"/>
                    <a:pt x="9400" y="24585"/>
                  </a:cubicBezTo>
                  <a:cubicBezTo>
                    <a:pt x="14366" y="18737"/>
                    <a:pt x="19323" y="12879"/>
                    <a:pt x="24288" y="7029"/>
                  </a:cubicBezTo>
                  <a:cubicBezTo>
                    <a:pt x="24713" y="6528"/>
                    <a:pt x="25110" y="6028"/>
                    <a:pt x="25190" y="5350"/>
                  </a:cubicBezTo>
                  <a:cubicBezTo>
                    <a:pt x="25173" y="5141"/>
                    <a:pt x="25156" y="4930"/>
                    <a:pt x="25138" y="4720"/>
                  </a:cubicBezTo>
                  <a:cubicBezTo>
                    <a:pt x="24961" y="4068"/>
                    <a:pt x="24505" y="3635"/>
                    <a:pt x="24004" y="3223"/>
                  </a:cubicBezTo>
                  <a:cubicBezTo>
                    <a:pt x="23055" y="2442"/>
                    <a:pt x="22118" y="1649"/>
                    <a:pt x="21192" y="843"/>
                  </a:cubicBezTo>
                  <a:cubicBezTo>
                    <a:pt x="20715" y="425"/>
                    <a:pt x="20217" y="74"/>
                    <a:pt x="19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3964807" y="1115376"/>
              <a:ext cx="392241" cy="447806"/>
            </a:xfrm>
            <a:custGeom>
              <a:avLst/>
              <a:gdLst/>
              <a:ahLst/>
              <a:cxnLst/>
              <a:rect l="l" t="t" r="r" b="b"/>
              <a:pathLst>
                <a:path w="11944" h="13636" extrusionOk="0">
                  <a:moveTo>
                    <a:pt x="10141" y="0"/>
                  </a:moveTo>
                  <a:cubicBezTo>
                    <a:pt x="10123" y="20"/>
                    <a:pt x="10089" y="48"/>
                    <a:pt x="10061" y="81"/>
                  </a:cubicBezTo>
                  <a:cubicBezTo>
                    <a:pt x="6744" y="3997"/>
                    <a:pt x="3425" y="7914"/>
                    <a:pt x="111" y="11832"/>
                  </a:cubicBezTo>
                  <a:cubicBezTo>
                    <a:pt x="58" y="11894"/>
                    <a:pt x="1" y="11985"/>
                    <a:pt x="5" y="12058"/>
                  </a:cubicBezTo>
                  <a:cubicBezTo>
                    <a:pt x="36" y="12564"/>
                    <a:pt x="84" y="13067"/>
                    <a:pt x="131" y="13635"/>
                  </a:cubicBezTo>
                  <a:cubicBezTo>
                    <a:pt x="635" y="13593"/>
                    <a:pt x="1069" y="13543"/>
                    <a:pt x="1505" y="13527"/>
                  </a:cubicBezTo>
                  <a:cubicBezTo>
                    <a:pt x="1717" y="13520"/>
                    <a:pt x="1857" y="13453"/>
                    <a:pt x="1994" y="13291"/>
                  </a:cubicBezTo>
                  <a:cubicBezTo>
                    <a:pt x="5251" y="9437"/>
                    <a:pt x="8512" y="5588"/>
                    <a:pt x="11773" y="1739"/>
                  </a:cubicBezTo>
                  <a:cubicBezTo>
                    <a:pt x="11835" y="1665"/>
                    <a:pt x="11893" y="1590"/>
                    <a:pt x="11943" y="1528"/>
                  </a:cubicBezTo>
                  <a:cubicBezTo>
                    <a:pt x="11337" y="1013"/>
                    <a:pt x="10743" y="511"/>
                    <a:pt x="10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4320976" y="896013"/>
              <a:ext cx="240192" cy="223772"/>
            </a:xfrm>
            <a:custGeom>
              <a:avLst/>
              <a:gdLst/>
              <a:ahLst/>
              <a:cxnLst/>
              <a:rect l="l" t="t" r="r" b="b"/>
              <a:pathLst>
                <a:path w="7314" h="6814" extrusionOk="0">
                  <a:moveTo>
                    <a:pt x="2474" y="0"/>
                  </a:moveTo>
                  <a:cubicBezTo>
                    <a:pt x="2170" y="0"/>
                    <a:pt x="1877" y="149"/>
                    <a:pt x="1625" y="444"/>
                  </a:cubicBezTo>
                  <a:cubicBezTo>
                    <a:pt x="1117" y="1038"/>
                    <a:pt x="615" y="1636"/>
                    <a:pt x="110" y="2232"/>
                  </a:cubicBezTo>
                  <a:cubicBezTo>
                    <a:pt x="68" y="2283"/>
                    <a:pt x="34" y="2340"/>
                    <a:pt x="1" y="2387"/>
                  </a:cubicBezTo>
                  <a:cubicBezTo>
                    <a:pt x="1744" y="3864"/>
                    <a:pt x="3472" y="5327"/>
                    <a:pt x="5228" y="6814"/>
                  </a:cubicBezTo>
                  <a:cubicBezTo>
                    <a:pt x="5783" y="6158"/>
                    <a:pt x="6336" y="5512"/>
                    <a:pt x="6882" y="4860"/>
                  </a:cubicBezTo>
                  <a:cubicBezTo>
                    <a:pt x="7313" y="4344"/>
                    <a:pt x="7255" y="3718"/>
                    <a:pt x="6738" y="3279"/>
                  </a:cubicBezTo>
                  <a:cubicBezTo>
                    <a:pt x="5575" y="2290"/>
                    <a:pt x="4409" y="1303"/>
                    <a:pt x="3244" y="318"/>
                  </a:cubicBezTo>
                  <a:cubicBezTo>
                    <a:pt x="2992" y="106"/>
                    <a:pt x="2729" y="0"/>
                    <a:pt x="2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3833780" y="1514203"/>
              <a:ext cx="199207" cy="197336"/>
            </a:xfrm>
            <a:custGeom>
              <a:avLst/>
              <a:gdLst/>
              <a:ahLst/>
              <a:cxnLst/>
              <a:rect l="l" t="t" r="r" b="b"/>
              <a:pathLst>
                <a:path w="6066" h="6009" extrusionOk="0">
                  <a:moveTo>
                    <a:pt x="1075" y="1"/>
                  </a:moveTo>
                  <a:cubicBezTo>
                    <a:pt x="707" y="1439"/>
                    <a:pt x="345" y="2852"/>
                    <a:pt x="0" y="4201"/>
                  </a:cubicBezTo>
                  <a:cubicBezTo>
                    <a:pt x="430" y="4471"/>
                    <a:pt x="846" y="4675"/>
                    <a:pt x="1187" y="4965"/>
                  </a:cubicBezTo>
                  <a:cubicBezTo>
                    <a:pt x="1534" y="5261"/>
                    <a:pt x="1807" y="5644"/>
                    <a:pt x="2129" y="6009"/>
                  </a:cubicBezTo>
                  <a:cubicBezTo>
                    <a:pt x="3382" y="5456"/>
                    <a:pt x="4673" y="4889"/>
                    <a:pt x="5957" y="4310"/>
                  </a:cubicBezTo>
                  <a:cubicBezTo>
                    <a:pt x="6015" y="4284"/>
                    <a:pt x="6065" y="4140"/>
                    <a:pt x="6049" y="4066"/>
                  </a:cubicBezTo>
                  <a:cubicBezTo>
                    <a:pt x="5927" y="3529"/>
                    <a:pt x="5787" y="2994"/>
                    <a:pt x="5645" y="2428"/>
                  </a:cubicBezTo>
                  <a:cubicBezTo>
                    <a:pt x="5483" y="2433"/>
                    <a:pt x="5343" y="2434"/>
                    <a:pt x="5204" y="2441"/>
                  </a:cubicBezTo>
                  <a:cubicBezTo>
                    <a:pt x="4801" y="2465"/>
                    <a:pt x="4398" y="2492"/>
                    <a:pt x="3995" y="2514"/>
                  </a:cubicBezTo>
                  <a:cubicBezTo>
                    <a:pt x="3930" y="2518"/>
                    <a:pt x="3869" y="2520"/>
                    <a:pt x="3814" y="2520"/>
                  </a:cubicBezTo>
                  <a:cubicBezTo>
                    <a:pt x="3322" y="2520"/>
                    <a:pt x="3205" y="2366"/>
                    <a:pt x="3139" y="1782"/>
                  </a:cubicBezTo>
                  <a:cubicBezTo>
                    <a:pt x="3087" y="1328"/>
                    <a:pt x="3042" y="874"/>
                    <a:pt x="2991" y="420"/>
                  </a:cubicBezTo>
                  <a:cubicBezTo>
                    <a:pt x="2981" y="328"/>
                    <a:pt x="2959" y="238"/>
                    <a:pt x="2940" y="142"/>
                  </a:cubicBezTo>
                  <a:cubicBezTo>
                    <a:pt x="2305" y="94"/>
                    <a:pt x="1696" y="48"/>
                    <a:pt x="10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3892890" y="1068384"/>
              <a:ext cx="378218" cy="416181"/>
            </a:xfrm>
            <a:custGeom>
              <a:avLst/>
              <a:gdLst/>
              <a:ahLst/>
              <a:cxnLst/>
              <a:rect l="l" t="t" r="r" b="b"/>
              <a:pathLst>
                <a:path w="11517" h="12673" extrusionOk="0">
                  <a:moveTo>
                    <a:pt x="10649" y="0"/>
                  </a:moveTo>
                  <a:cubicBezTo>
                    <a:pt x="7108" y="4180"/>
                    <a:pt x="3564" y="8365"/>
                    <a:pt x="1" y="12573"/>
                  </a:cubicBezTo>
                  <a:cubicBezTo>
                    <a:pt x="378" y="12601"/>
                    <a:pt x="753" y="12613"/>
                    <a:pt x="1123" y="12666"/>
                  </a:cubicBezTo>
                  <a:cubicBezTo>
                    <a:pt x="1156" y="12670"/>
                    <a:pt x="1186" y="12672"/>
                    <a:pt x="1215" y="12672"/>
                  </a:cubicBezTo>
                  <a:cubicBezTo>
                    <a:pt x="1373" y="12672"/>
                    <a:pt x="1478" y="12604"/>
                    <a:pt x="1589" y="12472"/>
                  </a:cubicBezTo>
                  <a:cubicBezTo>
                    <a:pt x="4843" y="8623"/>
                    <a:pt x="8100" y="4779"/>
                    <a:pt x="11357" y="934"/>
                  </a:cubicBezTo>
                  <a:cubicBezTo>
                    <a:pt x="11414" y="868"/>
                    <a:pt x="11466" y="799"/>
                    <a:pt x="11517" y="737"/>
                  </a:cubicBezTo>
                  <a:cubicBezTo>
                    <a:pt x="11215" y="481"/>
                    <a:pt x="10924" y="233"/>
                    <a:pt x="10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4051862" y="1187030"/>
              <a:ext cx="360386" cy="437987"/>
            </a:xfrm>
            <a:custGeom>
              <a:avLst/>
              <a:gdLst/>
              <a:ahLst/>
              <a:cxnLst/>
              <a:rect l="l" t="t" r="r" b="b"/>
              <a:pathLst>
                <a:path w="10974" h="13337" extrusionOk="0">
                  <a:moveTo>
                    <a:pt x="10072" y="0"/>
                  </a:moveTo>
                  <a:cubicBezTo>
                    <a:pt x="10031" y="71"/>
                    <a:pt x="9995" y="154"/>
                    <a:pt x="9938" y="221"/>
                  </a:cubicBezTo>
                  <a:cubicBezTo>
                    <a:pt x="6683" y="4068"/>
                    <a:pt x="3426" y="7913"/>
                    <a:pt x="169" y="11758"/>
                  </a:cubicBezTo>
                  <a:cubicBezTo>
                    <a:pt x="130" y="11805"/>
                    <a:pt x="80" y="11848"/>
                    <a:pt x="51" y="11901"/>
                  </a:cubicBezTo>
                  <a:cubicBezTo>
                    <a:pt x="25" y="11950"/>
                    <a:pt x="1" y="12016"/>
                    <a:pt x="12" y="12067"/>
                  </a:cubicBezTo>
                  <a:cubicBezTo>
                    <a:pt x="112" y="12490"/>
                    <a:pt x="223" y="12911"/>
                    <a:pt x="329" y="13337"/>
                  </a:cubicBezTo>
                  <a:cubicBezTo>
                    <a:pt x="3892" y="9128"/>
                    <a:pt x="7436" y="4943"/>
                    <a:pt x="10974" y="766"/>
                  </a:cubicBezTo>
                  <a:cubicBezTo>
                    <a:pt x="10699" y="534"/>
                    <a:pt x="10408" y="286"/>
                    <a:pt x="100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4266792" y="1002673"/>
              <a:ext cx="200718" cy="180653"/>
            </a:xfrm>
            <a:custGeom>
              <a:avLst/>
              <a:gdLst/>
              <a:ahLst/>
              <a:cxnLst/>
              <a:rect l="l" t="t" r="r" b="b"/>
              <a:pathLst>
                <a:path w="6112" h="5501" extrusionOk="0">
                  <a:moveTo>
                    <a:pt x="958" y="1"/>
                  </a:moveTo>
                  <a:cubicBezTo>
                    <a:pt x="637" y="380"/>
                    <a:pt x="305" y="772"/>
                    <a:pt x="0" y="1134"/>
                  </a:cubicBezTo>
                  <a:cubicBezTo>
                    <a:pt x="1718" y="2590"/>
                    <a:pt x="3454" y="4061"/>
                    <a:pt x="5154" y="5500"/>
                  </a:cubicBezTo>
                  <a:cubicBezTo>
                    <a:pt x="5465" y="5132"/>
                    <a:pt x="5797" y="4741"/>
                    <a:pt x="6111" y="4372"/>
                  </a:cubicBezTo>
                  <a:cubicBezTo>
                    <a:pt x="4402" y="2922"/>
                    <a:pt x="2671" y="1455"/>
                    <a:pt x="9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3807706" y="1688183"/>
              <a:ext cx="62100" cy="65746"/>
            </a:xfrm>
            <a:custGeom>
              <a:avLst/>
              <a:gdLst/>
              <a:ahLst/>
              <a:cxnLst/>
              <a:rect l="l" t="t" r="r" b="b"/>
              <a:pathLst>
                <a:path w="1891" h="2002" extrusionOk="0">
                  <a:moveTo>
                    <a:pt x="513" y="0"/>
                  </a:moveTo>
                  <a:cubicBezTo>
                    <a:pt x="344" y="659"/>
                    <a:pt x="182" y="1296"/>
                    <a:pt x="1" y="2002"/>
                  </a:cubicBezTo>
                  <a:cubicBezTo>
                    <a:pt x="665" y="1709"/>
                    <a:pt x="1267" y="1444"/>
                    <a:pt x="1890" y="1168"/>
                  </a:cubicBezTo>
                  <a:cubicBezTo>
                    <a:pt x="1562" y="609"/>
                    <a:pt x="1119" y="232"/>
                    <a:pt x="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3995" tIns="103995" rIns="103995" bIns="103995" anchor="ctr" anchorCtr="0">
              <a:noAutofit/>
            </a:bodyPr>
            <a:lstStyle/>
            <a:p>
              <a:endParaRPr sz="1593"/>
            </a:p>
          </p:txBody>
        </p:sp>
      </p:grpSp>
      <p:pic>
        <p:nvPicPr>
          <p:cNvPr id="4098" name="Picture 2" descr="Our Momento - Photography Services Singapore">
            <a:extLst>
              <a:ext uri="{FF2B5EF4-FFF2-40B4-BE49-F238E27FC236}">
                <a16:creationId xmlns:a16="http://schemas.microsoft.com/office/drawing/2014/main" id="{E305BF93-ECD6-A2B5-7558-841E5D30B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87" y="2821246"/>
            <a:ext cx="3754548" cy="375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97BE95-A2A0-6F86-F93C-A332C8C41B16}"/>
              </a:ext>
            </a:extLst>
          </p:cNvPr>
          <p:cNvSpPr txBox="1"/>
          <p:nvPr/>
        </p:nvSpPr>
        <p:spPr>
          <a:xfrm>
            <a:off x="2927037" y="2655622"/>
            <a:ext cx="82280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KHÁM</a:t>
            </a:r>
            <a:r>
              <a:rPr lang="en-US" sz="6600" b="1" dirty="0">
                <a:ln w="95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600" b="1" dirty="0" err="1">
                <a:ln w="95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</a:t>
            </a:r>
            <a:endParaRPr lang="en-US" sz="6600" b="1" dirty="0">
              <a:ln w="95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endParaRPr lang="en-US" sz="6600" b="1" dirty="0">
              <a:ln w="95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endParaRPr lang="en-US" sz="6600" dirty="0">
              <a:ln>
                <a:solidFill>
                  <a:schemeClr val="accent2"/>
                </a:solidFill>
              </a:ln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517930-79BF-DB54-59A4-362C3ACE23F7}"/>
              </a:ext>
            </a:extLst>
          </p:cNvPr>
          <p:cNvGrpSpPr/>
          <p:nvPr/>
        </p:nvGrpSpPr>
        <p:grpSpPr>
          <a:xfrm>
            <a:off x="595423" y="4277989"/>
            <a:ext cx="10509953" cy="1735515"/>
            <a:chOff x="595423" y="4277989"/>
            <a:chExt cx="10509953" cy="1735515"/>
          </a:xfrm>
        </p:grpSpPr>
        <p:grpSp>
          <p:nvGrpSpPr>
            <p:cNvPr id="383" name="Google Shape;383;p32"/>
            <p:cNvGrpSpPr/>
            <p:nvPr/>
          </p:nvGrpSpPr>
          <p:grpSpPr>
            <a:xfrm>
              <a:off x="9439372" y="4277989"/>
              <a:ext cx="1666004" cy="1251919"/>
              <a:chOff x="3402541" y="2335632"/>
              <a:chExt cx="1464631" cy="1100597"/>
            </a:xfrm>
          </p:grpSpPr>
          <p:sp>
            <p:nvSpPr>
              <p:cNvPr id="384" name="Google Shape;384;p32"/>
              <p:cNvSpPr/>
              <p:nvPr/>
            </p:nvSpPr>
            <p:spPr>
              <a:xfrm>
                <a:off x="3422277" y="2439764"/>
                <a:ext cx="1430904" cy="979716"/>
              </a:xfrm>
              <a:custGeom>
                <a:avLst/>
                <a:gdLst/>
                <a:ahLst/>
                <a:cxnLst/>
                <a:rect l="l" t="t" r="r" b="b"/>
                <a:pathLst>
                  <a:path w="43572" h="29833" extrusionOk="0">
                    <a:moveTo>
                      <a:pt x="18772" y="0"/>
                    </a:moveTo>
                    <a:lnTo>
                      <a:pt x="2384" y="17171"/>
                    </a:lnTo>
                    <a:cubicBezTo>
                      <a:pt x="2384" y="17171"/>
                      <a:pt x="1" y="20886"/>
                      <a:pt x="3062" y="23489"/>
                    </a:cubicBezTo>
                    <a:lnTo>
                      <a:pt x="25207" y="29833"/>
                    </a:lnTo>
                    <a:cubicBezTo>
                      <a:pt x="25207" y="29833"/>
                      <a:pt x="25533" y="29722"/>
                      <a:pt x="27378" y="27645"/>
                    </a:cubicBezTo>
                    <a:lnTo>
                      <a:pt x="43319" y="9344"/>
                    </a:lnTo>
                    <a:cubicBezTo>
                      <a:pt x="43571" y="9055"/>
                      <a:pt x="43525" y="8612"/>
                      <a:pt x="43218" y="8384"/>
                    </a:cubicBezTo>
                    <a:cubicBezTo>
                      <a:pt x="43027" y="8243"/>
                      <a:pt x="42800" y="8093"/>
                      <a:pt x="42557" y="7972"/>
                    </a:cubicBezTo>
                    <a:lnTo>
                      <a:pt x="187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03995" tIns="103995" rIns="103995" bIns="103995" anchor="ctr" anchorCtr="0">
                <a:noAutofit/>
              </a:bodyPr>
              <a:lstStyle/>
              <a:p>
                <a:endParaRPr sz="1593"/>
              </a:p>
            </p:txBody>
          </p:sp>
          <p:sp>
            <p:nvSpPr>
              <p:cNvPr id="385" name="Google Shape;385;p32"/>
              <p:cNvSpPr/>
              <p:nvPr/>
            </p:nvSpPr>
            <p:spPr>
              <a:xfrm>
                <a:off x="3402541" y="2421341"/>
                <a:ext cx="1464631" cy="1014887"/>
              </a:xfrm>
              <a:custGeom>
                <a:avLst/>
                <a:gdLst/>
                <a:ahLst/>
                <a:cxnLst/>
                <a:rect l="l" t="t" r="r" b="b"/>
                <a:pathLst>
                  <a:path w="44599" h="30904" extrusionOk="0">
                    <a:moveTo>
                      <a:pt x="19512" y="1122"/>
                    </a:moveTo>
                    <a:lnTo>
                      <a:pt x="42971" y="8985"/>
                    </a:lnTo>
                    <a:cubicBezTo>
                      <a:pt x="43148" y="9075"/>
                      <a:pt x="43335" y="9193"/>
                      <a:pt x="43529" y="9336"/>
                    </a:cubicBezTo>
                    <a:cubicBezTo>
                      <a:pt x="43579" y="9374"/>
                      <a:pt x="43592" y="9425"/>
                      <a:pt x="43595" y="9452"/>
                    </a:cubicBezTo>
                    <a:cubicBezTo>
                      <a:pt x="43598" y="9481"/>
                      <a:pt x="43597" y="9535"/>
                      <a:pt x="43553" y="9585"/>
                    </a:cubicBezTo>
                    <a:lnTo>
                      <a:pt x="27614" y="27882"/>
                    </a:lnTo>
                    <a:cubicBezTo>
                      <a:pt x="26471" y="29170"/>
                      <a:pt x="25934" y="29673"/>
                      <a:pt x="25715" y="29859"/>
                    </a:cubicBezTo>
                    <a:lnTo>
                      <a:pt x="3902" y="23611"/>
                    </a:lnTo>
                    <a:cubicBezTo>
                      <a:pt x="1441" y="21427"/>
                      <a:pt x="3139" y="18417"/>
                      <a:pt x="3373" y="18032"/>
                    </a:cubicBezTo>
                    <a:lnTo>
                      <a:pt x="19512" y="1122"/>
                    </a:lnTo>
                    <a:close/>
                    <a:moveTo>
                      <a:pt x="19234" y="1"/>
                    </a:moveTo>
                    <a:lnTo>
                      <a:pt x="2633" y="17396"/>
                    </a:lnTo>
                    <a:lnTo>
                      <a:pt x="2575" y="17469"/>
                    </a:lnTo>
                    <a:cubicBezTo>
                      <a:pt x="2549" y="17510"/>
                      <a:pt x="0" y="21575"/>
                      <a:pt x="3347" y="24420"/>
                    </a:cubicBezTo>
                    <a:lnTo>
                      <a:pt x="3428" y="24489"/>
                    </a:lnTo>
                    <a:lnTo>
                      <a:pt x="25820" y="30903"/>
                    </a:lnTo>
                    <a:lnTo>
                      <a:pt x="25964" y="30855"/>
                    </a:lnTo>
                    <a:cubicBezTo>
                      <a:pt x="26261" y="30754"/>
                      <a:pt x="27062" y="29972"/>
                      <a:pt x="28346" y="28526"/>
                    </a:cubicBezTo>
                    <a:lnTo>
                      <a:pt x="44289" y="10225"/>
                    </a:lnTo>
                    <a:cubicBezTo>
                      <a:pt x="44498" y="9984"/>
                      <a:pt x="44599" y="9664"/>
                      <a:pt x="44564" y="9347"/>
                    </a:cubicBezTo>
                    <a:cubicBezTo>
                      <a:pt x="44529" y="9032"/>
                      <a:pt x="44363" y="8742"/>
                      <a:pt x="44109" y="8553"/>
                    </a:cubicBezTo>
                    <a:cubicBezTo>
                      <a:pt x="43860" y="8368"/>
                      <a:pt x="43612" y="8215"/>
                      <a:pt x="43375" y="8097"/>
                    </a:cubicBezTo>
                    <a:lnTo>
                      <a:pt x="192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03995" tIns="103995" rIns="103995" bIns="103995" anchor="ctr" anchorCtr="0">
                <a:noAutofit/>
              </a:bodyPr>
              <a:lstStyle/>
              <a:p>
                <a:endParaRPr sz="1593"/>
              </a:p>
            </p:txBody>
          </p:sp>
          <p:sp>
            <p:nvSpPr>
              <p:cNvPr id="386" name="Google Shape;386;p32"/>
              <p:cNvSpPr/>
              <p:nvPr/>
            </p:nvSpPr>
            <p:spPr>
              <a:xfrm>
                <a:off x="3522501" y="2407155"/>
                <a:ext cx="1333238" cy="958698"/>
              </a:xfrm>
              <a:custGeom>
                <a:avLst/>
                <a:gdLst/>
                <a:ahLst/>
                <a:cxnLst/>
                <a:rect l="l" t="t" r="r" b="b"/>
                <a:pathLst>
                  <a:path w="40598" h="29193" extrusionOk="0">
                    <a:moveTo>
                      <a:pt x="19203" y="0"/>
                    </a:moveTo>
                    <a:lnTo>
                      <a:pt x="1465" y="18659"/>
                    </a:lnTo>
                    <a:cubicBezTo>
                      <a:pt x="1465" y="18659"/>
                      <a:pt x="1" y="21757"/>
                      <a:pt x="1533" y="23604"/>
                    </a:cubicBezTo>
                    <a:lnTo>
                      <a:pt x="21604" y="29192"/>
                    </a:lnTo>
                    <a:lnTo>
                      <a:pt x="39399" y="9729"/>
                    </a:lnTo>
                    <a:lnTo>
                      <a:pt x="40483" y="5340"/>
                    </a:lnTo>
                    <a:cubicBezTo>
                      <a:pt x="40597" y="4873"/>
                      <a:pt x="40303" y="4405"/>
                      <a:pt x="39833" y="4307"/>
                    </a:cubicBezTo>
                    <a:lnTo>
                      <a:pt x="192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03995" tIns="103995" rIns="103995" bIns="103995" anchor="ctr" anchorCtr="0">
                <a:noAutofit/>
              </a:bodyPr>
              <a:lstStyle/>
              <a:p>
                <a:endParaRPr sz="1593"/>
              </a:p>
            </p:txBody>
          </p:sp>
          <p:sp>
            <p:nvSpPr>
              <p:cNvPr id="387" name="Google Shape;387;p32"/>
              <p:cNvSpPr/>
              <p:nvPr/>
            </p:nvSpPr>
            <p:spPr>
              <a:xfrm>
                <a:off x="3513667" y="2398387"/>
                <a:ext cx="1348410" cy="976497"/>
              </a:xfrm>
              <a:custGeom>
                <a:avLst/>
                <a:gdLst/>
                <a:ahLst/>
                <a:cxnLst/>
                <a:rect l="l" t="t" r="r" b="b"/>
                <a:pathLst>
                  <a:path w="41060" h="29735" extrusionOk="0">
                    <a:moveTo>
                      <a:pt x="19555" y="532"/>
                    </a:moveTo>
                    <a:lnTo>
                      <a:pt x="40053" y="4813"/>
                    </a:lnTo>
                    <a:cubicBezTo>
                      <a:pt x="40214" y="4846"/>
                      <a:pt x="40352" y="4942"/>
                      <a:pt x="40440" y="5082"/>
                    </a:cubicBezTo>
                    <a:cubicBezTo>
                      <a:pt x="40528" y="5222"/>
                      <a:pt x="40555" y="5387"/>
                      <a:pt x="40515" y="5548"/>
                    </a:cubicBezTo>
                    <a:lnTo>
                      <a:pt x="39446" y="9877"/>
                    </a:lnTo>
                    <a:lnTo>
                      <a:pt x="21794" y="29185"/>
                    </a:lnTo>
                    <a:lnTo>
                      <a:pt x="1942" y="23657"/>
                    </a:lnTo>
                    <a:cubicBezTo>
                      <a:pt x="684" y="22045"/>
                      <a:pt x="1792" y="19394"/>
                      <a:pt x="1939" y="19064"/>
                    </a:cubicBezTo>
                    <a:lnTo>
                      <a:pt x="19555" y="532"/>
                    </a:lnTo>
                    <a:close/>
                    <a:moveTo>
                      <a:pt x="19389" y="0"/>
                    </a:moveTo>
                    <a:lnTo>
                      <a:pt x="1558" y="18758"/>
                    </a:lnTo>
                    <a:lnTo>
                      <a:pt x="1531" y="18787"/>
                    </a:lnTo>
                    <a:lnTo>
                      <a:pt x="1513" y="18821"/>
                    </a:lnTo>
                    <a:cubicBezTo>
                      <a:pt x="1451" y="18954"/>
                      <a:pt x="0" y="22083"/>
                      <a:pt x="1614" y="24027"/>
                    </a:cubicBezTo>
                    <a:lnTo>
                      <a:pt x="1663" y="24085"/>
                    </a:lnTo>
                    <a:lnTo>
                      <a:pt x="21951" y="29735"/>
                    </a:lnTo>
                    <a:lnTo>
                      <a:pt x="39848" y="10160"/>
                    </a:lnTo>
                    <a:lnTo>
                      <a:pt x="39889" y="10114"/>
                    </a:lnTo>
                    <a:lnTo>
                      <a:pt x="40988" y="5665"/>
                    </a:lnTo>
                    <a:cubicBezTo>
                      <a:pt x="41060" y="5375"/>
                      <a:pt x="41011" y="5076"/>
                      <a:pt x="40853" y="4822"/>
                    </a:cubicBezTo>
                    <a:cubicBezTo>
                      <a:pt x="40694" y="4569"/>
                      <a:pt x="40445" y="4396"/>
                      <a:pt x="40152" y="4336"/>
                    </a:cubicBezTo>
                    <a:lnTo>
                      <a:pt x="193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03995" tIns="103995" rIns="103995" bIns="103995" anchor="ctr" anchorCtr="0">
                <a:noAutofit/>
              </a:bodyPr>
              <a:lstStyle/>
              <a:p>
                <a:endParaRPr sz="1593"/>
              </a:p>
            </p:txBody>
          </p:sp>
          <p:sp>
            <p:nvSpPr>
              <p:cNvPr id="388" name="Google Shape;388;p32"/>
              <p:cNvSpPr/>
              <p:nvPr/>
            </p:nvSpPr>
            <p:spPr>
              <a:xfrm>
                <a:off x="3554387" y="3080251"/>
                <a:ext cx="458643" cy="114677"/>
              </a:xfrm>
              <a:custGeom>
                <a:avLst/>
                <a:gdLst/>
                <a:ahLst/>
                <a:cxnLst/>
                <a:rect l="l" t="t" r="r" b="b"/>
                <a:pathLst>
                  <a:path w="13966" h="3492" extrusionOk="0">
                    <a:moveTo>
                      <a:pt x="0" y="0"/>
                    </a:moveTo>
                    <a:lnTo>
                      <a:pt x="13965" y="349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03995" tIns="103995" rIns="103995" bIns="103995" anchor="ctr" anchorCtr="0">
                <a:noAutofit/>
              </a:bodyPr>
              <a:lstStyle/>
              <a:p>
                <a:endParaRPr sz="1593"/>
              </a:p>
            </p:txBody>
          </p:sp>
          <p:sp>
            <p:nvSpPr>
              <p:cNvPr id="389" name="Google Shape;389;p32"/>
              <p:cNvSpPr/>
              <p:nvPr/>
            </p:nvSpPr>
            <p:spPr>
              <a:xfrm>
                <a:off x="3552548" y="3072501"/>
                <a:ext cx="462551" cy="130178"/>
              </a:xfrm>
              <a:custGeom>
                <a:avLst/>
                <a:gdLst/>
                <a:ahLst/>
                <a:cxnLst/>
                <a:rect l="l" t="t" r="r" b="b"/>
                <a:pathLst>
                  <a:path w="14085" h="3964" extrusionOk="0">
                    <a:moveTo>
                      <a:pt x="118" y="1"/>
                    </a:moveTo>
                    <a:lnTo>
                      <a:pt x="1" y="475"/>
                    </a:lnTo>
                    <a:lnTo>
                      <a:pt x="13967" y="3964"/>
                    </a:lnTo>
                    <a:lnTo>
                      <a:pt x="14085" y="3490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03995" tIns="103995" rIns="103995" bIns="103995" anchor="ctr" anchorCtr="0">
                <a:noAutofit/>
              </a:bodyPr>
              <a:lstStyle/>
              <a:p>
                <a:endParaRPr sz="1593"/>
              </a:p>
            </p:txBody>
          </p:sp>
          <p:sp>
            <p:nvSpPr>
              <p:cNvPr id="390" name="Google Shape;390;p32"/>
              <p:cNvSpPr/>
              <p:nvPr/>
            </p:nvSpPr>
            <p:spPr>
              <a:xfrm>
                <a:off x="3550972" y="3142382"/>
                <a:ext cx="175727" cy="35763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1089" extrusionOk="0">
                    <a:moveTo>
                      <a:pt x="0" y="1"/>
                    </a:moveTo>
                    <a:lnTo>
                      <a:pt x="5351" y="108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03995" tIns="103995" rIns="103995" bIns="103995" anchor="ctr" anchorCtr="0">
                <a:noAutofit/>
              </a:bodyPr>
              <a:lstStyle/>
              <a:p>
                <a:endParaRPr sz="1593"/>
              </a:p>
            </p:txBody>
          </p:sp>
          <p:sp>
            <p:nvSpPr>
              <p:cNvPr id="391" name="Google Shape;391;p32"/>
              <p:cNvSpPr/>
              <p:nvPr/>
            </p:nvSpPr>
            <p:spPr>
              <a:xfrm>
                <a:off x="3549330" y="3134698"/>
                <a:ext cx="178879" cy="51460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1567" extrusionOk="0">
                    <a:moveTo>
                      <a:pt x="97" y="0"/>
                    </a:moveTo>
                    <a:lnTo>
                      <a:pt x="1" y="479"/>
                    </a:lnTo>
                    <a:lnTo>
                      <a:pt x="5350" y="1566"/>
                    </a:lnTo>
                    <a:lnTo>
                      <a:pt x="5447" y="1089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03995" tIns="103995" rIns="103995" bIns="103995" anchor="ctr" anchorCtr="0">
                <a:noAutofit/>
              </a:bodyPr>
              <a:lstStyle/>
              <a:p>
                <a:endParaRPr sz="1593"/>
              </a:p>
            </p:txBody>
          </p:sp>
          <p:sp>
            <p:nvSpPr>
              <p:cNvPr id="392" name="Google Shape;392;p32"/>
              <p:cNvSpPr/>
              <p:nvPr/>
            </p:nvSpPr>
            <p:spPr>
              <a:xfrm>
                <a:off x="4231917" y="3247663"/>
                <a:ext cx="13891" cy="118158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598" extrusionOk="0">
                    <a:moveTo>
                      <a:pt x="423" y="0"/>
                    </a:moveTo>
                    <a:lnTo>
                      <a:pt x="1" y="359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03995" tIns="103995" rIns="103995" bIns="103995" anchor="ctr" anchorCtr="0">
                <a:noAutofit/>
              </a:bodyPr>
              <a:lstStyle/>
              <a:p>
                <a:endParaRPr sz="1593"/>
              </a:p>
            </p:txBody>
          </p:sp>
          <p:sp>
            <p:nvSpPr>
              <p:cNvPr id="393" name="Google Shape;393;p32"/>
              <p:cNvSpPr/>
              <p:nvPr/>
            </p:nvSpPr>
            <p:spPr>
              <a:xfrm>
                <a:off x="4223938" y="3246645"/>
                <a:ext cx="29819" cy="12003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3655" extrusionOk="0">
                    <a:moveTo>
                      <a:pt x="423" y="0"/>
                    </a:moveTo>
                    <a:lnTo>
                      <a:pt x="1" y="3599"/>
                    </a:lnTo>
                    <a:lnTo>
                      <a:pt x="485" y="3654"/>
                    </a:lnTo>
                    <a:lnTo>
                      <a:pt x="907" y="57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03995" tIns="103995" rIns="103995" bIns="103995" anchor="ctr" anchorCtr="0">
                <a:noAutofit/>
              </a:bodyPr>
              <a:lstStyle/>
              <a:p>
                <a:endParaRPr sz="1593"/>
              </a:p>
            </p:txBody>
          </p:sp>
          <p:sp>
            <p:nvSpPr>
              <p:cNvPr id="394" name="Google Shape;394;p32"/>
              <p:cNvSpPr/>
              <p:nvPr/>
            </p:nvSpPr>
            <p:spPr>
              <a:xfrm>
                <a:off x="4712710" y="2647765"/>
                <a:ext cx="122723" cy="125810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831" extrusionOk="0">
                    <a:moveTo>
                      <a:pt x="3737" y="0"/>
                    </a:moveTo>
                    <a:lnTo>
                      <a:pt x="1" y="383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03995" tIns="103995" rIns="103995" bIns="103995" anchor="ctr" anchorCtr="0">
                <a:noAutofit/>
              </a:bodyPr>
              <a:lstStyle/>
              <a:p>
                <a:endParaRPr sz="1593"/>
              </a:p>
            </p:txBody>
          </p:sp>
          <p:sp>
            <p:nvSpPr>
              <p:cNvPr id="395" name="Google Shape;395;p32"/>
              <p:cNvSpPr/>
              <p:nvPr/>
            </p:nvSpPr>
            <p:spPr>
              <a:xfrm>
                <a:off x="4706963" y="2642182"/>
                <a:ext cx="134184" cy="136976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171" extrusionOk="0">
                    <a:moveTo>
                      <a:pt x="3737" y="0"/>
                    </a:moveTo>
                    <a:lnTo>
                      <a:pt x="1" y="3830"/>
                    </a:lnTo>
                    <a:lnTo>
                      <a:pt x="349" y="4171"/>
                    </a:lnTo>
                    <a:lnTo>
                      <a:pt x="4086" y="340"/>
                    </a:lnTo>
                    <a:lnTo>
                      <a:pt x="37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03995" tIns="103995" rIns="103995" bIns="103995" anchor="ctr" anchorCtr="0">
                <a:noAutofit/>
              </a:bodyPr>
              <a:lstStyle/>
              <a:p>
                <a:endParaRPr sz="1593"/>
              </a:p>
            </p:txBody>
          </p:sp>
          <p:sp>
            <p:nvSpPr>
              <p:cNvPr id="396" name="Google Shape;396;p32"/>
              <p:cNvSpPr/>
              <p:nvPr/>
            </p:nvSpPr>
            <p:spPr>
              <a:xfrm>
                <a:off x="3511270" y="2351559"/>
                <a:ext cx="1340890" cy="860309"/>
              </a:xfrm>
              <a:custGeom>
                <a:avLst/>
                <a:gdLst/>
                <a:ahLst/>
                <a:cxnLst/>
                <a:rect l="l" t="t" r="r" b="b"/>
                <a:pathLst>
                  <a:path w="40831" h="26197" extrusionOk="0">
                    <a:moveTo>
                      <a:pt x="20733" y="1"/>
                    </a:moveTo>
                    <a:cubicBezTo>
                      <a:pt x="18770" y="1"/>
                      <a:pt x="18014" y="391"/>
                      <a:pt x="18014" y="391"/>
                    </a:cubicBezTo>
                    <a:lnTo>
                      <a:pt x="0" y="19748"/>
                    </a:lnTo>
                    <a:lnTo>
                      <a:pt x="22908" y="26197"/>
                    </a:lnTo>
                    <a:lnTo>
                      <a:pt x="40422" y="7085"/>
                    </a:lnTo>
                    <a:cubicBezTo>
                      <a:pt x="40830" y="6639"/>
                      <a:pt x="40684" y="5924"/>
                      <a:pt x="40133" y="5675"/>
                    </a:cubicBezTo>
                    <a:cubicBezTo>
                      <a:pt x="29680" y="932"/>
                      <a:pt x="23766" y="1"/>
                      <a:pt x="207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03995" tIns="103995" rIns="103995" bIns="103995" anchor="ctr" anchorCtr="0">
                <a:noAutofit/>
              </a:bodyPr>
              <a:lstStyle/>
              <a:p>
                <a:endParaRPr sz="1593" dirty="0"/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3481715" y="2335632"/>
                <a:ext cx="1382728" cy="894332"/>
              </a:xfrm>
              <a:custGeom>
                <a:avLst/>
                <a:gdLst/>
                <a:ahLst/>
                <a:cxnLst/>
                <a:rect l="l" t="t" r="r" b="b"/>
                <a:pathLst>
                  <a:path w="42105" h="27233" extrusionOk="0">
                    <a:moveTo>
                      <a:pt x="21616" y="985"/>
                    </a:moveTo>
                    <a:cubicBezTo>
                      <a:pt x="24553" y="985"/>
                      <a:pt x="30412" y="1877"/>
                      <a:pt x="40832" y="6604"/>
                    </a:cubicBezTo>
                    <a:cubicBezTo>
                      <a:pt x="40948" y="6653"/>
                      <a:pt x="41033" y="6761"/>
                      <a:pt x="41059" y="6889"/>
                    </a:cubicBezTo>
                    <a:cubicBezTo>
                      <a:pt x="41085" y="7017"/>
                      <a:pt x="41051" y="7146"/>
                      <a:pt x="40963" y="7241"/>
                    </a:cubicBezTo>
                    <a:lnTo>
                      <a:pt x="23652" y="26131"/>
                    </a:lnTo>
                    <a:lnTo>
                      <a:pt x="1802" y="19980"/>
                    </a:lnTo>
                    <a:lnTo>
                      <a:pt x="19199" y="1285"/>
                    </a:lnTo>
                    <a:cubicBezTo>
                      <a:pt x="19414" y="1207"/>
                      <a:pt x="20152" y="985"/>
                      <a:pt x="21616" y="985"/>
                    </a:cubicBezTo>
                    <a:close/>
                    <a:moveTo>
                      <a:pt x="21628" y="1"/>
                    </a:moveTo>
                    <a:cubicBezTo>
                      <a:pt x="19607" y="1"/>
                      <a:pt x="18773" y="401"/>
                      <a:pt x="18691" y="443"/>
                    </a:cubicBezTo>
                    <a:lnTo>
                      <a:pt x="18616" y="482"/>
                    </a:lnTo>
                    <a:lnTo>
                      <a:pt x="0" y="20484"/>
                    </a:lnTo>
                    <a:lnTo>
                      <a:pt x="23964" y="27233"/>
                    </a:lnTo>
                    <a:lnTo>
                      <a:pt x="41682" y="7899"/>
                    </a:lnTo>
                    <a:cubicBezTo>
                      <a:pt x="41983" y="7571"/>
                      <a:pt x="42105" y="7131"/>
                      <a:pt x="42014" y="6694"/>
                    </a:cubicBezTo>
                    <a:cubicBezTo>
                      <a:pt x="41925" y="6256"/>
                      <a:pt x="41640" y="5899"/>
                      <a:pt x="41234" y="5716"/>
                    </a:cubicBezTo>
                    <a:cubicBezTo>
                      <a:pt x="30757" y="963"/>
                      <a:pt x="24764" y="1"/>
                      <a:pt x="21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03995" tIns="103995" rIns="103995" bIns="103995" anchor="ctr" anchorCtr="0">
                <a:noAutofit/>
              </a:bodyPr>
              <a:lstStyle/>
              <a:p>
                <a:endParaRPr sz="1593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AB8F51-BA84-2287-4FFA-CC25A145BA93}"/>
                </a:ext>
              </a:extLst>
            </p:cNvPr>
            <p:cNvSpPr/>
            <p:nvPr/>
          </p:nvSpPr>
          <p:spPr>
            <a:xfrm>
              <a:off x="595423" y="4859079"/>
              <a:ext cx="7123814" cy="1154425"/>
            </a:xfrm>
            <a:prstGeom prst="rect">
              <a:avLst/>
            </a:prstGeom>
            <a:solidFill>
              <a:srgbClr val="FCF8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42CFFBA-5FC4-BCF8-F99B-B22C072551F0}"/>
              </a:ext>
            </a:extLst>
          </p:cNvPr>
          <p:cNvSpPr txBox="1"/>
          <p:nvPr/>
        </p:nvSpPr>
        <p:spPr>
          <a:xfrm>
            <a:off x="1356892" y="1846793"/>
            <a:ext cx="94480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Khám</a:t>
            </a:r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</a:t>
            </a:r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sao</a:t>
            </a:r>
            <a:endParaRPr lang="en-US" sz="6000" dirty="0">
              <a:ln w="0"/>
              <a:solidFill>
                <a:schemeClr val="bg1">
                  <a:lumMod val="1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60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dirty="0" err="1">
                <a:ln w="0"/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dối</a:t>
            </a:r>
            <a:endParaRPr lang="en-US" sz="6000" dirty="0">
              <a:ln w="0"/>
              <a:solidFill>
                <a:schemeClr val="bg1">
                  <a:lumMod val="1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3A28C6-FCF2-B28A-2FB2-0B2E34C8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39" b="89157" l="4828" r="94483">
                        <a14:foregroundMark x1="15172" y1="25301" x2="15172" y2="25301"/>
                        <a14:foregroundMark x1="25517" y1="26506" x2="25517" y2="26506"/>
                        <a14:foregroundMark x1="26207" y1="14458" x2="26207" y2="14458"/>
                        <a14:foregroundMark x1="16552" y1="10843" x2="16552" y2="10843"/>
                        <a14:foregroundMark x1="9655" y1="77108" x2="9655" y2="77108"/>
                        <a14:foregroundMark x1="4828" y1="83133" x2="4828" y2="83133"/>
                        <a14:foregroundMark x1="18621" y1="54217" x2="18621" y2="54217"/>
                        <a14:foregroundMark x1="17241" y1="51807" x2="28966" y2="56627"/>
                        <a14:foregroundMark x1="94483" y1="33735" x2="94483" y2="33735"/>
                        <a14:foregroundMark x1="94483" y1="22892" x2="94483" y2="22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443" y="234960"/>
            <a:ext cx="1064854" cy="60953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ow to organize a text? by Slidesgo">
  <a:themeElements>
    <a:clrScheme name="Simple Light">
      <a:dk1>
        <a:srgbClr val="424963"/>
      </a:dk1>
      <a:lt1>
        <a:srgbClr val="FCF8EB"/>
      </a:lt1>
      <a:dk2>
        <a:srgbClr val="8FA9C0"/>
      </a:dk2>
      <a:lt2>
        <a:srgbClr val="AFC596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249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840</Words>
  <Application>Microsoft Office PowerPoint</Application>
  <PresentationFormat>Custom</PresentationFormat>
  <Paragraphs>80</Paragraphs>
  <Slides>28</Slides>
  <Notes>25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AvantGarde</vt:lpstr>
      <vt:lpstr>Arial</vt:lpstr>
      <vt:lpstr>Quicksand</vt:lpstr>
      <vt:lpstr>Archivo</vt:lpstr>
      <vt:lpstr>Golos Text ExtraBold</vt:lpstr>
      <vt:lpstr>Porky's</vt:lpstr>
      <vt:lpstr>How to organize a text?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Quang Mai Văn</dc:creator>
  <cp:lastModifiedBy>Quang Mai Văn</cp:lastModifiedBy>
  <cp:revision>3</cp:revision>
  <dcterms:modified xsi:type="dcterms:W3CDTF">2023-06-25T10:39:09Z</dcterms:modified>
</cp:coreProperties>
</file>