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69" r:id="rId3"/>
    <p:sldId id="304" r:id="rId4"/>
    <p:sldId id="256" r:id="rId5"/>
    <p:sldId id="275" r:id="rId6"/>
    <p:sldId id="271" r:id="rId7"/>
    <p:sldId id="288" r:id="rId8"/>
    <p:sldId id="289" r:id="rId9"/>
    <p:sldId id="307" r:id="rId10"/>
    <p:sldId id="308" r:id="rId11"/>
    <p:sldId id="273" r:id="rId12"/>
    <p:sldId id="309" r:id="rId13"/>
    <p:sldId id="310" r:id="rId14"/>
    <p:sldId id="302" r:id="rId15"/>
    <p:sldId id="305" r:id="rId16"/>
    <p:sldId id="306" r:id="rId1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BEF"/>
    <a:srgbClr val="9A57CD"/>
    <a:srgbClr val="FF6600"/>
    <a:srgbClr val="F8F856"/>
    <a:srgbClr val="EFF87C"/>
    <a:srgbClr val="C368CA"/>
    <a:srgbClr val="4EE4DD"/>
    <a:srgbClr val="ECBC9E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0" autoAdjust="0"/>
    <p:restoredTop sz="93060" autoAdjust="0"/>
  </p:normalViewPr>
  <p:slideViewPr>
    <p:cSldViewPr>
      <p:cViewPr varScale="1">
        <p:scale>
          <a:sx n="76" d="100"/>
          <a:sy n="76" d="100"/>
        </p:scale>
        <p:origin x="768" y="67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khởi</a:t>
            </a:r>
            <a:r>
              <a:rPr lang="en-US" baseline="0"/>
              <a:t> động theo nhịp điệu bài hát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nhỏ câu hỏi để khai thác nd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9.wdp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24.png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2091250" cy="860286"/>
            <a:chOff x="223100" y="304800"/>
            <a:chExt cx="2025528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3" y="457200"/>
              <a:ext cx="1074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29388D9-683B-B241-B131-BD9B05942B92}"/>
              </a:ext>
            </a:extLst>
          </p:cNvPr>
          <p:cNvSpPr/>
          <p:nvPr/>
        </p:nvSpPr>
        <p:spPr>
          <a:xfrm>
            <a:off x="1994062" y="1985423"/>
            <a:ext cx="1084783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x-non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E0231C-F3FA-494C-BDF1-843E626D7037}"/>
              </a:ext>
            </a:extLst>
          </p:cNvPr>
          <p:cNvSpPr/>
          <p:nvPr/>
        </p:nvSpPr>
        <p:spPr>
          <a:xfrm>
            <a:off x="3187832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CC1D38C-7EA7-3144-8097-010D2D88B174}"/>
              </a:ext>
            </a:extLst>
          </p:cNvPr>
          <p:cNvSpPr/>
          <p:nvPr/>
        </p:nvSpPr>
        <p:spPr>
          <a:xfrm>
            <a:off x="9419979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4A6DE7-C701-CD43-9D75-FF1F3E4BA939}"/>
              </a:ext>
            </a:extLst>
          </p:cNvPr>
          <p:cNvGrpSpPr/>
          <p:nvPr/>
        </p:nvGrpSpPr>
        <p:grpSpPr>
          <a:xfrm>
            <a:off x="3187832" y="4155708"/>
            <a:ext cx="5663960" cy="707886"/>
            <a:chOff x="2650494" y="4209053"/>
            <a:chExt cx="5663960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215C70E-3A88-ED43-B37C-D165AF1736F8}"/>
                </a:ext>
              </a:extLst>
            </p:cNvPr>
            <p:cNvGrpSpPr/>
            <p:nvPr/>
          </p:nvGrpSpPr>
          <p:grpSpPr>
            <a:xfrm>
              <a:off x="2650494" y="4209053"/>
              <a:ext cx="5325106" cy="707886"/>
              <a:chOff x="2749085" y="3196234"/>
              <a:chExt cx="5325106" cy="707886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59AD101E-8AE1-8143-9E71-7F272A8C5D4B}"/>
                  </a:ext>
                </a:extLst>
              </p:cNvPr>
              <p:cNvSpPr/>
              <p:nvPr/>
            </p:nvSpPr>
            <p:spPr>
              <a:xfrm>
                <a:off x="2749085" y="3277296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221A8C2-0945-E243-A0C9-9DC4F6019017}"/>
                  </a:ext>
                </a:extLst>
              </p:cNvPr>
              <p:cNvSpPr txBox="1"/>
              <p:nvPr/>
            </p:nvSpPr>
            <p:spPr>
              <a:xfrm>
                <a:off x="4180612" y="3196234"/>
                <a:ext cx="38935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          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được</a:t>
                </a:r>
                <a:endParaRPr lang="en-US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9A5F0915-C342-5841-9E1F-1C7250B2F4F0}"/>
                </a:ext>
              </a:extLst>
            </p:cNvPr>
            <p:cNvSpPr/>
            <p:nvPr/>
          </p:nvSpPr>
          <p:spPr>
            <a:xfrm>
              <a:off x="4859928" y="4305933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A8871D83-068E-984D-8090-50BF973DF366}"/>
                </a:ext>
              </a:extLst>
            </p:cNvPr>
            <p:cNvSpPr/>
            <p:nvPr/>
          </p:nvSpPr>
          <p:spPr>
            <a:xfrm>
              <a:off x="7765814" y="4288676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F67AB80A-10FD-6846-8E21-716EDC64A187}"/>
              </a:ext>
            </a:extLst>
          </p:cNvPr>
          <p:cNvSpPr/>
          <p:nvPr/>
        </p:nvSpPr>
        <p:spPr>
          <a:xfrm>
            <a:off x="3190253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43F6BECE-ECEE-FB42-A37A-4B4815DDAF00}"/>
              </a:ext>
            </a:extLst>
          </p:cNvPr>
          <p:cNvSpPr/>
          <p:nvPr/>
        </p:nvSpPr>
        <p:spPr>
          <a:xfrm>
            <a:off x="9419979" y="2519412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0064C52-13CC-9245-95C0-F1384B160AB7}"/>
              </a:ext>
            </a:extLst>
          </p:cNvPr>
          <p:cNvSpPr/>
          <p:nvPr/>
        </p:nvSpPr>
        <p:spPr>
          <a:xfrm>
            <a:off x="3187832" y="4235330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AF8A792-739A-C94C-B540-8EFA9E03CD14}"/>
              </a:ext>
            </a:extLst>
          </p:cNvPr>
          <p:cNvSpPr/>
          <p:nvPr/>
        </p:nvSpPr>
        <p:spPr>
          <a:xfrm>
            <a:off x="5397266" y="4250116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859424AE-F60E-6C4B-9333-F73849F3AE28}"/>
              </a:ext>
            </a:extLst>
          </p:cNvPr>
          <p:cNvSpPr/>
          <p:nvPr/>
        </p:nvSpPr>
        <p:spPr>
          <a:xfrm>
            <a:off x="8303395" y="4236266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E2CE520-4ECD-144A-BB68-A5A300F0D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9106"/>
          <a:stretch/>
        </p:blipFill>
        <p:spPr>
          <a:xfrm>
            <a:off x="3857521" y="1880023"/>
            <a:ext cx="2088385" cy="196738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D78C9E9-00A3-814B-8D19-FBD1E298D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038" t="180" r="1068" b="-180"/>
          <a:stretch/>
        </p:blipFill>
        <p:spPr>
          <a:xfrm>
            <a:off x="7210545" y="1872245"/>
            <a:ext cx="2088385" cy="19673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6755CCF-DC86-3D41-A2BA-402CB215F8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66" b="49052" l="72414" r="85034">
                        <a14:foregroundMark x1="82069" y1="39100" x2="82069" y2="39100"/>
                        <a14:foregroundMark x1="82345" y1="39336" x2="82345" y2="39336"/>
                        <a14:foregroundMark x1="82345" y1="39336" x2="82345" y2="39336"/>
                        <a14:foregroundMark x1="83034" y1="40521" x2="83034" y2="40521"/>
                        <a14:foregroundMark x1="83034" y1="40521" x2="83034" y2="40521"/>
                        <a14:foregroundMark x1="72414" y1="40047" x2="72414" y2="40047"/>
                        <a14:foregroundMark x1="80690" y1="49052" x2="80690" y2="490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094" t="23730" r="13310" b="48383"/>
          <a:stretch/>
        </p:blipFill>
        <p:spPr>
          <a:xfrm flipH="1">
            <a:off x="3691386" y="4235330"/>
            <a:ext cx="1054274" cy="54864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FE22E43-B2E9-3F44-BE75-23CD6DF3C5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066" b="49052" l="72414" r="85034">
                        <a14:foregroundMark x1="82069" y1="39100" x2="82069" y2="39100"/>
                        <a14:foregroundMark x1="82345" y1="39336" x2="82345" y2="39336"/>
                        <a14:foregroundMark x1="82345" y1="39336" x2="82345" y2="39336"/>
                        <a14:foregroundMark x1="83034" y1="40521" x2="83034" y2="40521"/>
                        <a14:foregroundMark x1="83034" y1="40521" x2="83034" y2="40521"/>
                        <a14:foregroundMark x1="72414" y1="40047" x2="72414" y2="40047"/>
                        <a14:foregroundMark x1="80759" y1="49052" x2="80759" y2="490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094" t="23730" r="13310" b="48383"/>
          <a:stretch/>
        </p:blipFill>
        <p:spPr>
          <a:xfrm flipH="1">
            <a:off x="5921631" y="4250116"/>
            <a:ext cx="1054274" cy="54864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5B2E6CD-8CF3-784F-8366-94684B7B9A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66" b="48815" l="72414" r="85034">
                        <a14:foregroundMark x1="82069" y1="39100" x2="82069" y2="39100"/>
                        <a14:foregroundMark x1="82345" y1="39336" x2="82345" y2="39336"/>
                        <a14:foregroundMark x1="82345" y1="39336" x2="82345" y2="39336"/>
                        <a14:foregroundMark x1="83034" y1="40521" x2="83034" y2="40521"/>
                        <a14:foregroundMark x1="83034" y1="40521" x2="83034" y2="40521"/>
                        <a14:foregroundMark x1="72414" y1="40047" x2="72414" y2="40047"/>
                        <a14:foregroundMark x1="80897" y1="48815" x2="80897" y2="4881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1094" t="23730" r="13310" b="48383"/>
          <a:stretch/>
        </p:blipFill>
        <p:spPr>
          <a:xfrm flipH="1">
            <a:off x="8851792" y="4234396"/>
            <a:ext cx="105427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66886" y="1715407"/>
            <a:ext cx="4292600" cy="36449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56519" y="1651000"/>
            <a:ext cx="4292600" cy="3644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3136828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65181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65181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435365" y="1658257"/>
            <a:ext cx="4292600" cy="3644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76998" y="1643740"/>
            <a:ext cx="4292600" cy="3644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3109120" y="502194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062120" y="5036457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09119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062119" y="50292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7034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85409" y="2082800"/>
            <a:ext cx="4292600" cy="3644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4FA387-1FF6-3748-B2B0-687D4866B4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01365" y="2108200"/>
            <a:ext cx="4292600" cy="36449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8319" y="304800"/>
            <a:ext cx="5867090" cy="914400"/>
            <a:chOff x="518319" y="304800"/>
            <a:chExt cx="5867090" cy="91440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49759"/>
              <a:ext cx="480029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2728120" y="54864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138319" y="5482771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728119" y="54864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138319" y="5486400"/>
            <a:ext cx="1039091" cy="53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5937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73"/>
          <a:stretch/>
        </p:blipFill>
        <p:spPr>
          <a:xfrm>
            <a:off x="2452666" y="1761800"/>
            <a:ext cx="6810506" cy="50962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57919" y="963182"/>
            <a:ext cx="559541" cy="528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407435"/>
            <a:ext cx="559540" cy="52845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7048684" cy="690093"/>
            <a:chOff x="597668" y="449759"/>
            <a:chExt cx="7048684" cy="690093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2" y="555077"/>
              <a:ext cx="632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Câu nào đúng?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463860" y="37927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Số chim nhiều hơn số cá.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63860" y="9640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chim bằng số cá.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63860" y="1548825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Số cá ít hơn số mèo.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857919" y="1548825"/>
            <a:ext cx="559540" cy="5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992" y="-102668"/>
            <a:ext cx="12616511" cy="69606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19" y="4328522"/>
            <a:ext cx="3843384" cy="22402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519" y="1090398"/>
            <a:ext cx="4457393" cy="58127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4"/>
          <p:cNvSpPr/>
          <p:nvPr/>
        </p:nvSpPr>
        <p:spPr>
          <a:xfrm>
            <a:off x="7585869" y="1948916"/>
            <a:ext cx="2819400" cy="2271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43019" y="2324100"/>
            <a:ext cx="2678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3928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519" y="4495800"/>
            <a:ext cx="3417663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1" y="-186013"/>
            <a:ext cx="281480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519" y="1853451"/>
            <a:ext cx="10045890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0382" y="2716878"/>
            <a:ext cx="2236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8930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Hoàn thành</a:t>
            </a:r>
          </a:p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 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00319" y="2743200"/>
            <a:ext cx="2460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 bài mới.</a:t>
            </a:r>
          </a:p>
        </p:txBody>
      </p:sp>
    </p:spTree>
    <p:extLst>
      <p:ext uri="{BB962C8B-B14F-4D97-AF65-F5344CB8AC3E}">
        <p14:creationId xmlns:p14="http://schemas.microsoft.com/office/powerpoint/2010/main" val="31481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670719" y="863575"/>
            <a:ext cx="11032800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 Bảo Ngọc - Skids Nhạc Thiếu Nhi Vui Nhộn Hay Nhất 201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929" cy="6858000"/>
          </a:xfrm>
        </p:spPr>
      </p:pic>
    </p:spTree>
    <p:extLst>
      <p:ext uri="{BB962C8B-B14F-4D97-AF65-F5344CB8AC3E}">
        <p14:creationId xmlns:p14="http://schemas.microsoft.com/office/powerpoint/2010/main" val="34405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8980" y="2442287"/>
            <a:ext cx="10943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 VÀ MẤY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7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itchFamily="34" charset="0"/>
                <a:cs typeface="Arial" pitchFamily="34" charset="0"/>
              </a:rPr>
              <a:t>Bài 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itchFamily="34" charset="0"/>
                <a:cs typeface="Arial" pitchFamily="34" charset="0"/>
              </a:rPr>
              <a:t>Sách Toán_trang 32</a:t>
            </a:r>
          </a:p>
        </p:txBody>
      </p:sp>
    </p:spTree>
    <p:extLst>
      <p:ext uri="{BB962C8B-B14F-4D97-AF65-F5344CB8AC3E}">
        <p14:creationId xmlns:p14="http://schemas.microsoft.com/office/powerpoint/2010/main" val="11872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676400"/>
            <a:ext cx="4676640" cy="233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3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409"/>
          <a:stretch/>
        </p:blipFill>
        <p:spPr>
          <a:xfrm>
            <a:off x="476449" y="968232"/>
            <a:ext cx="2368351" cy="27649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626" y="609600"/>
            <a:ext cx="11825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Đếm số cá ở mỗi bể và ở cả hai bể.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4202281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 có: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215799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20806" y="42819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06308" y="4205068"/>
            <a:ext cx="3490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Nam có: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1107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46114" y="428469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220806" y="546739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979319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71328" y="5382198"/>
            <a:ext cx="89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28719" y="5382198"/>
            <a:ext cx="181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được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337823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342830" y="547018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B48F3E-B165-6D4C-9431-E1C9B69EC74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0119" y="1946615"/>
            <a:ext cx="1963922" cy="14577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2414" y="2443455"/>
            <a:ext cx="709258" cy="4525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97A39C-13EC-6749-98AF-900F030BB4A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7309" y="1940831"/>
            <a:ext cx="1963922" cy="145775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290C9D-9F4A-6948-A163-4908BEEC055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882015" y="2217202"/>
            <a:ext cx="709258" cy="4525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C406597-4AF9-3143-AE32-9BF8F57D4CE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913156" y="2761034"/>
            <a:ext cx="709258" cy="4525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3844BA-57D9-134D-B234-7A97A1F3BB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985585" y="2721114"/>
            <a:ext cx="709258" cy="45250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D74111-41BD-3F46-A67B-33F047AA887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69270" y="2308526"/>
            <a:ext cx="709258" cy="4525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62" t="-1458" r="2447" b="1458"/>
          <a:stretch/>
        </p:blipFill>
        <p:spPr>
          <a:xfrm>
            <a:off x="9629104" y="1112002"/>
            <a:ext cx="2368351" cy="276492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01288" y="4332757"/>
            <a:ext cx="709258" cy="4525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13156" y="5535759"/>
            <a:ext cx="709258" cy="4525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04021" y="4326656"/>
            <a:ext cx="709258" cy="4525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763F8EE-40A5-7044-93B0-39DD565E56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32146" y="5555794"/>
            <a:ext cx="709258" cy="452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A81086-C906-C770-3C1F-ABE72D438AA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71407" y="5535758"/>
            <a:ext cx="709258" cy="4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5" grpId="0" animBg="1"/>
      <p:bldP spid="26" grpId="0"/>
      <p:bldP spid="27" grpId="0" animBg="1"/>
      <p:bldP spid="29" grpId="0" animBg="1"/>
      <p:bldP spid="31" grpId="0" animBg="1"/>
      <p:bldP spid="33" grpId="0" animBg="1"/>
      <p:bldP spid="34" grpId="0"/>
      <p:bldP spid="35" grpId="0"/>
      <p:bldP spid="3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8719" y="1905000"/>
            <a:ext cx="4805001" cy="24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6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2091250" cy="860286"/>
            <a:chOff x="223100" y="304800"/>
            <a:chExt cx="2025528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3" y="457200"/>
              <a:ext cx="1074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8D7AB9D-70C8-244C-BA5C-F50393263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1174" y="1657019"/>
            <a:ext cx="5464632" cy="1985387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29388D9-683B-B241-B131-BD9B05942B92}"/>
              </a:ext>
            </a:extLst>
          </p:cNvPr>
          <p:cNvSpPr/>
          <p:nvPr/>
        </p:nvSpPr>
        <p:spPr>
          <a:xfrm>
            <a:off x="1834934" y="1846536"/>
            <a:ext cx="1084783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x-non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3E0231C-F3FA-494C-BDF1-843E626D7037}"/>
              </a:ext>
            </a:extLst>
          </p:cNvPr>
          <p:cNvSpPr/>
          <p:nvPr/>
        </p:nvSpPr>
        <p:spPr>
          <a:xfrm>
            <a:off x="3028704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CC1D38C-7EA7-3144-8097-010D2D88B174}"/>
              </a:ext>
            </a:extLst>
          </p:cNvPr>
          <p:cNvSpPr/>
          <p:nvPr/>
        </p:nvSpPr>
        <p:spPr>
          <a:xfrm>
            <a:off x="9260851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F5019E-B716-FF49-B2E7-59729B0B0167}"/>
              </a:ext>
            </a:extLst>
          </p:cNvPr>
          <p:cNvGrpSpPr/>
          <p:nvPr/>
        </p:nvGrpSpPr>
        <p:grpSpPr>
          <a:xfrm>
            <a:off x="3028704" y="4016821"/>
            <a:ext cx="6532922" cy="707886"/>
            <a:chOff x="1551559" y="3232897"/>
            <a:chExt cx="6532922" cy="70788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0F6D676-D87D-0B4E-9572-9FAC327A8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14" b="48058" l="11993" r="27249">
                          <a14:foregroundMark x1="11993" y1="39806" x2="11993" y2="39806"/>
                          <a14:foregroundMark x1="11993" y1="39806" x2="11993" y2="39806"/>
                          <a14:foregroundMark x1="19665" y1="48058" x2="19665" y2="48058"/>
                          <a14:foregroundMark x1="19665" y1="48058" x2="19665" y2="48058"/>
                          <a14:foregroundMark x1="14815" y1="37621" x2="14198" y2="39320"/>
                        </a14:backgroundRemoval>
                      </a14:imgEffect>
                    </a14:imgLayer>
                  </a14:imgProps>
                </a:ext>
              </a:extLst>
            </a:blip>
            <a:srcRect l="10801" t="24272" r="70857" b="50000"/>
            <a:stretch/>
          </p:blipFill>
          <p:spPr>
            <a:xfrm>
              <a:off x="2222730" y="3389621"/>
              <a:ext cx="773990" cy="394437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44A6DE7-C701-CD43-9D75-FF1F3E4BA939}"/>
                </a:ext>
              </a:extLst>
            </p:cNvPr>
            <p:cNvGrpSpPr/>
            <p:nvPr/>
          </p:nvGrpSpPr>
          <p:grpSpPr>
            <a:xfrm>
              <a:off x="1551559" y="3232897"/>
              <a:ext cx="5663960" cy="707886"/>
              <a:chOff x="2650494" y="4209053"/>
              <a:chExt cx="5663960" cy="70788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6215C70E-3A88-ED43-B37C-D165AF1736F8}"/>
                  </a:ext>
                </a:extLst>
              </p:cNvPr>
              <p:cNvGrpSpPr/>
              <p:nvPr/>
            </p:nvGrpSpPr>
            <p:grpSpPr>
              <a:xfrm>
                <a:off x="2650494" y="4209053"/>
                <a:ext cx="5325106" cy="707886"/>
                <a:chOff x="2749085" y="3196234"/>
                <a:chExt cx="5325106" cy="707886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59AD101E-8AE1-8143-9E71-7F272A8C5D4B}"/>
                    </a:ext>
                  </a:extLst>
                </p:cNvPr>
                <p:cNvSpPr/>
                <p:nvPr/>
              </p:nvSpPr>
              <p:spPr>
                <a:xfrm>
                  <a:off x="2749085" y="3277296"/>
                  <a:ext cx="548640" cy="54864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?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9221A8C2-0945-E243-A0C9-9DC4F6019017}"/>
                    </a:ext>
                  </a:extLst>
                </p:cNvPr>
                <p:cNvSpPr txBox="1"/>
                <p:nvPr/>
              </p:nvSpPr>
              <p:spPr>
                <a:xfrm>
                  <a:off x="4180612" y="3196234"/>
                  <a:ext cx="389357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dirty="0" err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và</a:t>
                  </a:r>
                  <a:r>
                    <a:rPr lang="en-US" sz="40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            </a:t>
                  </a:r>
                  <a:r>
                    <a:rPr lang="en-US" sz="4000" dirty="0" err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được</a:t>
                  </a:r>
                  <a:endParaRPr lang="en-US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9A5F0915-C342-5841-9E1F-1C7250B2F4F0}"/>
                  </a:ext>
                </a:extLst>
              </p:cNvPr>
              <p:cNvSpPr/>
              <p:nvPr/>
            </p:nvSpPr>
            <p:spPr>
              <a:xfrm>
                <a:off x="4859928" y="4305933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A8871D83-068E-984D-8090-50BF973DF366}"/>
                  </a:ext>
                </a:extLst>
              </p:cNvPr>
              <p:cNvSpPr/>
              <p:nvPr/>
            </p:nvSpPr>
            <p:spPr>
              <a:xfrm>
                <a:off x="7765814" y="4288676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9123D33-3E67-D14C-BB64-42E94A9D2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14" b="48058" l="11993" r="27249">
                          <a14:foregroundMark x1="11993" y1="39806" x2="11993" y2="39806"/>
                          <a14:foregroundMark x1="11993" y1="39806" x2="11993" y2="39806"/>
                          <a14:foregroundMark x1="19665" y1="48058" x2="19665" y2="48058"/>
                          <a14:foregroundMark x1="19665" y1="48058" x2="19665" y2="48058"/>
                          <a14:foregroundMark x1="14815" y1="37621" x2="14198" y2="39320"/>
                        </a14:backgroundRemoval>
                      </a14:imgEffect>
                    </a14:imgLayer>
                  </a14:imgProps>
                </a:ext>
              </a:extLst>
            </a:blip>
            <a:srcRect l="10801" t="24272" r="70857" b="50000"/>
            <a:stretch/>
          </p:blipFill>
          <p:spPr>
            <a:xfrm>
              <a:off x="4437979" y="3406878"/>
              <a:ext cx="773990" cy="39443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3FF43F7-A511-A040-B867-2CBE64E5E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214" b="48058" l="11993" r="27249">
                          <a14:foregroundMark x1="11993" y1="39806" x2="11993" y2="39806"/>
                          <a14:foregroundMark x1="11993" y1="39806" x2="11993" y2="39806"/>
                          <a14:foregroundMark x1="19665" y1="48058" x2="19665" y2="48058"/>
                          <a14:foregroundMark x1="19665" y1="48058" x2="19665" y2="48058"/>
                          <a14:foregroundMark x1="14815" y1="37621" x2="14198" y2="39320"/>
                        </a14:backgroundRemoval>
                      </a14:imgEffect>
                    </a14:imgLayer>
                  </a14:imgProps>
                </a:ext>
              </a:extLst>
            </a:blip>
            <a:srcRect l="10801" t="24272" r="70857" b="50000"/>
            <a:stretch/>
          </p:blipFill>
          <p:spPr>
            <a:xfrm>
              <a:off x="7310491" y="3406878"/>
              <a:ext cx="773990" cy="394437"/>
            </a:xfrm>
            <a:prstGeom prst="rect">
              <a:avLst/>
            </a:prstGeom>
          </p:spPr>
        </p:pic>
      </p:grp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F67AB80A-10FD-6846-8E21-716EDC64A187}"/>
              </a:ext>
            </a:extLst>
          </p:cNvPr>
          <p:cNvSpPr/>
          <p:nvPr/>
        </p:nvSpPr>
        <p:spPr>
          <a:xfrm>
            <a:off x="3031125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43F6BECE-ECEE-FB42-A37A-4B4815DDAF00}"/>
              </a:ext>
            </a:extLst>
          </p:cNvPr>
          <p:cNvSpPr/>
          <p:nvPr/>
        </p:nvSpPr>
        <p:spPr>
          <a:xfrm>
            <a:off x="9260851" y="238052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70064C52-13CC-9245-95C0-F1384B160AB7}"/>
              </a:ext>
            </a:extLst>
          </p:cNvPr>
          <p:cNvSpPr/>
          <p:nvPr/>
        </p:nvSpPr>
        <p:spPr>
          <a:xfrm>
            <a:off x="3028704" y="4096443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AF8A792-739A-C94C-B540-8EFA9E03CD14}"/>
              </a:ext>
            </a:extLst>
          </p:cNvPr>
          <p:cNvSpPr/>
          <p:nvPr/>
        </p:nvSpPr>
        <p:spPr>
          <a:xfrm>
            <a:off x="5238138" y="411122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859424AE-F60E-6C4B-9333-F73849F3AE28}"/>
              </a:ext>
            </a:extLst>
          </p:cNvPr>
          <p:cNvSpPr/>
          <p:nvPr/>
        </p:nvSpPr>
        <p:spPr>
          <a:xfrm>
            <a:off x="8144267" y="409737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2091250" cy="860286"/>
            <a:chOff x="223100" y="304800"/>
            <a:chExt cx="2025528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3" y="457200"/>
              <a:ext cx="1074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29388D9-683B-B241-B131-BD9B05942B92}"/>
              </a:ext>
            </a:extLst>
          </p:cNvPr>
          <p:cNvSpPr/>
          <p:nvPr/>
        </p:nvSpPr>
        <p:spPr>
          <a:xfrm>
            <a:off x="1952227" y="1931276"/>
            <a:ext cx="1084783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x-none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E0231C-F3FA-494C-BDF1-843E626D7037}"/>
              </a:ext>
            </a:extLst>
          </p:cNvPr>
          <p:cNvSpPr/>
          <p:nvPr/>
        </p:nvSpPr>
        <p:spPr>
          <a:xfrm>
            <a:off x="3145997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CC1D38C-7EA7-3144-8097-010D2D88B174}"/>
              </a:ext>
            </a:extLst>
          </p:cNvPr>
          <p:cNvSpPr/>
          <p:nvPr/>
        </p:nvSpPr>
        <p:spPr>
          <a:xfrm>
            <a:off x="9378144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44A6DE7-C701-CD43-9D75-FF1F3E4BA939}"/>
              </a:ext>
            </a:extLst>
          </p:cNvPr>
          <p:cNvGrpSpPr/>
          <p:nvPr/>
        </p:nvGrpSpPr>
        <p:grpSpPr>
          <a:xfrm>
            <a:off x="3145997" y="4101561"/>
            <a:ext cx="5663960" cy="707886"/>
            <a:chOff x="2650494" y="4209053"/>
            <a:chExt cx="5663960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215C70E-3A88-ED43-B37C-D165AF1736F8}"/>
                </a:ext>
              </a:extLst>
            </p:cNvPr>
            <p:cNvGrpSpPr/>
            <p:nvPr/>
          </p:nvGrpSpPr>
          <p:grpSpPr>
            <a:xfrm>
              <a:off x="2650494" y="4209053"/>
              <a:ext cx="5325106" cy="707886"/>
              <a:chOff x="2749085" y="3196234"/>
              <a:chExt cx="5325106" cy="707886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59AD101E-8AE1-8143-9E71-7F272A8C5D4B}"/>
                  </a:ext>
                </a:extLst>
              </p:cNvPr>
              <p:cNvSpPr/>
              <p:nvPr/>
            </p:nvSpPr>
            <p:spPr>
              <a:xfrm>
                <a:off x="2749085" y="3277296"/>
                <a:ext cx="548640" cy="54864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221A8C2-0945-E243-A0C9-9DC4F6019017}"/>
                  </a:ext>
                </a:extLst>
              </p:cNvPr>
              <p:cNvSpPr txBox="1"/>
              <p:nvPr/>
            </p:nvSpPr>
            <p:spPr>
              <a:xfrm>
                <a:off x="4180612" y="3196234"/>
                <a:ext cx="38935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           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được</a:t>
                </a:r>
                <a:endParaRPr lang="en-US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9A5F0915-C342-5841-9E1F-1C7250B2F4F0}"/>
                </a:ext>
              </a:extLst>
            </p:cNvPr>
            <p:cNvSpPr/>
            <p:nvPr/>
          </p:nvSpPr>
          <p:spPr>
            <a:xfrm>
              <a:off x="4859928" y="4305933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A8871D83-068E-984D-8090-50BF973DF366}"/>
                </a:ext>
              </a:extLst>
            </p:cNvPr>
            <p:cNvSpPr/>
            <p:nvPr/>
          </p:nvSpPr>
          <p:spPr>
            <a:xfrm>
              <a:off x="7765814" y="4288676"/>
              <a:ext cx="548640" cy="54864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F67AB80A-10FD-6846-8E21-716EDC64A187}"/>
              </a:ext>
            </a:extLst>
          </p:cNvPr>
          <p:cNvSpPr/>
          <p:nvPr/>
        </p:nvSpPr>
        <p:spPr>
          <a:xfrm>
            <a:off x="3148418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43F6BECE-ECEE-FB42-A37A-4B4815DDAF00}"/>
              </a:ext>
            </a:extLst>
          </p:cNvPr>
          <p:cNvSpPr/>
          <p:nvPr/>
        </p:nvSpPr>
        <p:spPr>
          <a:xfrm>
            <a:off x="9378144" y="2465265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70064C52-13CC-9245-95C0-F1384B160AB7}"/>
              </a:ext>
            </a:extLst>
          </p:cNvPr>
          <p:cNvSpPr/>
          <p:nvPr/>
        </p:nvSpPr>
        <p:spPr>
          <a:xfrm>
            <a:off x="3145997" y="4181183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9AF8A792-739A-C94C-B540-8EFA9E03CD14}"/>
              </a:ext>
            </a:extLst>
          </p:cNvPr>
          <p:cNvSpPr/>
          <p:nvPr/>
        </p:nvSpPr>
        <p:spPr>
          <a:xfrm>
            <a:off x="5355431" y="419596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859424AE-F60E-6C4B-9333-F73849F3AE28}"/>
              </a:ext>
            </a:extLst>
          </p:cNvPr>
          <p:cNvSpPr/>
          <p:nvPr/>
        </p:nvSpPr>
        <p:spPr>
          <a:xfrm>
            <a:off x="8261560" y="4182119"/>
            <a:ext cx="548640" cy="548640"/>
          </a:xfrm>
          <a:prstGeom prst="roundRect">
            <a:avLst/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C2EED2E-463D-0140-96A9-069467F4A6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709" y="1913690"/>
            <a:ext cx="1963922" cy="14577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DCDF9EF-CE3C-DC45-AAC7-5A101C1E58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6150" y="1913689"/>
            <a:ext cx="1963922" cy="1457757"/>
          </a:xfrm>
          <a:prstGeom prst="rect">
            <a:avLst/>
          </a:prstGeom>
        </p:spPr>
      </p:pic>
      <p:pic>
        <p:nvPicPr>
          <p:cNvPr id="62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AD765F52-6403-6645-9FA4-8CA76EE73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5213" y="2236295"/>
            <a:ext cx="960436" cy="86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82CD165B-FF92-364C-BBBC-C92653FEF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987" y="2252139"/>
            <a:ext cx="562190" cy="5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05177826-3ED1-FE4A-A69E-54C4A5EF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1537" y="2671086"/>
            <a:ext cx="633252" cy="57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6E44F2D0-43EC-7649-AB21-D01B29D4D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6140" y="2259616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5F792B9E-413E-464B-B053-63637356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21" y="2252139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8D8298C4-7313-E34B-B20F-D6C2E459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16" y="2691585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FA4983D7-65FB-3D48-8702-49435DA0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911" y="2626830"/>
            <a:ext cx="761971" cy="5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B27A1068-1DE0-C942-A7B0-4DE684A0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80" y="4203797"/>
            <a:ext cx="904222" cy="6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00761AE9-0B2B-4C4D-BA3B-9E6BF6F1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10" y="4203797"/>
            <a:ext cx="904222" cy="6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Blue Fish Clip Art Free Clipart Images - Blue Fish Clipart ... #1451895 -  PNG Images - PNGio">
            <a:extLst>
              <a:ext uri="{FF2B5EF4-FFF2-40B4-BE49-F238E27FC236}">
                <a16:creationId xmlns:a16="http://schemas.microsoft.com/office/drawing/2014/main" id="{76AF5F90-4D0E-F144-8D8D-3E654D28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94" b="89828" l="6848" r="92500">
                        <a14:foregroundMark x1="22500" y1="35211" x2="24239" y2="36620"/>
                        <a14:foregroundMark x1="24457" y1="35681" x2="21739" y2="43505"/>
                        <a14:foregroundMark x1="24674" y1="36307" x2="22391" y2="45227"/>
                        <a14:foregroundMark x1="22391" y1="45227" x2="20543" y2="38498"/>
                        <a14:foregroundMark x1="21087" y1="35055" x2="19674" y2="43192"/>
                        <a14:foregroundMark x1="23804" y1="36150" x2="22391" y2="44601"/>
                        <a14:foregroundMark x1="25652" y1="38341" x2="23696" y2="45070"/>
                        <a14:foregroundMark x1="6848" y1="45696" x2="6848" y2="45696"/>
                        <a14:foregroundMark x1="6848" y1="45696" x2="6848" y2="45696"/>
                        <a14:foregroundMark x1="92500" y1="24570" x2="92500" y2="24570"/>
                        <a14:foregroundMark x1="92500" y1="24570" x2="92500" y2="24570"/>
                        <a14:foregroundMark x1="47391" y1="8294" x2="47391" y2="8294"/>
                        <a14:foregroundMark x1="47500" y1="8294" x2="47500" y2="8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67" y="4194830"/>
            <a:ext cx="904222" cy="65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81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196</Words>
  <Application>Microsoft Office PowerPoint</Application>
  <PresentationFormat>Custom</PresentationFormat>
  <Paragraphs>101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Kids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10</cp:lastModifiedBy>
  <cp:revision>130</cp:revision>
  <dcterms:created xsi:type="dcterms:W3CDTF">2021-05-23T10:25:42Z</dcterms:created>
  <dcterms:modified xsi:type="dcterms:W3CDTF">2023-10-04T01:54:19Z</dcterms:modified>
</cp:coreProperties>
</file>