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1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401" r:id="rId13"/>
    <p:sldId id="314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8" r:id="rId25"/>
    <p:sldId id="290" r:id="rId26"/>
    <p:sldId id="287" r:id="rId27"/>
    <p:sldId id="289" r:id="rId28"/>
    <p:sldId id="291" r:id="rId29"/>
    <p:sldId id="294" r:id="rId30"/>
    <p:sldId id="295" r:id="rId31"/>
    <p:sldId id="296" r:id="rId32"/>
    <p:sldId id="313" r:id="rId33"/>
    <p:sldId id="300" r:id="rId34"/>
    <p:sldId id="312" r:id="rId35"/>
    <p:sldId id="306" r:id="rId36"/>
    <p:sldId id="307" r:id="rId37"/>
    <p:sldId id="308" r:id="rId38"/>
    <p:sldId id="309" r:id="rId39"/>
  </p:sldIdLst>
  <p:sldSz cx="12161838" cy="6858000"/>
  <p:notesSz cx="6858000" cy="9144000"/>
  <p:defaultTextStyle>
    <a:defPPr>
      <a:defRPr lang="en-US"/>
    </a:defPPr>
    <a:lvl1pPr marL="0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3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269" autoAdjust="0"/>
  </p:normalViewPr>
  <p:slideViewPr>
    <p:cSldViewPr>
      <p:cViewPr varScale="1">
        <p:scale>
          <a:sx n="57" d="100"/>
          <a:sy n="57" d="100"/>
        </p:scale>
        <p:origin x="1242" y="7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59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chú ong để đi đến câu hỏi</a:t>
            </a:r>
          </a:p>
          <a:p>
            <a:r>
              <a:rPr lang="en-US"/>
              <a:t>HS đọc xong, click vào mũi tên để quay về slide này</a:t>
            </a:r>
          </a:p>
          <a:p>
            <a:r>
              <a:rPr lang="en-US"/>
              <a:t>Chơi hết, gv kích vào mũi tên để tới bài học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11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HS đọc xong, click vào mũi tên để quay về slide này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8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200" b="1">
                <a:latin typeface="+mn-lt"/>
                <a:cs typeface="Arial" pitchFamily="34" charset="0"/>
              </a:rPr>
              <a:t>+ Zalo: 0916.604.268</a:t>
            </a:r>
          </a:p>
          <a:p>
            <a:r>
              <a:rPr lang="vi-VN" sz="1200" b="1">
                <a:latin typeface="+mn-lt"/>
                <a:cs typeface="Arial" pitchFamily="34" charset="0"/>
              </a:rPr>
              <a:t>+ Facebook cá nhân: </a:t>
            </a:r>
            <a:r>
              <a:rPr lang="vi-VN" sz="1200">
                <a:hlinkClick r:id="rId3"/>
              </a:rPr>
              <a:t>https://www.facebook.com/nhilinh.phan/</a:t>
            </a:r>
            <a:endParaRPr lang="vi-VN" sz="1200"/>
          </a:p>
          <a:p>
            <a:r>
              <a:rPr lang="vi-VN" sz="1200" b="1">
                <a:latin typeface="+mn-lt"/>
                <a:cs typeface="Arial" pitchFamily="34" charset="0"/>
              </a:rPr>
              <a:t>+ Nhóm chia sẻ tài liệu: </a:t>
            </a:r>
            <a:r>
              <a:rPr lang="vi-VN" sz="1200">
                <a:hlinkClick r:id="rId4"/>
              </a:rPr>
              <a:t>https://www.facebook.com/groups/443096903751589</a:t>
            </a:r>
            <a:endParaRPr lang="vi-VN" sz="1200"/>
          </a:p>
          <a:p>
            <a:r>
              <a:rPr lang="vi-VN" sz="1200" b="1">
                <a:latin typeface="+mn-lt"/>
                <a:cs typeface="Arial" pitchFamily="34" charset="0"/>
              </a:rPr>
              <a:t>Hãy</a:t>
            </a:r>
            <a:r>
              <a:rPr lang="vi-VN" sz="1200" b="1" baseline="0">
                <a:latin typeface="+mn-lt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>
              <a:latin typeface="+mn-lt"/>
              <a:cs typeface="Arial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47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2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2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0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8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8076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6152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422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230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40380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8456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6532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460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8076" indent="0">
              <a:buNone/>
              <a:defRPr sz="2660" b="1"/>
            </a:lvl2pPr>
            <a:lvl3pPr marL="1216152" indent="0">
              <a:buNone/>
              <a:defRPr sz="2394" b="1"/>
            </a:lvl3pPr>
            <a:lvl4pPr marL="1824228" indent="0">
              <a:buNone/>
              <a:defRPr sz="2128" b="1"/>
            </a:lvl4pPr>
            <a:lvl5pPr marL="2432304" indent="0">
              <a:buNone/>
              <a:defRPr sz="2128" b="1"/>
            </a:lvl5pPr>
            <a:lvl6pPr marL="3040380" indent="0">
              <a:buNone/>
              <a:defRPr sz="2128" b="1"/>
            </a:lvl6pPr>
            <a:lvl7pPr marL="3648456" indent="0">
              <a:buNone/>
              <a:defRPr sz="2128" b="1"/>
            </a:lvl7pPr>
            <a:lvl8pPr marL="4256532" indent="0">
              <a:buNone/>
              <a:defRPr sz="2128" b="1"/>
            </a:lvl8pPr>
            <a:lvl9pPr marL="486460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2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8076" indent="0">
              <a:buNone/>
              <a:defRPr sz="3724"/>
            </a:lvl2pPr>
            <a:lvl3pPr marL="1216152" indent="0">
              <a:buNone/>
              <a:defRPr sz="3192"/>
            </a:lvl3pPr>
            <a:lvl4pPr marL="1824228" indent="0">
              <a:buNone/>
              <a:defRPr sz="2660"/>
            </a:lvl4pPr>
            <a:lvl5pPr marL="2432304" indent="0">
              <a:buNone/>
              <a:defRPr sz="2660"/>
            </a:lvl5pPr>
            <a:lvl6pPr marL="3040380" indent="0">
              <a:buNone/>
              <a:defRPr sz="2660"/>
            </a:lvl6pPr>
            <a:lvl7pPr marL="3648456" indent="0">
              <a:buNone/>
              <a:defRPr sz="2660"/>
            </a:lvl7pPr>
            <a:lvl8pPr marL="4256532" indent="0">
              <a:buNone/>
              <a:defRPr sz="2660"/>
            </a:lvl8pPr>
            <a:lvl9pPr marL="486460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8076" indent="0">
              <a:buNone/>
              <a:defRPr sz="1596"/>
            </a:lvl2pPr>
            <a:lvl3pPr marL="1216152" indent="0">
              <a:buNone/>
              <a:defRPr sz="1330"/>
            </a:lvl3pPr>
            <a:lvl4pPr marL="1824228" indent="0">
              <a:buNone/>
              <a:defRPr sz="1197"/>
            </a:lvl4pPr>
            <a:lvl5pPr marL="2432304" indent="0">
              <a:buNone/>
              <a:defRPr sz="1197"/>
            </a:lvl5pPr>
            <a:lvl6pPr marL="3040380" indent="0">
              <a:buNone/>
              <a:defRPr sz="1197"/>
            </a:lvl6pPr>
            <a:lvl7pPr marL="3648456" indent="0">
              <a:buNone/>
              <a:defRPr sz="1197"/>
            </a:lvl7pPr>
            <a:lvl8pPr marL="4256532" indent="0">
              <a:buNone/>
              <a:defRPr sz="1197"/>
            </a:lvl8pPr>
            <a:lvl9pPr marL="486460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6152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057" indent="-456057" algn="l" defTabSz="1216152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8124" indent="-380048" algn="l" defTabSz="1216152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2019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8266" indent="-304038" algn="l" defTabSz="1216152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6342" indent="-304038" algn="l" defTabSz="1216152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4418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2494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60570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8646" indent="-304038" algn="l" defTabSz="1216152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807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615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422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2304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40380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8456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6532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4608" algn="l" defTabSz="1216152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slide" Target="slide7.xml"/><Relationship Id="rId12" Type="http://schemas.openxmlformats.org/officeDocument/2006/relationships/slide" Target="slide6.xml"/><Relationship Id="rId17" Type="http://schemas.openxmlformats.org/officeDocument/2006/relationships/slide" Target="slide11.xml"/><Relationship Id="rId2" Type="http://schemas.openxmlformats.org/officeDocument/2006/relationships/notesSlide" Target="../notesSlides/notesSlide2.xml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slide" Target="slide9.xml"/><Relationship Id="rId15" Type="http://schemas.openxmlformats.org/officeDocument/2006/relationships/image" Target="../media/image10.png"/><Relationship Id="rId10" Type="http://schemas.openxmlformats.org/officeDocument/2006/relationships/slide" Target="slide4.xml"/><Relationship Id="rId4" Type="http://schemas.openxmlformats.org/officeDocument/2006/relationships/image" Target="../media/image5.png"/><Relationship Id="rId9" Type="http://schemas.openxmlformats.org/officeDocument/2006/relationships/slide" Target="slide8.xml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8483"/>
            <a:ext cx="12161838" cy="3015122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02" tIns="45600" rIns="91202" bIns="4560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4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6" y="469830"/>
            <a:ext cx="2039641" cy="18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3" y="1260299"/>
            <a:ext cx="8330788" cy="1322283"/>
          </a:xfrm>
        </p:spPr>
        <p:txBody>
          <a:bodyPr>
            <a:noAutofit/>
          </a:bodyPr>
          <a:lstStyle/>
          <a:p>
            <a:pPr algn="ctr"/>
            <a:r>
              <a:rPr lang="en-US" sz="1064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1064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1064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4" y="4203278"/>
            <a:ext cx="4512126" cy="2177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4998"/>
            <a:ext cx="3439518" cy="4224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798843"/>
            <a:ext cx="12161838" cy="16891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68029"/>
              </p:ext>
            </p:extLst>
          </p:nvPr>
        </p:nvGraphicFramePr>
        <p:xfrm>
          <a:off x="314576" y="629846"/>
          <a:ext cx="11553750" cy="7311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621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06909"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marL="121618" marR="121618" marT="60809" marB="60809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038" y="2641246"/>
            <a:ext cx="9116780" cy="3039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152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19152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261" y="5255174"/>
            <a:ext cx="2488902" cy="15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8" t="9749" b="67768"/>
          <a:stretch/>
        </p:blipFill>
        <p:spPr>
          <a:xfrm>
            <a:off x="86711" y="489890"/>
            <a:ext cx="11454735" cy="38029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4783" y="724783"/>
            <a:ext cx="3448696" cy="938857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24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56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6D3E6BE-E92E-471C-98C9-A49BC845AABF}"/>
              </a:ext>
            </a:extLst>
          </p:cNvPr>
          <p:cNvSpPr txBox="1"/>
          <p:nvPr/>
        </p:nvSpPr>
        <p:spPr>
          <a:xfrm>
            <a:off x="2339441" y="5309681"/>
            <a:ext cx="87758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tuyệt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462BBA-8B4D-4BD5-AAAA-DD3AA7D13E64}"/>
              </a:ext>
            </a:extLst>
          </p:cNvPr>
          <p:cNvSpPr txBox="1"/>
          <p:nvPr/>
        </p:nvSpPr>
        <p:spPr>
          <a:xfrm>
            <a:off x="5019266" y="5309680"/>
            <a:ext cx="2909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uyên</a:t>
            </a:r>
            <a:endParaRPr lang="en-US" sz="6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A7FE88-03EC-417C-8112-FFC97B29D130}"/>
              </a:ext>
            </a:extLst>
          </p:cNvPr>
          <p:cNvSpPr txBox="1"/>
          <p:nvPr/>
        </p:nvSpPr>
        <p:spPr>
          <a:xfrm>
            <a:off x="8259127" y="5309680"/>
            <a:ext cx="2909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uyêt</a:t>
            </a:r>
            <a:endParaRPr lang="en-US" sz="6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21101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259961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ial" panose="020B0604020202020204" pitchFamily="34" charset="0"/>
                <a:ea typeface="Arrus-Black" pitchFamily="18" charset="0"/>
                <a:cs typeface="Arial" panose="020B0604020202020204" pitchFamily="34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8111" y="855447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0070C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79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60290" y="151374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  uyêt</a:t>
            </a:r>
          </a:p>
        </p:txBody>
      </p:sp>
      <p:pic>
        <p:nvPicPr>
          <p:cNvPr id="1026" name="Picture 2" descr="Download HD Kids Sitting-2 - Reading Book Cartoon Png Transparent PNG Image  - Nice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19" y="4231945"/>
            <a:ext cx="3429000" cy="22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1CE93-0F6C-4B8B-8E48-45C0598F7FB6}"/>
              </a:ext>
            </a:extLst>
          </p:cNvPr>
          <p:cNvSpPr txBox="1"/>
          <p:nvPr/>
        </p:nvSpPr>
        <p:spPr>
          <a:xfrm>
            <a:off x="9443789" y="5638800"/>
            <a:ext cx="2133871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80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S/1</a:t>
            </a:r>
            <a:r>
              <a:rPr lang="en-US" sz="4800">
                <a:solidFill>
                  <a:schemeClr val="bg1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70</a:t>
            </a:r>
            <a:endParaRPr lang="en-US" sz="4800" dirty="0">
              <a:solidFill>
                <a:schemeClr val="bg1">
                  <a:lumMod val="10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5081;p40">
            <a:extLst>
              <a:ext uri="{FF2B5EF4-FFF2-40B4-BE49-F238E27FC236}">
                <a16:creationId xmlns:a16="http://schemas.microsoft.com/office/drawing/2014/main" id="{574A51F1-6BC0-4D12-ABF5-9E060A21BD16}"/>
              </a:ext>
            </a:extLst>
          </p:cNvPr>
          <p:cNvSpPr/>
          <p:nvPr/>
        </p:nvSpPr>
        <p:spPr>
          <a:xfrm>
            <a:off x="4185525" y="1671646"/>
            <a:ext cx="1495463" cy="1674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8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endParaRPr sz="880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Google Shape;5082;p40">
            <a:extLst>
              <a:ext uri="{FF2B5EF4-FFF2-40B4-BE49-F238E27FC236}">
                <a16:creationId xmlns:a16="http://schemas.microsoft.com/office/drawing/2014/main" id="{4BD96907-7D5F-472A-A0F4-E02B7A8984D4}"/>
              </a:ext>
            </a:extLst>
          </p:cNvPr>
          <p:cNvSpPr/>
          <p:nvPr/>
        </p:nvSpPr>
        <p:spPr>
          <a:xfrm>
            <a:off x="988172" y="1687930"/>
            <a:ext cx="1524675" cy="1674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8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sz="8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Google Shape;5081;p40">
            <a:extLst>
              <a:ext uri="{FF2B5EF4-FFF2-40B4-BE49-F238E27FC236}">
                <a16:creationId xmlns:a16="http://schemas.microsoft.com/office/drawing/2014/main" id="{7A419AFC-3C9A-4E2B-A0AC-CAA550FCB256}"/>
              </a:ext>
            </a:extLst>
          </p:cNvPr>
          <p:cNvSpPr/>
          <p:nvPr/>
        </p:nvSpPr>
        <p:spPr>
          <a:xfrm>
            <a:off x="909484" y="3426732"/>
            <a:ext cx="4881659" cy="190017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8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8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vi-VN" sz="8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sz="8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Google Shape;5081;p40">
            <a:extLst>
              <a:ext uri="{FF2B5EF4-FFF2-40B4-BE49-F238E27FC236}">
                <a16:creationId xmlns:a16="http://schemas.microsoft.com/office/drawing/2014/main" id="{86CC6148-2C7C-47D6-A699-B4BF43FF1B15}"/>
              </a:ext>
            </a:extLst>
          </p:cNvPr>
          <p:cNvSpPr/>
          <p:nvPr/>
        </p:nvSpPr>
        <p:spPr>
          <a:xfrm>
            <a:off x="6516456" y="3439300"/>
            <a:ext cx="4881659" cy="1900176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8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8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</a:t>
            </a:r>
            <a:r>
              <a:rPr lang="vi-VN" sz="88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sz="8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Google Shape;5082;p40">
            <a:extLst>
              <a:ext uri="{FF2B5EF4-FFF2-40B4-BE49-F238E27FC236}">
                <a16:creationId xmlns:a16="http://schemas.microsoft.com/office/drawing/2014/main" id="{9F4F1DFF-CDD6-4A69-8E32-4FBE8A3DC391}"/>
              </a:ext>
            </a:extLst>
          </p:cNvPr>
          <p:cNvSpPr/>
          <p:nvPr/>
        </p:nvSpPr>
        <p:spPr>
          <a:xfrm>
            <a:off x="2602582" y="1700042"/>
            <a:ext cx="1495463" cy="1674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</a:t>
            </a:r>
            <a:endParaRPr sz="8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Google Shape;5081;p40">
            <a:extLst>
              <a:ext uri="{FF2B5EF4-FFF2-40B4-BE49-F238E27FC236}">
                <a16:creationId xmlns:a16="http://schemas.microsoft.com/office/drawing/2014/main" id="{7A986FC0-CDD0-4946-B03C-F82F2AEEBAE5}"/>
              </a:ext>
            </a:extLst>
          </p:cNvPr>
          <p:cNvSpPr/>
          <p:nvPr/>
        </p:nvSpPr>
        <p:spPr>
          <a:xfrm>
            <a:off x="9812328" y="1671646"/>
            <a:ext cx="1576320" cy="1674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8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endParaRPr sz="880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Google Shape;5082;p40">
            <a:extLst>
              <a:ext uri="{FF2B5EF4-FFF2-40B4-BE49-F238E27FC236}">
                <a16:creationId xmlns:a16="http://schemas.microsoft.com/office/drawing/2014/main" id="{1ECF80A3-9F03-4EC9-8CCB-4B5491C6B08A}"/>
              </a:ext>
            </a:extLst>
          </p:cNvPr>
          <p:cNvSpPr/>
          <p:nvPr/>
        </p:nvSpPr>
        <p:spPr>
          <a:xfrm>
            <a:off x="6511016" y="1687930"/>
            <a:ext cx="1607112" cy="1674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880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sz="880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Google Shape;5082;p40">
            <a:extLst>
              <a:ext uri="{FF2B5EF4-FFF2-40B4-BE49-F238E27FC236}">
                <a16:creationId xmlns:a16="http://schemas.microsoft.com/office/drawing/2014/main" id="{CF71C110-5E45-4898-8D21-5A4CDD655CC0}"/>
              </a:ext>
            </a:extLst>
          </p:cNvPr>
          <p:cNvSpPr/>
          <p:nvPr/>
        </p:nvSpPr>
        <p:spPr>
          <a:xfrm>
            <a:off x="8172679" y="1700042"/>
            <a:ext cx="1576320" cy="16740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</a:t>
            </a:r>
            <a:endParaRPr sz="88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2BA00F-9440-4689-A344-7304841C0C3F}"/>
              </a:ext>
            </a:extLst>
          </p:cNvPr>
          <p:cNvGrpSpPr/>
          <p:nvPr/>
        </p:nvGrpSpPr>
        <p:grpSpPr>
          <a:xfrm>
            <a:off x="215397" y="211405"/>
            <a:ext cx="2621250" cy="938857"/>
            <a:chOff x="63500" y="1429216"/>
            <a:chExt cx="1970813" cy="705889"/>
          </a:xfrm>
        </p:grpSpPr>
        <p:sp>
          <p:nvSpPr>
            <p:cNvPr id="21" name="Rounded Rectangle 34">
              <a:extLst>
                <a:ext uri="{FF2B5EF4-FFF2-40B4-BE49-F238E27FC236}">
                  <a16:creationId xmlns:a16="http://schemas.microsoft.com/office/drawing/2014/main" id="{9E9C2DAF-CB41-49B6-90FF-5972544A916D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723FCAA-E908-4E5A-B84F-AB6AA6DC10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74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24432" y="2819949"/>
            <a:ext cx="2123468" cy="1394549"/>
          </a:xfrm>
          <a:prstGeom prst="rect">
            <a:avLst/>
          </a:prstGeom>
          <a:solidFill>
            <a:srgbClr val="EBF6F9"/>
          </a:solidFill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7"/>
              </a:spcBef>
            </a:pPr>
            <a:r>
              <a:rPr lang="en-US" sz="877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6127" y="2819949"/>
            <a:ext cx="2826337" cy="1394549"/>
          </a:xfrm>
          <a:prstGeom prst="rect">
            <a:avLst/>
          </a:prstGeom>
          <a:solidFill>
            <a:srgbClr val="EBF6F9"/>
          </a:solidFill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7"/>
              </a:spcBef>
            </a:pPr>
            <a:r>
              <a:rPr lang="en-US" sz="877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9" y="4269358"/>
            <a:ext cx="5026724" cy="1428927"/>
          </a:xfrm>
          <a:prstGeom prst="rect">
            <a:avLst/>
          </a:prstGeom>
          <a:solidFill>
            <a:srgbClr val="EBF6F9"/>
          </a:solidFill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7"/>
              </a:spcBef>
            </a:pPr>
            <a:r>
              <a:rPr lang="en-US" sz="877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877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7" y="211405"/>
            <a:ext cx="2621250" cy="938857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020193" y="1224668"/>
            <a:ext cx="2569397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77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105830" y="1224668"/>
            <a:ext cx="2826337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77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18444" y="4049322"/>
            <a:ext cx="2635723" cy="2196149"/>
          </a:xfrm>
          <a:prstGeom prst="rect">
            <a:avLst/>
          </a:prstGeom>
        </p:spPr>
        <p:txBody>
          <a:bodyPr vert="horz" lIns="121424" tIns="60712" rIns="121424" bIns="6071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778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9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148655"/>
            <a:ext cx="5105401" cy="1320133"/>
          </a:xfrm>
          <a:prstGeom prst="rect">
            <a:avLst/>
          </a:prstGeom>
          <a:solidFill>
            <a:srgbClr val="0083E6"/>
          </a:solidFill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798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22928" y="3471930"/>
            <a:ext cx="3973688" cy="1852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1143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9114" y="3470270"/>
            <a:ext cx="3397644" cy="18522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1143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8542" y="3469029"/>
            <a:ext cx="2382361" cy="1852267"/>
          </a:xfrm>
          <a:prstGeom prst="rect">
            <a:avLst/>
          </a:prstGeom>
          <a:noFill/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1143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29460" y="3471930"/>
            <a:ext cx="2109669" cy="1852267"/>
          </a:xfrm>
          <a:prstGeom prst="rect">
            <a:avLst/>
          </a:prstGeom>
          <a:noFill/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11438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91170" y="3469029"/>
            <a:ext cx="2913815" cy="1852267"/>
          </a:xfrm>
          <a:prstGeom prst="rect">
            <a:avLst/>
          </a:prstGeom>
          <a:noFill/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1143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36764" y="3470270"/>
            <a:ext cx="2109669" cy="1852267"/>
          </a:xfrm>
          <a:prstGeom prst="rect">
            <a:avLst/>
          </a:prstGeom>
          <a:noFill/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11438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29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56977" y="3984906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257142" y="3984906"/>
            <a:ext cx="282633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547252" y="3984906"/>
            <a:ext cx="2335815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6251" y="3809058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82927" y="3809058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34078" y="3809058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97924" y="3984906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99994" y="3809058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56977" y="2844734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516506" y="2844734"/>
            <a:ext cx="2335815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88305" y="2844734"/>
            <a:ext cx="2335815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320973" y="2668886"/>
            <a:ext cx="1754933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00574" y="2668886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982587" y="2668886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997924" y="2844734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530417" y="2668886"/>
            <a:ext cx="1930426" cy="892912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985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1616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39912" y="2526048"/>
            <a:ext cx="6513205" cy="1322283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576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7044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02" y="8483"/>
            <a:ext cx="6339524" cy="485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9" y="4227121"/>
            <a:ext cx="11490403" cy="274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6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101" y="5586556"/>
            <a:ext cx="6979135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55576" y="-135621"/>
            <a:ext cx="304800" cy="3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endParaRPr lang="en-US" sz="3187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07976" y="16403"/>
            <a:ext cx="304800" cy="30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endParaRPr lang="en-US" sz="3187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44785" y="5586556"/>
            <a:ext cx="3140820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pic>
        <p:nvPicPr>
          <p:cNvPr id="2052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034" y="320450"/>
            <a:ext cx="5720963" cy="440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6858" y="-90246"/>
            <a:ext cx="2533716" cy="2712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881" y="607362"/>
            <a:ext cx="1317532" cy="131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789" y="2602086"/>
            <a:ext cx="2374837" cy="23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366" y="3124955"/>
            <a:ext cx="2374837" cy="23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155" y="895284"/>
            <a:ext cx="2026973" cy="202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41" y="3733046"/>
            <a:ext cx="2893044" cy="28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0129" y="-118203"/>
            <a:ext cx="2038293" cy="233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158" y="2212817"/>
            <a:ext cx="2374837" cy="23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037543" y="2879341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62706" y="515147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8196" y="681160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62706" y="3796413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69485" y="3175365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49700" y="3530333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37187" y="662825"/>
            <a:ext cx="580451" cy="7472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56" b="1" spc="67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ight Arrow 16">
            <a:hlinkClick r:id="rId17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</p:spTree>
    <p:extLst>
      <p:ext uri="{BB962C8B-B14F-4D97-AF65-F5344CB8AC3E}">
        <p14:creationId xmlns:p14="http://schemas.microsoft.com/office/powerpoint/2010/main" val="1935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07445E-6 C -0.00608 -0.00371 -0.0151 -0.01545 -0.0191 -0.02256 C -0.02066 -0.02534 -0.02187 -0.02936 -0.02378 -0.03121 C -0.02569 -0.03306 -0.02812 -0.03306 -0.03021 -0.03399 C -0.03281 -0.03306 -0.03576 -0.03337 -0.03819 -0.03121 C -0.04427 -0.02503 -0.0467 -0.01267 -0.0526 -0.00557 C -0.05573 0.00308 -0.05955 0.0071 -0.06371 0.0142 C -0.06614 0.01328 -0.0691 0.01328 -0.07135 0.01142 C -0.07639 0.00772 -0.07986 -0.00866 -0.08437 -0.01422 C -0.08733 -0.01793 -0.09496 -0.02318 -0.09844 -0.02534 C -0.10451 -0.02256 -0.10694 -0.01762 -0.11267 -0.01422 C -0.12396 -0.02071 -0.11059 -0.01175 -0.12239 -0.02534 C -0.12465 -0.02812 -0.13576 -0.0309 -0.13646 -0.03121 C -0.14305 -0.04233 -0.15052 -0.04542 -0.15868 -0.05098 C -0.16354 -0.05932 -0.16823 -0.06797 -0.17309 -0.07631 C -0.17483 -0.08589 -0.17344 -0.08249 -0.17621 -0.08743 " pathEditMode="relative" ptsTypes="fffffffffffffffA">
                                      <p:cBhvr>
                                        <p:cTn id="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5839E-7 C -0.00833 -0.00216 -0.01563 -0.00556 -0.02379 -0.00834 C -0.0349 -0.00185 -0.0224 -0.01174 -0.03021 0.00556 C -0.03125 0.00773 -0.03316 0.00834 -0.0349 0.00865 C -0.04219 0.0102 -0.04965 0.01051 -0.05712 0.01143 C -0.05972 0.01236 -0.0625 0.01298 -0.0651 0.01421 C -0.0684 0.01576 -0.07465 0.01977 -0.07465 0.01977 C -0.07622 0.01792 -0.07743 0.01452 -0.07934 0.01421 C -0.09219 0.01143 -0.08837 0.03275 -0.1 0.03955 C -0.11285 0.05468 -0.11962 0.04078 -0.13021 0.03398 C -0.13438 0.03151 -0.14288 0.02842 -0.14288 0.02842 C -0.14288 0.02842 -0.15104 0.01699 -0.15243 0.01977 C -0.15556 0.02657 -0.15399 0.03677 -0.15556 0.04511 C -0.16129 0.03491 -0.16632 0.02503 -0.17292 0.01699 C -0.17604 0.01792 -0.17969 0.01699 -0.18247 0.01977 C -0.18629 0.02379 -0.18767 0.03429 -0.19201 0.03677 C -0.19358 0.03769 -0.19531 0.03862 -0.19688 0.03955 C -0.2033 0.03213 -0.21007 0.02904 -0.21736 0.02533 C -0.2408 0.02935 -0.26267 0.03553 -0.28576 0.04233 C -0.29306 0.04665 -0.30052 0.04974 -0.30799 0.05376 C -0.31111 0.0553 -0.31424 0.05746 -0.31736 0.05932 C -0.31892 0.06024 -0.32222 0.0621 -0.32222 0.0621 C -0.32969 0.05314 -0.33542 0.05252 -0.34445 0.0482 C -0.34653 0.04727 -0.3507 0.04511 -0.3507 0.04511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2851E-6 C -0.01041 -0.01235 -0.01441 -0.01328 -0.02708 -0.01699 C -0.03351 -0.02471 -0.03958 -0.02842 -0.04757 -0.0312 C -0.04965 -0.03027 -0.05208 -0.03089 -0.05399 -0.02842 C -0.0559 -0.02564 -0.05555 -0.02039 -0.05712 -0.01699 C -0.05798 -0.01483 -0.05937 -0.01328 -0.06041 -0.01143 C -0.06163 -0.00494 -0.06302 0.01514 -0.06805 0.01977 C -0.07101 0.02255 -0.0776 0.02534 -0.0776 0.02534 C -0.09305 0.02194 -0.10312 0.02008 -0.1191 0.02255 C -0.12604 0.02688 -0.13003 0.03769 -0.13646 0.04511 C -0.15364 0.04325 -0.16354 0.03893 -0.17916 0.04233 C -0.18455 0.0485 -0.18767 0.05592 -0.19357 0.05932 C -0.20416 0.07198 -0.21545 0.06611 -0.22708 0.05932 C -0.25017 0.06086 -0.26111 0.05685 -0.27916 0.06766 C -0.28021 0.06951 -0.28107 0.07198 -0.28264 0.07322 C -0.28559 0.076 -0.29184 0.07909 -0.29184 0.07909 C -0.31215 0.07724 -0.33229 0.07384 -0.35243 0.07044 C -0.36094 0.07137 -0.36944 0.07075 -0.37778 0.07322 C -0.37916 0.07353 -0.37969 0.07754 -0.38073 0.07909 C -0.3868 0.08743 -0.39132 0.09361 -0.39826 0.09886 C -0.40156 0.09701 -0.40521 0.0967 -0.40798 0.09299 C -0.41007 0.09021 -0.41198 0.08681 -0.41423 0.08465 C -0.42101 0.07878 -0.43073 0.07353 -0.43802 0.07044 C -0.46285 0.07291 -0.46753 0.07322 -0.48715 0.09021 C -0.48819 0.09206 -0.48889 0.09515 -0.49028 0.09608 C -0.49427 0.09886 -0.50312 0.10164 -0.50312 0.10164 C -0.51701 0.09855 -0.5283 0.08867 -0.54114 0.07909 C -0.54826 0.07384 -0.56337 0.07044 -0.56337 0.07044 C -0.57187 0.07137 -0.58038 0.07075 -0.58889 0.07322 C -0.60798 0.07878 -0.57257 0.08527 -0.60295 0.07631 C -0.6118 0.07075 -0.61875 0.06086 -0.62691 0.05345 C -0.62864 0.0519 -0.62986 0.04912 -0.6316 0.04789 C -0.63472 0.04542 -0.64114 0.04233 -0.64114 0.04233 C -0.64271 0.04047 -0.64583 0.03677 -0.64583 0.03677 " pathEditMode="relative" ptsTypes="fffffffffffffffffffffffffffffffffA">
                                      <p:cBhvr>
                                        <p:cTn id="34" dur="3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60395E-6 C -0.00052 -0.00277 -0.0007 -0.00586 -0.00157 -0.00833 C -0.00226 -0.0108 -0.004 -0.01173 -0.00469 -0.0142 C -0.00625 -0.02007 -0.00851 -0.03521 -0.00955 -0.04231 C -0.01025 -0.09298 0.00156 -0.17052 -0.03507 -0.18627 C -0.0382 -0.18998 -0.04236 -0.19214 -0.04445 -0.1977 C -0.04549 -0.20049 -0.04618 -0.20388 -0.04757 -0.20605 C -0.04879 -0.2079 -0.0507 -0.2079 -0.05226 -0.20883 C -0.05955 -0.22829 -0.05747 -0.21933 -0.06025 -0.23447 C -0.05903 -0.26196 -0.0573 -0.27525 -0.054 -0.29934 C -0.05539 -0.33518 -0.05712 -0.38183 -0.07622 -0.40376 C -0.0783 -0.41581 -0.08507 -0.42508 -0.08559 -0.43774 C -0.08594 -0.4501 -0.08559 -0.46215 -0.08559 -0.4745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03862E-6 C -0.00556 -0.00927 -0.00886 -0.01854 -0.01598 -0.02256 C -0.01928 -0.02812 -0.02292 -0.03306 -0.02553 -0.03955 C -0.03091 -0.05314 -0.03525 -0.06797 -0.04462 -0.07353 C -0.06702 -0.07168 -0.0875 -0.06674 -0.10955 -0.07075 C -0.12188 -0.09145 -0.12153 -0.12296 -0.13039 -0.14675 C -0.13612 -0.17888 -0.1823 -0.16899 -0.18733 -0.16961 C -0.19393 -0.18691 -0.20469 -0.19185 -0.21268 -0.20606 C -0.21546 -0.211 -0.21632 -0.21409 -0.22066 -0.21471 C -0.23542 -0.21626 -0.25035 -0.21657 -0.26511 -0.21749 C -0.26858 -0.23634 -0.26823 -0.22861 -0.26823 -0.24004 " pathEditMode="relative" ptsTypes="ffffffffffA">
                                      <p:cBhvr>
                                        <p:cTn id="6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36237E-6 C -0.00451 0.00093 -0.01475 0.00093 -0.02065 0.00587 C -0.03281 0.01638 -0.04409 0.0309 -0.05711 0.03955 C -0.06024 0.04202 -0.06319 0.04418 -0.06649 0.04541 C -0.07204 0.04727 -0.08246 0.05098 -0.08246 0.05098 C -0.09635 0.05005 -0.11197 0.05777 -0.12361 0.04541 C -0.13472 0.03398 -0.11857 0.0448 -0.13177 0.03707 C -0.13906 0.02286 -0.1552 0.01916 -0.1651 0.0173 C -0.18003 0.00834 -0.16302 0.0173 -0.19982 0.0173 C -0.23263 0.0173 -0.26562 0.01545 -0.29826 0.01452 C -0.31388 0.00711 -0.29322 0.01638 -0.31736 0.00865 C -0.32465 0.00618 -0.31996 0.00556 -0.3269 -1.36237E-6 C -0.33055 -0.00247 -0.33437 -0.0034 -0.33819 -0.00525 C -0.35468 -0.03552 -0.37864 -0.04726 -0.39357 -0.08155 C -0.3967 -0.09824 -0.40208 -0.11245 -0.40486 -0.12975 C -0.40555 -0.18041 -0.39722 -0.27463 -0.42361 -0.32159 C -0.43315 -0.33827 -0.44045 -0.35805 -0.45069 -0.37256 C -0.45607 -0.37998 -0.46336 -0.38276 -0.46961 -0.38678 C -0.47135 -0.3877 -0.47447 -0.38956 -0.47447 -0.38956 C -0.48576 -0.38832 -0.49583 -0.38894 -0.50624 -0.384 C -0.51597 -0.37936 -0.52656 -0.37102 -0.53628 -0.36978 C -0.55104 -0.36824 -0.56597 -0.36793 -0.58072 -0.367 C -0.58229 -0.36608 -0.58559 -0.36422 -0.58559 -0.36422 " pathEditMode="relative" ptsTypes="ffffffffffffffffffffffA">
                                      <p:cBhvr>
                                        <p:cTn id="7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802E-6 C -0.00295 0.00092 -0.00626 0.00216 -0.00938 0.00277 C -0.01702 0.00401 -0.02431 0.00401 -0.0316 0.00556 C -0.05122 0.00988 -0.0691 0.0244 -0.08872 0.02811 C -0.10452 0.03861 -0.12154 0.03274 -0.13803 0.0312 C -0.14914 0.02687 -0.15973 0.02286 -0.17119 0.01977 C -0.17379 0.01915 -0.17674 0.01822 -0.17935 0.01699 C -0.18265 0.01544 -0.18872 0.01142 -0.18872 0.01142 C -0.18994 0.00957 -0.19081 0.0071 -0.19202 0.00556 C -0.19341 0.00401 -0.19549 0.00494 -0.19671 0.00277 C -0.1981 0.00061 -0.19723 -0.00308 -0.19845 -0.00557 C -0.20053 -0.01113 -0.20365 -0.01545 -0.20608 -0.02009 C -0.20713 -0.02194 -0.20956 -0.02565 -0.20956 -0.02565 C -0.21459 -0.04387 -0.21841 -0.06581 -0.22535 -0.08187 C -0.22831 -0.09979 -0.22883 -0.12018 -0.23473 -0.13562 C -0.23595 -0.13841 -0.23733 -0.14088 -0.23803 -0.14397 C -0.24237 -0.16405 -0.24376 -0.18536 -0.25053 -0.20328 C -0.2547 -0.23572 -0.26285 -0.2697 -0.27136 -0.29936 C -0.279 -0.32654 -0.26928 -0.28298 -0.27935 -0.32222 C -0.2889 -0.36052 -0.2981 -0.40377 -0.31268 -0.43807 C -0.31442 -0.45011 -0.3165 -0.45629 -0.32049 -0.46618 C -0.32292 -0.47143 -0.32674 -0.48317 -0.32674 -0.48317 C -0.32848 -0.49275 -0.33143 -0.49769 -0.3349 -0.50603 C -0.33785 -0.51344 -0.34428 -0.52858 -0.34428 -0.52858 C -0.34723 -0.54403 -0.3514 -0.54928 -0.35869 -0.56225 C -0.36008 -0.56473 -0.36216 -0.56751 -0.36338 -0.5706 C -0.36459 -0.57368 -0.36511 -0.57647 -0.3665 -0.57894 C -0.37483 -0.59407 -0.3889 -0.59933 -0.40001 -0.60458 C -0.40695 -0.61292 -0.41529 -0.6157 -0.42362 -0.61848 C -0.4547 -0.61693 -0.47588 -0.61446 -0.50452 -0.61014 C -0.51667 -0.60489 -0.52692 -0.60334 -0.53942 -0.60149 C -0.55417 -0.59655 -0.56928 -0.59377 -0.58404 -0.59037 C -0.60782 -0.57677 -0.63351 -0.57121 -0.65851 -0.56812 C -0.6691 -0.56318 -0.6797 -0.56256 -0.69029 -0.55917 C -0.70209 -0.55206 -0.68664 -0.56102 -0.71095 -0.5536 C -0.71928 -0.55113 -0.72813 -0.5465 -0.73629 -0.54217 C -0.74983 -0.53507 -0.72761 -0.54526 -0.75383 -0.53383 C -0.75591 -0.53291 -0.76025 -0.53105 -0.76025 -0.53105 C -0.76615 -0.52395 -0.77379 -0.52086 -0.77917 -0.51128 C -0.78282 -0.5051 -0.78595 -0.49676 -0.79029 -0.49182 C -0.79185 -0.48966 -0.79358 -0.48811 -0.79497 -0.48595 C -0.79775 -0.48193 -0.80088 -0.4773 -0.80296 -0.47174 C -0.80504 -0.46618 -0.80938 -0.45475 -0.80938 -0.45475 C -0.8099 -0.45197 -0.81008 -0.44888 -0.81095 -0.44641 C -0.81164 -0.44393 -0.81355 -0.44301 -0.81407 -0.44085 C -0.81598 -0.43127 -0.81563 -0.422 -0.81563 -0.41273 " pathEditMode="relative" ptsTypes="fffffffffffffffffffffffffffffffffffffffffffffA">
                                      <p:cBhvr>
                                        <p:cTn id="88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347119" y="5434533"/>
            <a:ext cx="7251687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15969" y="5434532"/>
            <a:ext cx="2895153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2" name="AutoShape 2" descr="Trăng Khuyết - Posts | Facebook"/>
          <p:cNvSpPr>
            <a:spLocks noChangeAspect="1" noChangeArrowheads="1"/>
          </p:cNvSpPr>
          <p:nvPr/>
        </p:nvSpPr>
        <p:spPr bwMode="auto">
          <a:xfrm>
            <a:off x="206920" y="-183657"/>
            <a:ext cx="405395" cy="40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618" tIns="60809" rIns="121618" bIns="60809" numCol="1" anchor="t" anchorCtr="0" compatLnSpc="1">
            <a:prstTxWarp prst="textNoShape">
              <a:avLst/>
            </a:prstTxWarp>
          </a:bodyPr>
          <a:lstStyle/>
          <a:p>
            <a:endParaRPr lang="en-US" sz="3187"/>
          </a:p>
        </p:txBody>
      </p:sp>
      <p:pic>
        <p:nvPicPr>
          <p:cNvPr id="7172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19" y="138598"/>
            <a:ext cx="6251887" cy="468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39969" y="5519146"/>
            <a:ext cx="8032638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67300" y="5519146"/>
            <a:ext cx="3184668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pic>
        <p:nvPicPr>
          <p:cNvPr id="8194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09" y="229999"/>
            <a:ext cx="7152854" cy="469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951780" y="5519146"/>
            <a:ext cx="3184668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767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702208" y="4715906"/>
            <a:ext cx="4122013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5704" y="4715906"/>
            <a:ext cx="3382966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887312" y="4715906"/>
            <a:ext cx="3747285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897865"/>
            <a:ext cx="124772" cy="1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endParaRPr lang="en-US" sz="3187"/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3" y="-745842"/>
            <a:ext cx="124772" cy="12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14" tIns="45607" rIns="91214" bIns="45607" numCol="1" anchor="t" anchorCtr="0" compatLnSpc="1">
            <a:prstTxWarp prst="textNoShape">
              <a:avLst/>
            </a:prstTxWarp>
          </a:bodyPr>
          <a:lstStyle/>
          <a:p>
            <a:endParaRPr lang="en-US" sz="3187"/>
          </a:p>
        </p:txBody>
      </p:sp>
      <p:pic>
        <p:nvPicPr>
          <p:cNvPr id="17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928" y="1604725"/>
            <a:ext cx="3980053" cy="26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56" y="1604725"/>
            <a:ext cx="3485916" cy="26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45" y="1656344"/>
            <a:ext cx="3262463" cy="25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5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4012465" y="5628044"/>
            <a:ext cx="3747285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9474" y="5628044"/>
            <a:ext cx="3075423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72872" y="5628044"/>
            <a:ext cx="3747285" cy="654871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56977" y="4802029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257142" y="4802029"/>
            <a:ext cx="282633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547252" y="4802029"/>
            <a:ext cx="2335815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997924" y="4802029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56977" y="3908895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516506" y="3908895"/>
            <a:ext cx="2335815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488305" y="3908895"/>
            <a:ext cx="2335815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8997924" y="3908895"/>
            <a:ext cx="2569397" cy="54121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352" y="-16853"/>
            <a:ext cx="5239277" cy="400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08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Y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0319" y="946169"/>
            <a:ext cx="9931323" cy="4965662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BCDF33-C003-4599-B9E6-67C792D51196}"/>
              </a:ext>
            </a:extLst>
          </p:cNvPr>
          <p:cNvGrpSpPr/>
          <p:nvPr/>
        </p:nvGrpSpPr>
        <p:grpSpPr>
          <a:xfrm>
            <a:off x="-34131" y="0"/>
            <a:ext cx="6756905" cy="938857"/>
            <a:chOff x="63500" y="1429216"/>
            <a:chExt cx="5080245" cy="70588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0B8BB64-0B6F-4F01-9922-5554D581DD42}"/>
                </a:ext>
              </a:extLst>
            </p:cNvPr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B86853D-B3BE-4BF5-BE06-7C648272BFEA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794" y="5549498"/>
            <a:ext cx="2045449" cy="12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193" y="5141413"/>
            <a:ext cx="2709556" cy="1708106"/>
          </a:xfrm>
          <a:prstGeom prst="rect">
            <a:avLst/>
          </a:prstGeom>
        </p:spPr>
      </p:pic>
      <p:pic>
        <p:nvPicPr>
          <p:cNvPr id="4" name="UY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52" y="61480"/>
            <a:ext cx="10014935" cy="4965662"/>
          </a:xfrm>
        </p:spPr>
      </p:pic>
    </p:spTree>
    <p:extLst>
      <p:ext uri="{BB962C8B-B14F-4D97-AF65-F5344CB8AC3E}">
        <p14:creationId xmlns:p14="http://schemas.microsoft.com/office/powerpoint/2010/main" val="414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68800"/>
              </p:ext>
            </p:extLst>
          </p:nvPr>
        </p:nvGraphicFramePr>
        <p:xfrm>
          <a:off x="215397" y="768598"/>
          <a:ext cx="11704320" cy="583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417" y="1633230"/>
            <a:ext cx="9553901" cy="4523045"/>
          </a:xfrm>
          <a:prstGeom prst="rect">
            <a:avLst/>
          </a:prstGeom>
          <a:noFill/>
        </p:spPr>
        <p:txBody>
          <a:bodyPr wrap="square" lIns="121424" tIns="60712" rIns="121424" bIns="60712" rtlCol="0">
            <a:spAutoFit/>
          </a:bodyPr>
          <a:lstStyle/>
          <a:p>
            <a:r>
              <a:rPr lang="en-US" sz="28595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8595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595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8595">
                <a:solidFill>
                  <a:srgbClr val="FF0000"/>
                </a:solidFill>
                <a:latin typeface="HP001 4 hàng"/>
              </a:rPr>
              <a:t>n </a:t>
            </a:r>
            <a:endParaRPr lang="en-US" sz="28595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8711" y="3010942"/>
            <a:ext cx="5417551" cy="2271660"/>
          </a:xfrm>
          <a:prstGeom prst="rect">
            <a:avLst/>
          </a:prstGeom>
          <a:noFill/>
        </p:spPr>
        <p:txBody>
          <a:bodyPr wrap="square" lIns="121424" tIns="60712" rIns="121424" bIns="60712" rtlCol="0">
            <a:spAutoFit/>
          </a:bodyPr>
          <a:lstStyle/>
          <a:p>
            <a:r>
              <a:rPr lang="en-US" sz="13965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3965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3965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3965">
                <a:solidFill>
                  <a:srgbClr val="FF0000"/>
                </a:solidFill>
                <a:latin typeface="HP001 4 hàng"/>
              </a:rPr>
              <a:t>n </a:t>
            </a:r>
            <a:endParaRPr lang="en-US" sz="13965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84355" y="84499"/>
            <a:ext cx="6756905" cy="938857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9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39033"/>
              </p:ext>
            </p:extLst>
          </p:nvPr>
        </p:nvGraphicFramePr>
        <p:xfrm>
          <a:off x="215397" y="768598"/>
          <a:ext cx="11704327" cy="5837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2971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2" marR="118042" marT="59020" marB="59020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8915" y="1633230"/>
            <a:ext cx="8051865" cy="4523045"/>
          </a:xfrm>
          <a:prstGeom prst="rect">
            <a:avLst/>
          </a:prstGeom>
          <a:noFill/>
        </p:spPr>
        <p:txBody>
          <a:bodyPr wrap="square" lIns="121424" tIns="60712" rIns="121424" bIns="60712" rtlCol="0">
            <a:spAutoFit/>
          </a:bodyPr>
          <a:lstStyle/>
          <a:p>
            <a:r>
              <a:rPr lang="en-US" sz="28595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8595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8595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8595">
                <a:solidFill>
                  <a:srgbClr val="FF0000"/>
                </a:solidFill>
                <a:latin typeface="HP001 4 hàng"/>
              </a:rPr>
              <a:t>t</a:t>
            </a:r>
            <a:endParaRPr lang="en-US" sz="28595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1885" y="3010940"/>
            <a:ext cx="5417551" cy="2271660"/>
          </a:xfrm>
          <a:prstGeom prst="rect">
            <a:avLst/>
          </a:prstGeom>
          <a:noFill/>
        </p:spPr>
        <p:txBody>
          <a:bodyPr wrap="square" lIns="121424" tIns="60712" rIns="121424" bIns="60712" rtlCol="0">
            <a:spAutoFit/>
          </a:bodyPr>
          <a:lstStyle/>
          <a:p>
            <a:r>
              <a:rPr lang="en-US" sz="13965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3965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3965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3965">
                <a:solidFill>
                  <a:srgbClr val="FF0000"/>
                </a:solidFill>
                <a:latin typeface="HP001 4 hàng"/>
              </a:rPr>
              <a:t>t</a:t>
            </a:r>
            <a:endParaRPr lang="en-US" sz="13965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4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42561"/>
            <a:ext cx="12161838" cy="680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2372" y="828882"/>
            <a:ext cx="6988777" cy="1412065"/>
          </a:xfrm>
          <a:prstGeom prst="rect">
            <a:avLst/>
          </a:prstGeom>
          <a:noFill/>
        </p:spPr>
        <p:txBody>
          <a:bodyPr wrap="square" lIns="121424" tIns="60712" rIns="121424" bIns="60712" rtlCol="0">
            <a:spAutoFit/>
          </a:bodyPr>
          <a:lstStyle/>
          <a:p>
            <a:r>
              <a:rPr lang="en-US" sz="8379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8379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379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8379">
                <a:solidFill>
                  <a:srgbClr val="FF0000"/>
                </a:solidFill>
                <a:latin typeface="HP001 4 hàng"/>
              </a:rPr>
              <a:t>n </a:t>
            </a:r>
            <a:r>
              <a:rPr lang="el-GR" sz="8379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8379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8379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8379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8379">
                <a:solidFill>
                  <a:srgbClr val="FF0000"/>
                </a:solidFill>
                <a:latin typeface="HP001 4 hàng"/>
              </a:rPr>
              <a:t>t  </a:t>
            </a:r>
            <a:endParaRPr lang="en-US" sz="8379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062" y="2875592"/>
            <a:ext cx="4121844" cy="777533"/>
          </a:xfrm>
          <a:prstGeom prst="rect">
            <a:avLst/>
          </a:prstGeom>
          <a:noFill/>
        </p:spPr>
        <p:txBody>
          <a:bodyPr wrap="square" lIns="121424" tIns="60712" rIns="121424" bIns="60712" rtlCol="0">
            <a:spAutoFit/>
          </a:bodyPr>
          <a:lstStyle/>
          <a:p>
            <a:r>
              <a:rPr lang="en-US" sz="4256">
                <a:solidFill>
                  <a:srgbClr val="FF0000"/>
                </a:solidFill>
                <a:latin typeface="HP001 4 hàng"/>
              </a:rPr>
              <a:t> Ǉru</a:t>
            </a:r>
            <a:r>
              <a:rPr lang="el-GR" sz="4256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56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4256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4256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4256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4256">
                <a:solidFill>
                  <a:srgbClr val="FF0000"/>
                </a:solidFill>
                <a:latin typeface="HP001 4 hàng"/>
              </a:rPr>
              <a:t>Ǚt </a:t>
            </a:r>
            <a:endParaRPr lang="en-US" sz="4256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1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75919" y="346350"/>
            <a:ext cx="7623030" cy="651165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7AD5BA4-D3DA-4407-B9DE-844DDE4AC07D}"/>
              </a:ext>
            </a:extLst>
          </p:cNvPr>
          <p:cNvGrpSpPr/>
          <p:nvPr/>
        </p:nvGrpSpPr>
        <p:grpSpPr>
          <a:xfrm>
            <a:off x="215399" y="211405"/>
            <a:ext cx="3382242" cy="938857"/>
            <a:chOff x="63500" y="1429216"/>
            <a:chExt cx="2542972" cy="705889"/>
          </a:xfrm>
        </p:grpSpPr>
        <p:sp>
          <p:nvSpPr>
            <p:cNvPr id="6" name="Rounded Rectangle 9">
              <a:extLst>
                <a:ext uri="{FF2B5EF4-FFF2-40B4-BE49-F238E27FC236}">
                  <a16:creationId xmlns:a16="http://schemas.microsoft.com/office/drawing/2014/main" id="{53C8AA94-F03D-4AD7-B4D1-D9B257C56F45}"/>
                </a:ext>
              </a:extLst>
            </p:cNvPr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611BD83-0A5F-4F49-9414-C7B62843718D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6B532F-0D59-4AA8-834E-E23407AB3584}"/>
              </a:ext>
            </a:extLst>
          </p:cNvPr>
          <p:cNvSpPr/>
          <p:nvPr/>
        </p:nvSpPr>
        <p:spPr>
          <a:xfrm>
            <a:off x="1091924" y="5909615"/>
            <a:ext cx="2606722" cy="73698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50, 51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54E099-3CD3-4B75-8D82-129E1594FA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36" y="2057400"/>
            <a:ext cx="2357520" cy="338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11" y="56854"/>
            <a:ext cx="1621578" cy="162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sp>
        <p:nvSpPr>
          <p:cNvPr id="7" name="TextBox 6"/>
          <p:cNvSpPr txBox="1"/>
          <p:nvPr/>
        </p:nvSpPr>
        <p:spPr>
          <a:xfrm>
            <a:off x="608092" y="1678432"/>
            <a:ext cx="10641608" cy="2916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354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</p:spTree>
    <p:extLst>
      <p:ext uri="{BB962C8B-B14F-4D97-AF65-F5344CB8AC3E}">
        <p14:creationId xmlns:p14="http://schemas.microsoft.com/office/powerpoint/2010/main" val="2059100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2136742" cy="664890"/>
            <a:chOff x="284606" y="1523322"/>
            <a:chExt cx="1606530" cy="499904"/>
          </a:xfrm>
        </p:grpSpPr>
        <p:sp>
          <p:nvSpPr>
            <p:cNvPr id="8" name="Rounded Rectangle 7"/>
            <p:cNvSpPr/>
            <p:nvPr/>
          </p:nvSpPr>
          <p:spPr>
            <a:xfrm>
              <a:off x="527536" y="1541095"/>
              <a:ext cx="1363600" cy="482131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84606" y="1523322"/>
              <a:ext cx="485859" cy="48586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89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43A5A9B-F1EE-452F-813F-3CC50EF72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7391" r="25326" b="8213"/>
          <a:stretch/>
        </p:blipFill>
        <p:spPr>
          <a:xfrm>
            <a:off x="5751379" y="0"/>
            <a:ext cx="6501740" cy="6858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A0D599F-6FCA-498F-8A7F-4A826FAB7F35}"/>
              </a:ext>
            </a:extLst>
          </p:cNvPr>
          <p:cNvSpPr txBox="1"/>
          <p:nvPr/>
        </p:nvSpPr>
        <p:spPr>
          <a:xfrm>
            <a:off x="1273694" y="519291"/>
            <a:ext cx="59502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Lơ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lửng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Nhược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Thuỷ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81E74-C2CF-4CB2-BF64-FC1F396260AF}"/>
              </a:ext>
            </a:extLst>
          </p:cNvPr>
          <p:cNvSpPr txBox="1"/>
          <p:nvPr/>
        </p:nvSpPr>
        <p:spPr>
          <a:xfrm>
            <a:off x="5623163" y="3806169"/>
            <a:ext cx="1510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FF28DE-0F2B-42FB-9612-84F353B0C7E0}"/>
              </a:ext>
            </a:extLst>
          </p:cNvPr>
          <p:cNvSpPr txBox="1"/>
          <p:nvPr/>
        </p:nvSpPr>
        <p:spPr>
          <a:xfrm>
            <a:off x="4465139" y="4358803"/>
            <a:ext cx="1604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42169" y="1220932"/>
            <a:ext cx="5129784" cy="1460403"/>
          </a:xfrm>
          <a:prstGeom prst="rect">
            <a:avLst/>
          </a:prstGeom>
          <a:solidFill>
            <a:srgbClr val="006F96"/>
          </a:solidFill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42172" y="3760461"/>
            <a:ext cx="5129783" cy="1460403"/>
          </a:xfrm>
          <a:prstGeom prst="rect">
            <a:avLst/>
          </a:prstGeom>
          <a:solidFill>
            <a:srgbClr val="006F96"/>
          </a:solidFill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576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</p:spTree>
    <p:extLst>
      <p:ext uri="{BB962C8B-B14F-4D97-AF65-F5344CB8AC3E}">
        <p14:creationId xmlns:p14="http://schemas.microsoft.com/office/powerpoint/2010/main" val="4175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52417" y="2427402"/>
            <a:ext cx="8191568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4788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2394"/>
              </a:spcAft>
            </a:pPr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3724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42821" y="2091205"/>
            <a:ext cx="692729" cy="37758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/>
            <a:r>
              <a:rPr lang="en-US" sz="3724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398452" y="2820909"/>
            <a:ext cx="188925" cy="5552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803847" y="5455974"/>
            <a:ext cx="188925" cy="55525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042820" y="4591166"/>
            <a:ext cx="692729" cy="377580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/>
            <a:r>
              <a:rPr lang="en-US" sz="3724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744085" y="1330395"/>
            <a:ext cx="346365" cy="189920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sp>
        <p:nvSpPr>
          <p:cNvPr id="22" name="Left Brace 21"/>
          <p:cNvSpPr/>
          <p:nvPr/>
        </p:nvSpPr>
        <p:spPr>
          <a:xfrm>
            <a:off x="1744085" y="3897920"/>
            <a:ext cx="346365" cy="1899203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882124" y="2111468"/>
            <a:ext cx="6137907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256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2394"/>
              </a:spcAft>
            </a:pPr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3724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75092" y="6046521"/>
            <a:ext cx="10252364" cy="67696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/>
            <a:r>
              <a:rPr lang="en-US" sz="3724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040459" y="2010119"/>
            <a:ext cx="49660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75092" y="6046521"/>
            <a:ext cx="10252364" cy="67696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/>
            <a:r>
              <a:rPr lang="en-US" sz="3724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01750" y="2550645"/>
            <a:ext cx="12446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975092" y="6046521"/>
            <a:ext cx="10252364" cy="67696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/>
            <a:r>
              <a:rPr lang="en-US" sz="3724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428258" y="4404481"/>
            <a:ext cx="29330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62474" y="6046521"/>
            <a:ext cx="11277600" cy="67696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/>
            <a:r>
              <a:rPr lang="en-US" sz="3724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cho thấy trăng và bạn nhỏ rất thân thiết?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018070" y="4881664"/>
            <a:ext cx="42283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49689" y="5422190"/>
            <a:ext cx="46176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195754" y="2314165"/>
            <a:ext cx="4695821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3192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596"/>
              </a:spcAft>
            </a:pPr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66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2" y="1097981"/>
            <a:ext cx="7053540" cy="402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7" y="211405"/>
            <a:ext cx="2621250" cy="938857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788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4BE586A-61BF-42DE-B5B9-605979893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3" t="25121" r="21087" b="12464"/>
          <a:stretch/>
        </p:blipFill>
        <p:spPr>
          <a:xfrm>
            <a:off x="967408" y="1550157"/>
            <a:ext cx="10005392" cy="49566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D4D812-D549-4CA1-83ED-B0197054F451}"/>
              </a:ext>
            </a:extLst>
          </p:cNvPr>
          <p:cNvSpPr txBox="1"/>
          <p:nvPr/>
        </p:nvSpPr>
        <p:spPr>
          <a:xfrm>
            <a:off x="4346713" y="327098"/>
            <a:ext cx="4678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9E7798-A007-417B-A7C1-7598F54B401F}"/>
              </a:ext>
            </a:extLst>
          </p:cNvPr>
          <p:cNvSpPr txBox="1"/>
          <p:nvPr/>
        </p:nvSpPr>
        <p:spPr>
          <a:xfrm>
            <a:off x="-700881" y="1863287"/>
            <a:ext cx="7906322" cy="1565713"/>
          </a:xfrm>
          <a:prstGeom prst="rect">
            <a:avLst/>
          </a:prstGeom>
          <a:noFill/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9576">
                <a:latin typeface="Bandit" pitchFamily="18" charset="0"/>
                <a:ea typeface="Bandit" pitchFamily="18" charset="0"/>
                <a:cs typeface="Bandit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6571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747648" y="2057400"/>
            <a:ext cx="10666542" cy="2163766"/>
          </a:xfrm>
          <a:prstGeom prst="rect">
            <a:avLst/>
          </a:prstGeom>
        </p:spPr>
        <p:txBody>
          <a:bodyPr vert="horz" lIns="91069" tIns="45534" rIns="91069" bIns="455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sự vật quanh em </a:t>
            </a:r>
          </a:p>
          <a:p>
            <a:pPr algn="ctr"/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tên gọi chứa vần vừa học.</a:t>
            </a:r>
          </a:p>
        </p:txBody>
      </p:sp>
    </p:spTree>
    <p:extLst>
      <p:ext uri="{BB962C8B-B14F-4D97-AF65-F5344CB8AC3E}">
        <p14:creationId xmlns:p14="http://schemas.microsoft.com/office/powerpoint/2010/main" val="2795339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2" y="1756747"/>
            <a:ext cx="7906322" cy="1565713"/>
          </a:xfrm>
          <a:prstGeom prst="rect">
            <a:avLst/>
          </a:prstGeom>
          <a:noFill/>
        </p:spPr>
        <p:txBody>
          <a:bodyPr wrap="square" lIns="91214" tIns="45607" rIns="91214" bIns="45607" rtlCol="0">
            <a:spAutoFit/>
          </a:bodyPr>
          <a:lstStyle/>
          <a:p>
            <a:pPr algn="ctr"/>
            <a:r>
              <a:rPr lang="en-US" sz="9576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562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865" y="185843"/>
            <a:ext cx="2026973" cy="202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sp>
        <p:nvSpPr>
          <p:cNvPr id="6" name="TextBox 5"/>
          <p:cNvSpPr txBox="1"/>
          <p:nvPr/>
        </p:nvSpPr>
        <p:spPr>
          <a:xfrm>
            <a:off x="700226" y="2212817"/>
            <a:ext cx="10641608" cy="24460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295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04454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23545" y="-69832"/>
            <a:ext cx="2038293" cy="233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 rot="1269311">
            <a:off x="4937577" y="1902834"/>
            <a:ext cx="4299325" cy="401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911" y="8483"/>
            <a:ext cx="1925624" cy="192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35" y="287192"/>
            <a:ext cx="2229670" cy="203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42" y="185843"/>
            <a:ext cx="1937196" cy="1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sp>
        <p:nvSpPr>
          <p:cNvPr id="4" name="TextBox 3"/>
          <p:cNvSpPr txBox="1"/>
          <p:nvPr/>
        </p:nvSpPr>
        <p:spPr>
          <a:xfrm>
            <a:off x="709441" y="3124954"/>
            <a:ext cx="10641608" cy="11975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182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</a:p>
        </p:txBody>
      </p:sp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42" y="185843"/>
            <a:ext cx="1937196" cy="1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3699226" y="-523596"/>
            <a:ext cx="6334290" cy="579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42" y="185843"/>
            <a:ext cx="1937196" cy="193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10033516" y="6266762"/>
            <a:ext cx="2026973" cy="5827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87"/>
          </a:p>
        </p:txBody>
      </p:sp>
      <p:sp>
        <p:nvSpPr>
          <p:cNvPr id="4" name="TextBox 3"/>
          <p:cNvSpPr txBox="1"/>
          <p:nvPr/>
        </p:nvSpPr>
        <p:spPr>
          <a:xfrm>
            <a:off x="723261" y="2138231"/>
            <a:ext cx="10641608" cy="34898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78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</p:spTree>
    <p:extLst>
      <p:ext uri="{BB962C8B-B14F-4D97-AF65-F5344CB8AC3E}">
        <p14:creationId xmlns:p14="http://schemas.microsoft.com/office/powerpoint/2010/main" val="3176105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795</Words>
  <Application>Microsoft Office PowerPoint</Application>
  <PresentationFormat>Custom</PresentationFormat>
  <Paragraphs>208</Paragraphs>
  <Slides>38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.VnArial</vt:lpstr>
      <vt:lpstr>Arial</vt:lpstr>
      <vt:lpstr>Arial Rounded MT Bold</vt:lpstr>
      <vt:lpstr>Arial-Rounded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Phan Thi Linh (FE FSC DN)</cp:lastModifiedBy>
  <cp:revision>57</cp:revision>
  <dcterms:created xsi:type="dcterms:W3CDTF">2020-08-19T08:52:38Z</dcterms:created>
  <dcterms:modified xsi:type="dcterms:W3CDTF">2022-01-01T12:31:05Z</dcterms:modified>
</cp:coreProperties>
</file>