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402" r:id="rId3"/>
    <p:sldId id="259" r:id="rId4"/>
    <p:sldId id="260" r:id="rId5"/>
    <p:sldId id="380" r:id="rId6"/>
    <p:sldId id="403" r:id="rId7"/>
    <p:sldId id="336" r:id="rId8"/>
    <p:sldId id="262" r:id="rId9"/>
    <p:sldId id="263" r:id="rId10"/>
    <p:sldId id="282" r:id="rId11"/>
    <p:sldId id="283" r:id="rId12"/>
    <p:sldId id="284" r:id="rId13"/>
    <p:sldId id="404" r:id="rId14"/>
    <p:sldId id="264" r:id="rId15"/>
    <p:sldId id="372" r:id="rId16"/>
    <p:sldId id="357" r:id="rId17"/>
    <p:sldId id="350" r:id="rId18"/>
    <p:sldId id="355" r:id="rId19"/>
    <p:sldId id="267" r:id="rId20"/>
    <p:sldId id="405" r:id="rId21"/>
    <p:sldId id="406" r:id="rId22"/>
    <p:sldId id="407" r:id="rId23"/>
    <p:sldId id="408" r:id="rId24"/>
    <p:sldId id="381" r:id="rId25"/>
    <p:sldId id="382" r:id="rId26"/>
    <p:sldId id="383" r:id="rId27"/>
    <p:sldId id="314" r:id="rId28"/>
    <p:sldId id="272" r:id="rId29"/>
    <p:sldId id="338" r:id="rId30"/>
    <p:sldId id="391" r:id="rId31"/>
    <p:sldId id="392" r:id="rId32"/>
    <p:sldId id="386" r:id="rId33"/>
    <p:sldId id="326" r:id="rId34"/>
    <p:sldId id="274" r:id="rId35"/>
    <p:sldId id="275" r:id="rId36"/>
    <p:sldId id="409" r:id="rId37"/>
    <p:sldId id="277" r:id="rId38"/>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9" autoAdjust="0"/>
    <p:restoredTop sz="91993" autoAdjust="0"/>
  </p:normalViewPr>
  <p:slideViewPr>
    <p:cSldViewPr>
      <p:cViewPr varScale="1">
        <p:scale>
          <a:sx n="81" d="100"/>
          <a:sy n="81" d="100"/>
        </p:scale>
        <p:origin x="432" y="57"/>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12/25/2023</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28</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29</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a:t>
            </a:r>
            <a:r>
              <a:rPr lang="en-US" baseline="0"/>
              <a:t> ảnh là một vườn hoa ở đất nước Nhật Bản</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32</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34</a:t>
            </a:fld>
            <a:endParaRPr lang="en-US"/>
          </a:p>
        </p:txBody>
      </p:sp>
    </p:spTree>
    <p:extLst>
      <p:ext uri="{BB962C8B-B14F-4D97-AF65-F5344CB8AC3E}">
        <p14:creationId xmlns:p14="http://schemas.microsoft.com/office/powerpoint/2010/main" val="2923655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9</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12/25/2023</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2.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3.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4.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5.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5919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hoa xoan</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6179705" y="5591905"/>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oan</a:t>
            </a:r>
          </a:p>
        </p:txBody>
      </p:sp>
      <p:pic>
        <p:nvPicPr>
          <p:cNvPr id="2050" name="Picture 2" descr="Hoa Xoan - Ý Nghĩa Và Công Dụng Tuyệt Vời Trong Cuộc S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277" y="176153"/>
            <a:ext cx="6676777" cy="50051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uyển tập 30 hình nền hoa xoan thân thuộc cho máy tí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7878" y="152400"/>
            <a:ext cx="7755897" cy="51948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ầu đông thương nhớ…"/>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7367" y="174595"/>
            <a:ext cx="7820530" cy="521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4"/>
                                        </p:tgtEl>
                                      </p:cBhvr>
                                    </p:animEffect>
                                    <p:set>
                                      <p:cBhvr>
                                        <p:cTn id="12" dur="1" fill="hold">
                                          <p:stCondLst>
                                            <p:cond delay="499"/>
                                          </p:stCondLst>
                                        </p:cTn>
                                        <p:tgtEl>
                                          <p:spTgt spid="205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2"/>
                                        </p:tgtEl>
                                      </p:cBhvr>
                                    </p:animEffect>
                                    <p:set>
                                      <p:cBhvr>
                                        <p:cTn id="22" dur="1" fill="hold">
                                          <p:stCondLst>
                                            <p:cond delay="499"/>
                                          </p:stCondLst>
                                        </p:cTn>
                                        <p:tgtEl>
                                          <p:spTgt spid="205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16976" y="5439505"/>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tóc xoăn</a:t>
            </a:r>
          </a:p>
        </p:txBody>
      </p:sp>
      <p:sp>
        <p:nvSpPr>
          <p:cNvPr id="6" name="Title 1"/>
          <p:cNvSpPr txBox="1">
            <a:spLocks/>
          </p:cNvSpPr>
          <p:nvPr/>
        </p:nvSpPr>
        <p:spPr>
          <a:xfrm>
            <a:off x="5776119" y="5439504"/>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oăn</a:t>
            </a:r>
          </a:p>
        </p:txBody>
      </p:sp>
      <p:pic>
        <p:nvPicPr>
          <p:cNvPr id="3074" name="Picture 2" descr="Ông bố đơn thân dạy cách làm điệu cho con gái làm tan chảy trái tim chị em  - Làm cha mẹ"/>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70" b="5733"/>
          <a:stretch/>
        </p:blipFill>
        <p:spPr bwMode="auto">
          <a:xfrm>
            <a:off x="2069781" y="414068"/>
            <a:ext cx="7946074" cy="433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hoạt hình</a:t>
            </a:r>
          </a:p>
        </p:txBody>
      </p:sp>
      <p:sp>
        <p:nvSpPr>
          <p:cNvPr id="5" name="Title 1"/>
          <p:cNvSpPr txBox="1">
            <a:spLocks/>
          </p:cNvSpPr>
          <p:nvPr/>
        </p:nvSpPr>
        <p:spPr>
          <a:xfrm>
            <a:off x="3344907"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oat</a:t>
            </a:r>
          </a:p>
        </p:txBody>
      </p:sp>
      <p:pic>
        <p:nvPicPr>
          <p:cNvPr id="4098" name="Picture 2" descr="Xem Phim hoạt hình 3D hay, hot nhất 2017 - Phim Hoạt Hình 3D Mới Nhất 2017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919" y="3048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nhọn hoắt</a:t>
            </a:r>
          </a:p>
        </p:txBody>
      </p:sp>
      <p:sp>
        <p:nvSpPr>
          <p:cNvPr id="5" name="Title 1"/>
          <p:cNvSpPr txBox="1">
            <a:spLocks/>
          </p:cNvSpPr>
          <p:nvPr/>
        </p:nvSpPr>
        <p:spPr>
          <a:xfrm>
            <a:off x="6037704"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oăt</a:t>
            </a:r>
          </a:p>
        </p:txBody>
      </p:sp>
      <p:pic>
        <p:nvPicPr>
          <p:cNvPr id="5122" name="Picture 2" descr="Giới thiệu chi tiết về bút chì | Diễn Đàn Công Nghệ Thực Phẩm | Cộng Đồng  Dân Thực Phẩ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294" y="292750"/>
            <a:ext cx="5762625" cy="4529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55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956719"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tóc xoăn</a:t>
            </a:r>
          </a:p>
        </p:txBody>
      </p:sp>
      <p:sp>
        <p:nvSpPr>
          <p:cNvPr id="16" name="Title 1"/>
          <p:cNvSpPr txBox="1">
            <a:spLocks/>
          </p:cNvSpPr>
          <p:nvPr/>
        </p:nvSpPr>
        <p:spPr>
          <a:xfrm>
            <a:off x="289719" y="4719096"/>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hoa xoan</a:t>
            </a:r>
          </a:p>
        </p:txBody>
      </p:sp>
      <p:sp>
        <p:nvSpPr>
          <p:cNvPr id="8" name="Title 1"/>
          <p:cNvSpPr txBox="1">
            <a:spLocks/>
          </p:cNvSpPr>
          <p:nvPr/>
        </p:nvSpPr>
        <p:spPr>
          <a:xfrm>
            <a:off x="5768883"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hoạt hình</a:t>
            </a:r>
          </a:p>
        </p:txBody>
      </p:sp>
      <p:sp>
        <p:nvSpPr>
          <p:cNvPr id="9" name="Title 1"/>
          <p:cNvSpPr txBox="1">
            <a:spLocks/>
          </p:cNvSpPr>
          <p:nvPr/>
        </p:nvSpPr>
        <p:spPr>
          <a:xfrm>
            <a:off x="8775189"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nhọn hoắt</a:t>
            </a:r>
          </a:p>
        </p:txBody>
      </p:sp>
      <p:pic>
        <p:nvPicPr>
          <p:cNvPr id="10" name="Picture 2" descr="Giới thiệu chi tiết về bút chì | Diễn Đàn Công Nghệ Thực Phẩm | Cộng Đồng  Dân Thực Phẩ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2541" y="2209800"/>
            <a:ext cx="2562225" cy="20139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Xem Phim hoạt hình 3D hay, hot nhất 2017 - Phim Hoạt Hình 3D Mới Nhất 2017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1889" y="2212675"/>
            <a:ext cx="2726587" cy="20746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Ông bố đơn thân dạy cách làm điệu cho con gái làm tan chảy trái tim chị em  - Làm cha mẹ"/>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285" t="7070" r="16202" b="5733"/>
          <a:stretch/>
        </p:blipFill>
        <p:spPr bwMode="auto">
          <a:xfrm>
            <a:off x="3341063" y="2212675"/>
            <a:ext cx="2331954" cy="2032958"/>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923394" y="-9000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70994" y="-7476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2" descr="Hoa Xoan - Ý Nghĩa Và Công Dụng Tuyệt Vời Trong Cuộc Số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042" y="2196750"/>
            <a:ext cx="2733179" cy="204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956719" y="58967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tóc xoăn</a:t>
            </a:r>
          </a:p>
        </p:txBody>
      </p:sp>
      <p:sp>
        <p:nvSpPr>
          <p:cNvPr id="19" name="Title 1"/>
          <p:cNvSpPr txBox="1">
            <a:spLocks/>
          </p:cNvSpPr>
          <p:nvPr/>
        </p:nvSpPr>
        <p:spPr>
          <a:xfrm>
            <a:off x="289719" y="5896705"/>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hoa xoan</a:t>
            </a:r>
          </a:p>
        </p:txBody>
      </p:sp>
      <p:sp>
        <p:nvSpPr>
          <p:cNvPr id="20" name="Title 1"/>
          <p:cNvSpPr txBox="1">
            <a:spLocks/>
          </p:cNvSpPr>
          <p:nvPr/>
        </p:nvSpPr>
        <p:spPr>
          <a:xfrm>
            <a:off x="5768883" y="58967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hoạt hình</a:t>
            </a:r>
          </a:p>
        </p:txBody>
      </p:sp>
      <p:sp>
        <p:nvSpPr>
          <p:cNvPr id="21" name="Title 1"/>
          <p:cNvSpPr txBox="1">
            <a:spLocks/>
          </p:cNvSpPr>
          <p:nvPr/>
        </p:nvSpPr>
        <p:spPr>
          <a:xfrm>
            <a:off x="8775189" y="58967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nhọn hoắt</a:t>
            </a:r>
          </a:p>
        </p:txBody>
      </p:sp>
      <p:sp>
        <p:nvSpPr>
          <p:cNvPr id="28" name="Title 1"/>
          <p:cNvSpPr txBox="1">
            <a:spLocks/>
          </p:cNvSpPr>
          <p:nvPr/>
        </p:nvSpPr>
        <p:spPr>
          <a:xfrm>
            <a:off x="556975" y="416990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hoạt</a:t>
            </a:r>
          </a:p>
        </p:txBody>
      </p:sp>
      <p:sp>
        <p:nvSpPr>
          <p:cNvPr id="29" name="Title 1"/>
          <p:cNvSpPr txBox="1">
            <a:spLocks/>
          </p:cNvSpPr>
          <p:nvPr/>
        </p:nvSpPr>
        <p:spPr>
          <a:xfrm>
            <a:off x="3473325" y="416990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khoát</a:t>
            </a:r>
          </a:p>
        </p:txBody>
      </p:sp>
      <p:sp>
        <p:nvSpPr>
          <p:cNvPr id="30" name="Title 1"/>
          <p:cNvSpPr txBox="1">
            <a:spLocks/>
          </p:cNvSpPr>
          <p:nvPr/>
        </p:nvSpPr>
        <p:spPr>
          <a:xfrm>
            <a:off x="6186551" y="416990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toán</a:t>
            </a:r>
          </a:p>
        </p:txBody>
      </p:sp>
      <p:sp>
        <p:nvSpPr>
          <p:cNvPr id="31" name="Title 1"/>
          <p:cNvSpPr txBox="1">
            <a:spLocks/>
          </p:cNvSpPr>
          <p:nvPr/>
        </p:nvSpPr>
        <p:spPr>
          <a:xfrm>
            <a:off x="8862775" y="416990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xoan</a:t>
            </a:r>
          </a:p>
        </p:txBody>
      </p:sp>
      <p:sp>
        <p:nvSpPr>
          <p:cNvPr id="32" name="Title 1"/>
          <p:cNvSpPr txBox="1">
            <a:spLocks/>
          </p:cNvSpPr>
          <p:nvPr/>
        </p:nvSpPr>
        <p:spPr>
          <a:xfrm>
            <a:off x="615922" y="50200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choắt</a:t>
            </a:r>
          </a:p>
        </p:txBody>
      </p:sp>
      <p:sp>
        <p:nvSpPr>
          <p:cNvPr id="33" name="Title 1"/>
          <p:cNvSpPr txBox="1">
            <a:spLocks/>
          </p:cNvSpPr>
          <p:nvPr/>
        </p:nvSpPr>
        <p:spPr>
          <a:xfrm>
            <a:off x="3481841" y="50200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hoắt</a:t>
            </a:r>
          </a:p>
        </p:txBody>
      </p:sp>
      <p:sp>
        <p:nvSpPr>
          <p:cNvPr id="34" name="Title 1"/>
          <p:cNvSpPr txBox="1">
            <a:spLocks/>
          </p:cNvSpPr>
          <p:nvPr/>
        </p:nvSpPr>
        <p:spPr>
          <a:xfrm>
            <a:off x="6195067" y="50200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ngoằn</a:t>
            </a:r>
          </a:p>
        </p:txBody>
      </p:sp>
      <p:sp>
        <p:nvSpPr>
          <p:cNvPr id="37" name="Title 1"/>
          <p:cNvSpPr txBox="1">
            <a:spLocks/>
          </p:cNvSpPr>
          <p:nvPr/>
        </p:nvSpPr>
        <p:spPr>
          <a:xfrm>
            <a:off x="8838633" y="50200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thoăn</a:t>
            </a:r>
          </a:p>
        </p:txBody>
      </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497" y="-189565"/>
            <a:ext cx="7516473" cy="4228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4801"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Ξ</a:t>
            </a:r>
            <a:r>
              <a:rPr lang="en-US" sz="28600">
                <a:solidFill>
                  <a:srgbClr val="FF0000"/>
                </a:solidFill>
                <a:latin typeface="HP001 4 hàng"/>
              </a:rPr>
              <a:t>n </a:t>
            </a:r>
            <a:endParaRPr lang="en-US" sz="28600">
              <a:solidFill>
                <a:srgbClr val="FF0000"/>
              </a:solidFill>
              <a:latin typeface="HP001 4 hàng" pitchFamily="34" charset="0"/>
            </a:endParaRPr>
          </a:p>
        </p:txBody>
      </p:sp>
      <p:sp>
        <p:nvSpPr>
          <p:cNvPr id="8" name="TextBox 7"/>
          <p:cNvSpPr txBox="1"/>
          <p:nvPr/>
        </p:nvSpPr>
        <p:spPr>
          <a:xfrm>
            <a:off x="7441885" y="3009901"/>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Ξ</a:t>
            </a:r>
            <a:r>
              <a:rPr lang="en-US" sz="14000">
                <a:solidFill>
                  <a:srgbClr val="FF0000"/>
                </a:solidFill>
                <a:latin typeface="HP001 4 hàng"/>
              </a:rPr>
              <a:t>n </a:t>
            </a:r>
            <a:endParaRPr lang="en-US" sz="14000">
              <a:solidFill>
                <a:srgbClr val="FF0000"/>
              </a:solidFill>
              <a:latin typeface="HP001 4 hàng" pitchFamily="34" charset="0"/>
            </a:endParaRPr>
          </a:p>
        </p:txBody>
      </p:sp>
      <p:grpSp>
        <p:nvGrpSpPr>
          <p:cNvPr id="5" name="Group 4"/>
          <p:cNvGrpSpPr/>
          <p:nvPr/>
        </p:nvGrpSpPr>
        <p:grpSpPr>
          <a:xfrm>
            <a:off x="-84357" y="76202"/>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1081904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OA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29" y="23653"/>
            <a:ext cx="12040393" cy="4508818"/>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7678" y="1628776"/>
            <a:ext cx="9553902" cy="4524118"/>
          </a:xfrm>
          <a:prstGeom prst="rect">
            <a:avLst/>
          </a:prstGeom>
          <a:noFill/>
        </p:spPr>
        <p:txBody>
          <a:bodyPr wrap="square" lIns="121725" tIns="60862" rIns="121725" bIns="60862" rtlCol="0">
            <a:spAutoFit/>
          </a:bodyPr>
          <a:lstStyle/>
          <a:p>
            <a:r>
              <a:rPr lang="en-US" sz="28600">
                <a:solidFill>
                  <a:srgbClr val="FF0000"/>
                </a:solidFill>
                <a:latin typeface="HP001 4 hàng"/>
              </a:rPr>
              <a:t>ęn </a:t>
            </a:r>
            <a:endParaRPr lang="en-US" sz="28600">
              <a:solidFill>
                <a:srgbClr val="FF0000"/>
              </a:solidFill>
              <a:latin typeface="HP001 4 hàng" pitchFamily="34" charset="0"/>
            </a:endParaRPr>
          </a:p>
        </p:txBody>
      </p:sp>
      <p:sp>
        <p:nvSpPr>
          <p:cNvPr id="8" name="TextBox 7"/>
          <p:cNvSpPr txBox="1"/>
          <p:nvPr/>
        </p:nvSpPr>
        <p:spPr>
          <a:xfrm>
            <a:off x="7410663"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ęn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OĂ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99853"/>
            <a:ext cx="12040393" cy="4508818"/>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1444" y="3814425"/>
            <a:ext cx="1143000" cy="1143000"/>
          </a:xfrm>
          <a:prstGeom prst="rect">
            <a:avLst/>
          </a:prstGeom>
        </p:spPr>
      </p:pic>
      <p:sp>
        <p:nvSpPr>
          <p:cNvPr id="8" name="Title 1"/>
          <p:cNvSpPr txBox="1">
            <a:spLocks/>
          </p:cNvSpPr>
          <p:nvPr/>
        </p:nvSpPr>
        <p:spPr>
          <a:xfrm>
            <a:off x="518319" y="4025163"/>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B0F0"/>
                </a:solidFill>
                <a:latin typeface="Arial-Rounded" pitchFamily="34" charset="0"/>
                <a:ea typeface="Arial-Rounded" pitchFamily="34" charset="0"/>
                <a:cs typeface="Arial-Rounded" pitchFamily="34" charset="0"/>
              </a:rPr>
              <a:t>Em hãy đọc bài thơ </a:t>
            </a:r>
          </a:p>
          <a:p>
            <a:pPr algn="ctr"/>
            <a:r>
              <a:rPr lang="en-US" sz="4000" i="1">
                <a:solidFill>
                  <a:srgbClr val="00B0F0"/>
                </a:solidFill>
                <a:latin typeface="Arial-Rounded" pitchFamily="34" charset="0"/>
                <a:ea typeface="Arial-Rounded" pitchFamily="34" charset="0"/>
                <a:cs typeface="Arial-Rounded" pitchFamily="34" charset="0"/>
              </a:rPr>
              <a:t>Buổi sáng </a:t>
            </a:r>
            <a:r>
              <a:rPr lang="en-US" sz="4000">
                <a:solidFill>
                  <a:srgbClr val="00B0F0"/>
                </a:solidFill>
                <a:latin typeface="Arial-Rounded" pitchFamily="34" charset="0"/>
                <a:ea typeface="Arial-Rounded" pitchFamily="34" charset="0"/>
                <a:cs typeface="Arial-Rounded" pitchFamily="34" charset="0"/>
              </a:rPr>
              <a:t>trang 162/SGK</a:t>
            </a:r>
          </a:p>
        </p:txBody>
      </p:sp>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0319" y="457200"/>
            <a:ext cx="5048250" cy="6096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278" t="22449" r="29480" b="12439"/>
          <a:stretch/>
        </p:blipFill>
        <p:spPr>
          <a:xfrm>
            <a:off x="-243681" y="1826155"/>
            <a:ext cx="3894354" cy="439801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519" y="3048000"/>
            <a:ext cx="3655671" cy="2310254"/>
          </a:xfrm>
          <a:prstGeom prst="rect">
            <a:avLst/>
          </a:prstGeom>
        </p:spPr>
      </p:pic>
      <p:sp>
        <p:nvSpPr>
          <p:cNvPr id="12" name="TextBox 11"/>
          <p:cNvSpPr txBox="1"/>
          <p:nvPr/>
        </p:nvSpPr>
        <p:spPr>
          <a:xfrm>
            <a:off x="3584463" y="3814425"/>
            <a:ext cx="5468547" cy="1138575"/>
          </a:xfrm>
          <a:prstGeom prst="rect">
            <a:avLst/>
          </a:prstGeom>
          <a:noFill/>
        </p:spPr>
        <p:txBody>
          <a:bodyPr wrap="square" lIns="121725" tIns="60862" rIns="121725" bIns="60862" rtlCol="0">
            <a:spAutoFit/>
          </a:bodyPr>
          <a:lstStyle/>
          <a:p>
            <a:pPr algn="ctr"/>
            <a:r>
              <a:rPr lang="vi-VN" sz="6600">
                <a:solidFill>
                  <a:schemeClr val="bg1"/>
                </a:solidFill>
                <a:latin typeface="HP001 4 hàng" pitchFamily="34" charset="0"/>
              </a:rPr>
              <a:t>đǨ h</a:t>
            </a:r>
            <a:r>
              <a:rPr lang="el-GR" sz="6600">
                <a:solidFill>
                  <a:schemeClr val="bg1"/>
                </a:solidFill>
                <a:latin typeface="HP001 4 hàng" pitchFamily="34" charset="0"/>
              </a:rPr>
              <a:t>Ξ</a:t>
            </a:r>
            <a:endParaRPr lang="en-US" sz="6600">
              <a:solidFill>
                <a:schemeClr val="bg1"/>
              </a:solidFill>
              <a:latin typeface="HP001 4 hàng"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0673" y="1826155"/>
            <a:ext cx="4910214" cy="4419192"/>
          </a:xfrm>
          <a:prstGeom prst="rect">
            <a:avLst/>
          </a:prstGeom>
        </p:spPr>
      </p:pic>
    </p:spTree>
    <p:extLst>
      <p:ext uri="{BB962C8B-B14F-4D97-AF65-F5344CB8AC3E}">
        <p14:creationId xmlns:p14="http://schemas.microsoft.com/office/powerpoint/2010/main" val="2643819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7"/>
                                        </p:tgtEl>
                                        <p:attrNameLst>
                                          <p:attrName>ppt_x</p:attrName>
                                        </p:attrNameLst>
                                      </p:cBhvr>
                                      <p:tavLst>
                                        <p:tav tm="0">
                                          <p:val>
                                            <p:strVal val="ppt_x"/>
                                          </p:val>
                                        </p:tav>
                                        <p:tav tm="100000">
                                          <p:val>
                                            <p:strVal val="ppt_x"/>
                                          </p:val>
                                        </p:tav>
                                      </p:tavLst>
                                    </p:anim>
                                    <p:anim calcmode="lin" valueType="num">
                                      <p:cBhvr additive="base">
                                        <p:cTn id="21" dur="500"/>
                                        <p:tgtEl>
                                          <p:spTgt spid="7"/>
                                        </p:tgtEl>
                                        <p:attrNameLst>
                                          <p:attrName>ppt_y</p:attrName>
                                        </p:attrNameLst>
                                      </p:cBhvr>
                                      <p:tavLst>
                                        <p:tav tm="0">
                                          <p:val>
                                            <p:strVal val="ppt_y"/>
                                          </p:val>
                                        </p:tav>
                                        <p:tav tm="100000">
                                          <p:val>
                                            <p:strVal val="1+ppt_h/2"/>
                                          </p:val>
                                        </p:tav>
                                      </p:tavLst>
                                    </p:anim>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3"/>
                                        </p:tgtEl>
                                        <p:attrNameLst>
                                          <p:attrName>ppt_x</p:attrName>
                                        </p:attrNameLst>
                                      </p:cBhvr>
                                      <p:tavLst>
                                        <p:tav tm="0">
                                          <p:val>
                                            <p:strVal val="ppt_x"/>
                                          </p:val>
                                        </p:tav>
                                        <p:tav tm="100000">
                                          <p:val>
                                            <p:strVal val="ppt_x"/>
                                          </p:val>
                                        </p:tav>
                                      </p:tavLst>
                                    </p:anim>
                                    <p:anim calcmode="lin" valueType="num">
                                      <p:cBhvr additive="base">
                                        <p:cTn id="32" dur="500"/>
                                        <p:tgtEl>
                                          <p:spTgt spid="3"/>
                                        </p:tgtEl>
                                        <p:attrNameLst>
                                          <p:attrName>ppt_y</p:attrName>
                                        </p:attrNameLst>
                                      </p:cBhvr>
                                      <p:tavLst>
                                        <p:tav tm="0">
                                          <p:val>
                                            <p:strVal val="ppt_y"/>
                                          </p:val>
                                        </p:tav>
                                        <p:tav tm="100000">
                                          <p:val>
                                            <p:strVal val="1+ppt_h/2"/>
                                          </p:val>
                                        </p:tav>
                                      </p:tavLst>
                                    </p:anim>
                                    <p:set>
                                      <p:cBhvr>
                                        <p:cTn id="3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8"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07714260"/>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7678" y="1628776"/>
            <a:ext cx="9553902" cy="4524118"/>
          </a:xfrm>
          <a:prstGeom prst="rect">
            <a:avLst/>
          </a:prstGeom>
          <a:noFill/>
        </p:spPr>
        <p:txBody>
          <a:bodyPr wrap="square" lIns="121725" tIns="60862" rIns="121725" bIns="60862" rtlCol="0">
            <a:spAutoFit/>
          </a:bodyPr>
          <a:lstStyle/>
          <a:p>
            <a:r>
              <a:rPr lang="el-GR" sz="28600">
                <a:solidFill>
                  <a:srgbClr val="FF0000"/>
                </a:solidFill>
                <a:latin typeface="HP001 4 hàng"/>
              </a:rPr>
              <a:t>Ξ</a:t>
            </a:r>
            <a:r>
              <a:rPr lang="en-US" sz="28600">
                <a:solidFill>
                  <a:srgbClr val="FF0000"/>
                </a:solidFill>
                <a:latin typeface="HP001 4 hàng"/>
              </a:rPr>
              <a:t>t  </a:t>
            </a:r>
            <a:endParaRPr lang="en-US" sz="28600">
              <a:solidFill>
                <a:srgbClr val="FF0000"/>
              </a:solidFill>
              <a:latin typeface="HP001 4 hàng" pitchFamily="34" charset="0"/>
            </a:endParaRPr>
          </a:p>
        </p:txBody>
      </p:sp>
      <p:sp>
        <p:nvSpPr>
          <p:cNvPr id="8" name="TextBox 7"/>
          <p:cNvSpPr txBox="1"/>
          <p:nvPr/>
        </p:nvSpPr>
        <p:spPr>
          <a:xfrm>
            <a:off x="7410663"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Ξ</a:t>
            </a:r>
            <a:r>
              <a:rPr lang="en-US" sz="14000">
                <a:solidFill>
                  <a:srgbClr val="FF0000"/>
                </a:solidFill>
                <a:latin typeface="HP001 4 hàng"/>
              </a:rPr>
              <a:t>t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279619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OA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22780"/>
            <a:ext cx="12040393" cy="4528026"/>
          </a:xfrm>
        </p:spPr>
      </p:pic>
    </p:spTree>
    <p:extLst>
      <p:ext uri="{BB962C8B-B14F-4D97-AF65-F5344CB8AC3E}">
        <p14:creationId xmlns:p14="http://schemas.microsoft.com/office/powerpoint/2010/main" val="32497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45408528"/>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7678" y="1628776"/>
            <a:ext cx="9553902" cy="4524118"/>
          </a:xfrm>
          <a:prstGeom prst="rect">
            <a:avLst/>
          </a:prstGeom>
          <a:noFill/>
        </p:spPr>
        <p:txBody>
          <a:bodyPr wrap="square" lIns="121725" tIns="60862" rIns="121725" bIns="60862" rtlCol="0">
            <a:spAutoFit/>
          </a:bodyPr>
          <a:lstStyle/>
          <a:p>
            <a:r>
              <a:rPr lang="en-US" sz="28600">
                <a:solidFill>
                  <a:srgbClr val="FF0000"/>
                </a:solidFill>
                <a:latin typeface="HP001 4 hàng"/>
              </a:rPr>
              <a:t>ęt </a:t>
            </a:r>
            <a:endParaRPr lang="en-US" sz="28600">
              <a:solidFill>
                <a:srgbClr val="FF0000"/>
              </a:solidFill>
              <a:latin typeface="HP001 4 hàng" pitchFamily="34" charset="0"/>
            </a:endParaRPr>
          </a:p>
        </p:txBody>
      </p:sp>
      <p:sp>
        <p:nvSpPr>
          <p:cNvPr id="8" name="TextBox 7"/>
          <p:cNvSpPr txBox="1"/>
          <p:nvPr/>
        </p:nvSpPr>
        <p:spPr>
          <a:xfrm>
            <a:off x="7410663"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ęt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2172758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OĂ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76200"/>
            <a:ext cx="12040393" cy="4508818"/>
          </a:xfrm>
        </p:spPr>
      </p:pic>
    </p:spTree>
    <p:extLst>
      <p:ext uri="{BB962C8B-B14F-4D97-AF65-F5344CB8AC3E}">
        <p14:creationId xmlns:p14="http://schemas.microsoft.com/office/powerpoint/2010/main" val="147448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0"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22434"/>
            <a:ext cx="3414777" cy="1415574"/>
          </a:xfrm>
          <a:prstGeom prst="rect">
            <a:avLst/>
          </a:prstGeom>
          <a:noFill/>
        </p:spPr>
        <p:txBody>
          <a:bodyPr wrap="square" lIns="121725" tIns="60862" rIns="121725" bIns="60862" rtlCol="0">
            <a:spAutoFit/>
          </a:bodyPr>
          <a:lstStyle/>
          <a:p>
            <a:r>
              <a:rPr lang="vi-VN" sz="8400">
                <a:solidFill>
                  <a:srgbClr val="FF0000"/>
                </a:solidFill>
                <a:latin typeface="HP001 4 hàng"/>
              </a:rPr>
              <a:t>xęn</a:t>
            </a:r>
            <a:endParaRPr lang="en-US" sz="8400">
              <a:solidFill>
                <a:srgbClr val="FF0000"/>
              </a:solidFill>
              <a:latin typeface="HP001 4 hàng" pitchFamily="34" charset="0"/>
            </a:endParaRPr>
          </a:p>
        </p:txBody>
      </p:sp>
      <p:sp>
        <p:nvSpPr>
          <p:cNvPr id="8" name="TextBox 7"/>
          <p:cNvSpPr txBox="1"/>
          <p:nvPr/>
        </p:nvSpPr>
        <p:spPr>
          <a:xfrm>
            <a:off x="3921619" y="1223070"/>
            <a:ext cx="2297569" cy="769243"/>
          </a:xfrm>
          <a:prstGeom prst="rect">
            <a:avLst/>
          </a:prstGeom>
          <a:noFill/>
        </p:spPr>
        <p:txBody>
          <a:bodyPr wrap="square" lIns="121725" tIns="60862" rIns="121725" bIns="60862" rtlCol="0">
            <a:spAutoFit/>
          </a:bodyPr>
          <a:lstStyle/>
          <a:p>
            <a:r>
              <a:rPr lang="vi-VN" sz="4200">
                <a:solidFill>
                  <a:srgbClr val="FF0000"/>
                </a:solidFill>
                <a:latin typeface="HP001 4 hàng"/>
              </a:rPr>
              <a:t>xęn</a:t>
            </a:r>
            <a:endParaRPr lang="en-US" sz="4200">
              <a:solidFill>
                <a:srgbClr val="FF0000"/>
              </a:solidFill>
              <a:latin typeface="HP001 4 hàng" pitchFamily="34" charset="0"/>
            </a:endParaRPr>
          </a:p>
        </p:txBody>
      </p:sp>
      <p:sp>
        <p:nvSpPr>
          <p:cNvPr id="13" name="TextBox 12"/>
          <p:cNvSpPr txBox="1"/>
          <p:nvPr/>
        </p:nvSpPr>
        <p:spPr>
          <a:xfrm>
            <a:off x="610193" y="2474408"/>
            <a:ext cx="3414777" cy="1415574"/>
          </a:xfrm>
          <a:prstGeom prst="rect">
            <a:avLst/>
          </a:prstGeom>
          <a:noFill/>
        </p:spPr>
        <p:txBody>
          <a:bodyPr wrap="square" lIns="121725" tIns="60862" rIns="121725" bIns="60862" rtlCol="0">
            <a:spAutoFit/>
          </a:bodyPr>
          <a:lstStyle/>
          <a:p>
            <a:r>
              <a:rPr lang="nl" sz="8400">
                <a:solidFill>
                  <a:srgbClr val="FF0000"/>
                </a:solidFill>
                <a:latin typeface="HP001 4 hàng"/>
              </a:rPr>
              <a:t>hĳt </a:t>
            </a:r>
            <a:endParaRPr lang="en-US" sz="8400">
              <a:solidFill>
                <a:srgbClr val="FF0000"/>
              </a:solidFill>
              <a:latin typeface="HP001 4 hàng" pitchFamily="34" charset="0"/>
            </a:endParaRPr>
          </a:p>
        </p:txBody>
      </p:sp>
      <p:sp>
        <p:nvSpPr>
          <p:cNvPr id="14" name="TextBox 13"/>
          <p:cNvSpPr txBox="1"/>
          <p:nvPr/>
        </p:nvSpPr>
        <p:spPr>
          <a:xfrm>
            <a:off x="3903674" y="2876742"/>
            <a:ext cx="2297569" cy="769243"/>
          </a:xfrm>
          <a:prstGeom prst="rect">
            <a:avLst/>
          </a:prstGeom>
          <a:noFill/>
        </p:spPr>
        <p:txBody>
          <a:bodyPr wrap="square" lIns="121725" tIns="60862" rIns="121725" bIns="60862" rtlCol="0">
            <a:spAutoFit/>
          </a:bodyPr>
          <a:lstStyle/>
          <a:p>
            <a:r>
              <a:rPr lang="nl" sz="4200">
                <a:solidFill>
                  <a:srgbClr val="FF0000"/>
                </a:solidFill>
                <a:latin typeface="HP001 4 hàng"/>
              </a:rPr>
              <a:t>hĳt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0"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963879"/>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Ξ</a:t>
            </a:r>
            <a:r>
              <a:rPr lang="en-US" sz="8400">
                <a:solidFill>
                  <a:srgbClr val="FF0000"/>
                </a:solidFill>
                <a:latin typeface="HP001 4 hàng"/>
              </a:rPr>
              <a:t>n</a:t>
            </a:r>
            <a:endParaRPr lang="en-US" sz="8400">
              <a:solidFill>
                <a:srgbClr val="FF0000"/>
              </a:solidFill>
              <a:latin typeface="HP001 4 hàng" pitchFamily="34" charset="0"/>
            </a:endParaRPr>
          </a:p>
        </p:txBody>
      </p:sp>
      <p:sp>
        <p:nvSpPr>
          <p:cNvPr id="8" name="TextBox 7"/>
          <p:cNvSpPr txBox="1"/>
          <p:nvPr/>
        </p:nvSpPr>
        <p:spPr>
          <a:xfrm>
            <a:off x="3072152" y="1350447"/>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Ξ</a:t>
            </a:r>
            <a:r>
              <a:rPr lang="en-US" sz="4200">
                <a:solidFill>
                  <a:srgbClr val="FF0000"/>
                </a:solidFill>
                <a:latin typeface="HP001 4 hàng"/>
              </a:rPr>
              <a:t>n</a:t>
            </a:r>
            <a:endParaRPr lang="en-US" sz="4200">
              <a:solidFill>
                <a:srgbClr val="FF0000"/>
              </a:solidFill>
              <a:latin typeface="HP001 4 hàng" pitchFamily="34" charset="0"/>
            </a:endParaRPr>
          </a:p>
        </p:txBody>
      </p:sp>
      <p:grpSp>
        <p:nvGrpSpPr>
          <p:cNvPr id="9" name="Group 8"/>
          <p:cNvGrpSpPr/>
          <p:nvPr/>
        </p:nvGrpSpPr>
        <p:grpSpPr>
          <a:xfrm>
            <a:off x="215396" y="203422"/>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5</a:t>
              </a:r>
            </a:p>
          </p:txBody>
        </p:sp>
      </p:grpSp>
      <p:sp>
        <p:nvSpPr>
          <p:cNvPr id="13" name="TextBox 12"/>
          <p:cNvSpPr txBox="1"/>
          <p:nvPr/>
        </p:nvSpPr>
        <p:spPr>
          <a:xfrm>
            <a:off x="627446" y="2590800"/>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ęn </a:t>
            </a:r>
            <a:endParaRPr lang="en-US" sz="8400">
              <a:solidFill>
                <a:srgbClr val="FF0000"/>
              </a:solidFill>
              <a:latin typeface="HP001 4 hàng" pitchFamily="34" charset="0"/>
            </a:endParaRPr>
          </a:p>
        </p:txBody>
      </p:sp>
      <p:sp>
        <p:nvSpPr>
          <p:cNvPr id="14" name="TextBox 13"/>
          <p:cNvSpPr txBox="1"/>
          <p:nvPr/>
        </p:nvSpPr>
        <p:spPr>
          <a:xfrm>
            <a:off x="3069973" y="2977368"/>
            <a:ext cx="2297569" cy="800021"/>
          </a:xfrm>
          <a:prstGeom prst="rect">
            <a:avLst/>
          </a:prstGeom>
          <a:noFill/>
        </p:spPr>
        <p:txBody>
          <a:bodyPr wrap="square" lIns="121725" tIns="60862" rIns="121725" bIns="60862" rtlCol="0">
            <a:spAutoFit/>
          </a:bodyPr>
          <a:lstStyle/>
          <a:p>
            <a:r>
              <a:rPr lang="en-US" sz="4400">
                <a:solidFill>
                  <a:srgbClr val="FF0000"/>
                </a:solidFill>
                <a:latin typeface="HP001 4 hàng"/>
              </a:rPr>
              <a:t>ęn </a:t>
            </a:r>
            <a:endParaRPr lang="en-US" sz="4400">
              <a:solidFill>
                <a:srgbClr val="FF0000"/>
              </a:solidFill>
              <a:latin typeface="HP001 4 hàng" pitchFamily="34" charset="0"/>
            </a:endParaRPr>
          </a:p>
        </p:txBody>
      </p:sp>
      <p:sp>
        <p:nvSpPr>
          <p:cNvPr id="12" name="TextBox 11"/>
          <p:cNvSpPr txBox="1"/>
          <p:nvPr/>
        </p:nvSpPr>
        <p:spPr>
          <a:xfrm>
            <a:off x="613951" y="4272705"/>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Ξ</a:t>
            </a:r>
            <a:r>
              <a:rPr lang="en-US" sz="8400">
                <a:solidFill>
                  <a:srgbClr val="FF0000"/>
                </a:solidFill>
                <a:latin typeface="HP001 4 hàng"/>
              </a:rPr>
              <a:t>t</a:t>
            </a:r>
            <a:endParaRPr lang="en-US" sz="8400">
              <a:solidFill>
                <a:srgbClr val="FF0000"/>
              </a:solidFill>
              <a:latin typeface="HP001 4 hàng" pitchFamily="34" charset="0"/>
            </a:endParaRPr>
          </a:p>
        </p:txBody>
      </p:sp>
      <p:sp>
        <p:nvSpPr>
          <p:cNvPr id="15" name="TextBox 14"/>
          <p:cNvSpPr txBox="1"/>
          <p:nvPr/>
        </p:nvSpPr>
        <p:spPr>
          <a:xfrm>
            <a:off x="3073731" y="465927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Ξ</a:t>
            </a:r>
            <a:r>
              <a:rPr lang="en-US" sz="4200">
                <a:solidFill>
                  <a:srgbClr val="FF0000"/>
                </a:solidFill>
                <a:latin typeface="HP001 4 hàng"/>
              </a:rPr>
              <a:t>t</a:t>
            </a:r>
            <a:endParaRPr lang="en-US" sz="4200">
              <a:solidFill>
                <a:srgbClr val="FF0000"/>
              </a:solidFill>
              <a:latin typeface="HP001 4 hàng" pitchFamily="34" charset="0"/>
            </a:endParaRPr>
          </a:p>
        </p:txBody>
      </p:sp>
      <p:sp>
        <p:nvSpPr>
          <p:cNvPr id="16" name="TextBox 15"/>
          <p:cNvSpPr txBox="1"/>
          <p:nvPr/>
        </p:nvSpPr>
        <p:spPr>
          <a:xfrm>
            <a:off x="611772" y="5899626"/>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ęt </a:t>
            </a:r>
            <a:endParaRPr lang="en-US" sz="8400">
              <a:solidFill>
                <a:srgbClr val="FF0000"/>
              </a:solidFill>
              <a:latin typeface="HP001 4 hàng" pitchFamily="34" charset="0"/>
            </a:endParaRPr>
          </a:p>
        </p:txBody>
      </p:sp>
      <p:sp>
        <p:nvSpPr>
          <p:cNvPr id="17" name="TextBox 16"/>
          <p:cNvSpPr txBox="1"/>
          <p:nvPr/>
        </p:nvSpPr>
        <p:spPr>
          <a:xfrm>
            <a:off x="3071552" y="6286194"/>
            <a:ext cx="2297569" cy="800021"/>
          </a:xfrm>
          <a:prstGeom prst="rect">
            <a:avLst/>
          </a:prstGeom>
          <a:noFill/>
        </p:spPr>
        <p:txBody>
          <a:bodyPr wrap="square" lIns="121725" tIns="60862" rIns="121725" bIns="60862" rtlCol="0">
            <a:spAutoFit/>
          </a:bodyPr>
          <a:lstStyle/>
          <a:p>
            <a:r>
              <a:rPr lang="en-US" sz="4400">
                <a:solidFill>
                  <a:srgbClr val="FF0000"/>
                </a:solidFill>
                <a:latin typeface="HP001 4 hàng"/>
              </a:rPr>
              <a:t>ęt </a:t>
            </a:r>
            <a:endParaRPr lang="en-US" sz="44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Ǉŉ xęn </a:t>
            </a:r>
            <a:endParaRPr lang="en-US" sz="8400">
              <a:solidFill>
                <a:srgbClr val="FF0000"/>
              </a:solidFill>
              <a:latin typeface="HP001 4 hàng" pitchFamily="34" charset="0"/>
            </a:endParaRPr>
          </a:p>
        </p:txBody>
      </p:sp>
      <p:sp>
        <p:nvSpPr>
          <p:cNvPr id="8" name="TextBox 7"/>
          <p:cNvSpPr txBox="1"/>
          <p:nvPr/>
        </p:nvSpPr>
        <p:spPr>
          <a:xfrm>
            <a:off x="7212350" y="1190353"/>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Ǉŉ xęn</a:t>
            </a:r>
            <a:endParaRPr lang="en-US" sz="4200">
              <a:solidFill>
                <a:srgbClr val="FF0000"/>
              </a:solidFill>
              <a:latin typeface="HP001 4 hàng" pitchFamily="34" charset="0"/>
            </a:endParaRPr>
          </a:p>
        </p:txBody>
      </p:sp>
      <p:sp>
        <p:nvSpPr>
          <p:cNvPr id="13" name="TextBox 12"/>
          <p:cNvSpPr txBox="1"/>
          <p:nvPr/>
        </p:nvSpPr>
        <p:spPr>
          <a:xfrm>
            <a:off x="610193" y="2458944"/>
            <a:ext cx="5851726" cy="1415574"/>
          </a:xfrm>
          <a:prstGeom prst="rect">
            <a:avLst/>
          </a:prstGeom>
          <a:noFill/>
        </p:spPr>
        <p:txBody>
          <a:bodyPr wrap="square" lIns="121725" tIns="60862" rIns="121725" bIns="60862" rtlCol="0">
            <a:spAutoFit/>
          </a:bodyPr>
          <a:lstStyle/>
          <a:p>
            <a:r>
              <a:rPr lang="el-GR" sz="8400">
                <a:solidFill>
                  <a:srgbClr val="FF0000"/>
                </a:solidFill>
                <a:latin typeface="HP001 4 hàng"/>
              </a:rPr>
              <a:t>η</a:t>
            </a:r>
            <a:r>
              <a:rPr lang="nl" sz="8400">
                <a:solidFill>
                  <a:srgbClr val="FF0000"/>
                </a:solidFill>
                <a:latin typeface="HP001 4 hàng"/>
              </a:rPr>
              <a:t>ŧ hĳt </a:t>
            </a:r>
            <a:endParaRPr lang="en-US" sz="8400">
              <a:solidFill>
                <a:srgbClr val="FF0000"/>
              </a:solidFill>
              <a:latin typeface="HP001 4 hàng" pitchFamily="34" charset="0"/>
            </a:endParaRPr>
          </a:p>
        </p:txBody>
      </p:sp>
      <p:sp>
        <p:nvSpPr>
          <p:cNvPr id="14" name="TextBox 13"/>
          <p:cNvSpPr txBox="1"/>
          <p:nvPr/>
        </p:nvSpPr>
        <p:spPr>
          <a:xfrm>
            <a:off x="7210171" y="2829746"/>
            <a:ext cx="3747548" cy="800021"/>
          </a:xfrm>
          <a:prstGeom prst="rect">
            <a:avLst/>
          </a:prstGeom>
          <a:noFill/>
        </p:spPr>
        <p:txBody>
          <a:bodyPr wrap="square" lIns="121725" tIns="60862" rIns="121725" bIns="60862" rtlCol="0">
            <a:spAutoFit/>
          </a:bodyPr>
          <a:lstStyle/>
          <a:p>
            <a:r>
              <a:rPr lang="el-GR" sz="4400">
                <a:solidFill>
                  <a:srgbClr val="FF0000"/>
                </a:solidFill>
                <a:latin typeface="HP001 4 hàng"/>
              </a:rPr>
              <a:t>η</a:t>
            </a:r>
            <a:r>
              <a:rPr lang="nl" sz="4400">
                <a:solidFill>
                  <a:srgbClr val="FF0000"/>
                </a:solidFill>
                <a:latin typeface="HP001 4 hàng"/>
              </a:rPr>
              <a:t>ŧ hĳt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75719" y="609600"/>
            <a:ext cx="6671094" cy="5638800"/>
            <a:chOff x="2915025" y="609600"/>
            <a:chExt cx="5880339" cy="463239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15" t="37971" r="28397" b="26888"/>
            <a:stretch/>
          </p:blipFill>
          <p:spPr bwMode="auto">
            <a:xfrm>
              <a:off x="3032919" y="609600"/>
              <a:ext cx="5762445" cy="257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005" t="29029" r="30441" b="43102"/>
            <a:stretch/>
          </p:blipFill>
          <p:spPr bwMode="auto">
            <a:xfrm>
              <a:off x="2915025" y="3203279"/>
              <a:ext cx="5796952" cy="203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18" b="66792"/>
          <a:stretch/>
        </p:blipFill>
        <p:spPr>
          <a:xfrm>
            <a:off x="1618626" y="-428710"/>
            <a:ext cx="8055566" cy="4034505"/>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
        <p:nvSpPr>
          <p:cNvPr id="25" name="Title 1"/>
          <p:cNvSpPr txBox="1">
            <a:spLocks/>
          </p:cNvSpPr>
          <p:nvPr/>
        </p:nvSpPr>
        <p:spPr>
          <a:xfrm>
            <a:off x="247650" y="4015541"/>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dirty="0">
                <a:solidFill>
                  <a:srgbClr val="0070C0"/>
                </a:solidFill>
                <a:latin typeface="Arial-Rounded" pitchFamily="34" charset="0"/>
                <a:ea typeface="Arial-Rounded" pitchFamily="34" charset="0"/>
                <a:cs typeface="Arial-Rounded" pitchFamily="34" charset="0"/>
              </a:rPr>
              <a:t>	Trong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xoan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và</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khế</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đã</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trổ</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hoa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hàng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loạt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cây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ngập</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tràn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sắc</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tím</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Mỗi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buổi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sáng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vườn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rộn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ràng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với</a:t>
            </a:r>
            <a:r>
              <a:rPr lang="en-US" sz="4000" dirty="0">
                <a:solidFill>
                  <a:srgbClr val="0070C0"/>
                </a:solidFill>
                <a:latin typeface="Arial-Rounded" pitchFamily="34" charset="0"/>
                <a:ea typeface="Arial-Rounded" pitchFamily="34" charset="0"/>
                <a:cs typeface="Arial-Rounded" pitchFamily="34" charset="0"/>
              </a:rPr>
              <a:t> những </a:t>
            </a:r>
            <a:r>
              <a:rPr lang="en-US" sz="4000" dirty="0" err="1">
                <a:solidFill>
                  <a:srgbClr val="0070C0"/>
                </a:solidFill>
                <a:latin typeface="Arial-Rounded" pitchFamily="34" charset="0"/>
                <a:ea typeface="Arial-Rounded" pitchFamily="34" charset="0"/>
                <a:cs typeface="Arial-Rounded" pitchFamily="34" charset="0"/>
              </a:rPr>
              <a:t>tiếng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lích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lích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rích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của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mấy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chim</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chích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bông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thoăn</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thoắt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nhảy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từ</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cành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này</a:t>
            </a:r>
            <a:r>
              <a:rPr lang="en-US" sz="4000" dirty="0">
                <a:solidFill>
                  <a:srgbClr val="0070C0"/>
                </a:solidFill>
                <a:latin typeface="Arial-Rounded" pitchFamily="34" charset="0"/>
                <a:ea typeface="Arial-Rounded" pitchFamily="34" charset="0"/>
                <a:cs typeface="Arial-Rounded" pitchFamily="34" charset="0"/>
              </a:rPr>
              <a:t> sang </a:t>
            </a:r>
            <a:r>
              <a:rPr lang="en-US" sz="4000" dirty="0" err="1">
                <a:solidFill>
                  <a:srgbClr val="0070C0"/>
                </a:solidFill>
                <a:latin typeface="Arial-Rounded" pitchFamily="34" charset="0"/>
                <a:ea typeface="Arial-Rounded" pitchFamily="34" charset="0"/>
                <a:cs typeface="Arial-Rounded" pitchFamily="34" charset="0"/>
              </a:rPr>
              <a:t>cành</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khác</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Vừa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nhảy</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nhót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chúng</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vừa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trêu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đùa</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nhau</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vui</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thật</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là</a:t>
            </a:r>
            <a:r>
              <a:rPr lang="en-US" sz="4000" dirty="0">
                <a:solidFill>
                  <a:srgbClr val="0070C0"/>
                </a:solidFill>
                <a:latin typeface="Arial-Rounded" pitchFamily="34" charset="0"/>
                <a:ea typeface="Arial-Rounded" pitchFamily="34" charset="0"/>
                <a:cs typeface="Arial-Rounded" pitchFamily="34" charset="0"/>
              </a:rPr>
              <a:t> </a:t>
            </a:r>
            <a:r>
              <a:rPr lang="en-US" sz="4000" dirty="0" err="1">
                <a:solidFill>
                  <a:srgbClr val="0070C0"/>
                </a:solidFill>
                <a:latin typeface="Arial-Rounded" pitchFamily="34" charset="0"/>
                <a:ea typeface="Arial-Rounded" pitchFamily="34" charset="0"/>
                <a:cs typeface="Arial-Rounded" pitchFamily="34" charset="0"/>
              </a:rPr>
              <a:t>vui</a:t>
            </a:r>
            <a:r>
              <a:rPr lang="en-US" sz="4000" dirty="0">
                <a:solidFill>
                  <a:srgbClr val="0070C0"/>
                </a:solidFill>
                <a:latin typeface="Arial-Rounded" pitchFamily="34" charset="0"/>
                <a:ea typeface="Arial-Rounded" pitchFamily="34" charset="0"/>
                <a:cs typeface="Arial-Rounded" pitchFamily="34" charset="0"/>
              </a:rPr>
              <a:t>.</a:t>
            </a:r>
          </a:p>
        </p:txBody>
      </p:sp>
      <p:cxnSp>
        <p:nvCxnSpPr>
          <p:cNvPr id="11" name="Straight Connector 10"/>
          <p:cNvCxnSpPr/>
          <p:nvPr/>
        </p:nvCxnSpPr>
        <p:spPr>
          <a:xfrm flipH="1">
            <a:off x="7496854" y="3991350"/>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309268" y="328652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1</a:t>
            </a:r>
          </a:p>
        </p:txBody>
      </p:sp>
      <p:sp>
        <p:nvSpPr>
          <p:cNvPr id="13" name="Oval 12"/>
          <p:cNvSpPr/>
          <p:nvPr/>
        </p:nvSpPr>
        <p:spPr>
          <a:xfrm>
            <a:off x="1739397" y="3886275"/>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1243540" y="4015367"/>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51029" y="5072223"/>
            <a:ext cx="8012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806802" y="3860216"/>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3</a:t>
            </a:r>
          </a:p>
        </p:txBody>
      </p:sp>
      <p:cxnSp>
        <p:nvCxnSpPr>
          <p:cNvPr id="17" name="Straight Connector 16"/>
          <p:cNvCxnSpPr/>
          <p:nvPr/>
        </p:nvCxnSpPr>
        <p:spPr>
          <a:xfrm>
            <a:off x="4713889" y="3979775"/>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939223" y="5628045"/>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022375" y="4931988"/>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5482927" y="6148972"/>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939223" y="5528733"/>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Arial-Rounded" pitchFamily="34" charset="0"/>
                <a:cs typeface="Arial" pitchFamily="34" charset="0"/>
              </a:rPr>
              <a:t>5</a:t>
            </a:r>
          </a:p>
        </p:txBody>
      </p:sp>
      <p:cxnSp>
        <p:nvCxnSpPr>
          <p:cNvPr id="28" name="Straight Connector 27"/>
          <p:cNvCxnSpPr/>
          <p:nvPr/>
        </p:nvCxnSpPr>
        <p:spPr>
          <a:xfrm>
            <a:off x="343684" y="4567473"/>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870313" y="5643021"/>
            <a:ext cx="1080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66157" y="5643021"/>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64813" y="1524001"/>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xoan</a:t>
            </a:r>
          </a:p>
        </p:txBody>
      </p:sp>
      <p:sp>
        <p:nvSpPr>
          <p:cNvPr id="6" name="Title 1"/>
          <p:cNvSpPr txBox="1">
            <a:spLocks/>
          </p:cNvSpPr>
          <p:nvPr/>
        </p:nvSpPr>
        <p:spPr>
          <a:xfrm>
            <a:off x="6592724" y="1524000"/>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loạt</a:t>
            </a:r>
          </a:p>
        </p:txBody>
      </p:sp>
      <p:sp>
        <p:nvSpPr>
          <p:cNvPr id="4" name="Title 1"/>
          <p:cNvSpPr txBox="1">
            <a:spLocks/>
          </p:cNvSpPr>
          <p:nvPr/>
        </p:nvSpPr>
        <p:spPr>
          <a:xfrm>
            <a:off x="864813" y="3505201"/>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thoăn</a:t>
            </a:r>
          </a:p>
        </p:txBody>
      </p:sp>
      <p:sp>
        <p:nvSpPr>
          <p:cNvPr id="5" name="Title 1"/>
          <p:cNvSpPr txBox="1">
            <a:spLocks/>
          </p:cNvSpPr>
          <p:nvPr/>
        </p:nvSpPr>
        <p:spPr>
          <a:xfrm>
            <a:off x="6592724" y="3505200"/>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thoắt</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665"/>
          <a:stretch/>
        </p:blipFill>
        <p:spPr>
          <a:xfrm>
            <a:off x="734965" y="168122"/>
            <a:ext cx="10503711" cy="5683038"/>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VnCooper" pitchFamily="34" charset="0"/>
                <a:ea typeface="Arial-Rounded" pitchFamily="34" charset="0"/>
                <a:cs typeface="Arial-Rounded" pitchFamily="34" charset="0"/>
              </a:rPr>
              <a:t>76</a:t>
            </a: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600" b="1">
                <a:solidFill>
                  <a:schemeClr val="bg1"/>
                </a:solidFill>
                <a:latin typeface="Arial-Rounded" pitchFamily="34" charset="0"/>
                <a:ea typeface="Arial-Rounded" pitchFamily="34" charset="0"/>
                <a:cs typeface="Arial-Rounded" pitchFamily="34" charset="0"/>
              </a:rPr>
              <a:t>oan  oăn  oat  oăt</a:t>
            </a:r>
          </a:p>
        </p:txBody>
      </p:sp>
      <p:grpSp>
        <p:nvGrpSpPr>
          <p:cNvPr id="27" name="Group 26"/>
          <p:cNvGrpSpPr/>
          <p:nvPr/>
        </p:nvGrpSpPr>
        <p:grpSpPr>
          <a:xfrm>
            <a:off x="137319"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grpSp>
        <p:nvGrpSpPr>
          <p:cNvPr id="6" name="Group 5"/>
          <p:cNvGrpSpPr/>
          <p:nvPr/>
        </p:nvGrpSpPr>
        <p:grpSpPr>
          <a:xfrm>
            <a:off x="494307" y="4797133"/>
            <a:ext cx="11174569" cy="2083035"/>
            <a:chOff x="494307" y="4797133"/>
            <a:chExt cx="11174569" cy="2083035"/>
          </a:xfrm>
        </p:grpSpPr>
        <p:sp>
          <p:nvSpPr>
            <p:cNvPr id="18" name="Title 1"/>
            <p:cNvSpPr txBox="1">
              <a:spLocks/>
            </p:cNvSpPr>
            <p:nvPr/>
          </p:nvSpPr>
          <p:spPr>
            <a:xfrm>
              <a:off x="494307" y="5029200"/>
              <a:ext cx="1117456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b="1">
                  <a:solidFill>
                    <a:srgbClr val="0070C0"/>
                  </a:solidFill>
                  <a:latin typeface="Arial-Rounded" pitchFamily="34" charset="0"/>
                  <a:ea typeface="Arial-Rounded" pitchFamily="34" charset="0"/>
                  <a:cs typeface="Arial-Rounded" pitchFamily="34" charset="0"/>
                </a:rPr>
                <a:t>	Trên phim </a:t>
              </a:r>
              <a:r>
                <a:rPr lang="en-US" b="1">
                  <a:solidFill>
                    <a:srgbClr val="FF0000"/>
                  </a:solidFill>
                  <a:latin typeface="Arial-Rounded" pitchFamily="34" charset="0"/>
                  <a:ea typeface="Arial-Rounded" pitchFamily="34" charset="0"/>
                  <a:cs typeface="Arial-Rounded" pitchFamily="34" charset="0"/>
                </a:rPr>
                <a:t>hoat</a:t>
              </a:r>
              <a:r>
                <a:rPr lang="en-US" b="1">
                  <a:solidFill>
                    <a:srgbClr val="0070C0"/>
                  </a:solidFill>
                  <a:latin typeface="Arial-Rounded" pitchFamily="34" charset="0"/>
                  <a:ea typeface="Arial-Rounded" pitchFamily="34" charset="0"/>
                  <a:cs typeface="Arial-Rounded" pitchFamily="34" charset="0"/>
                </a:rPr>
                <a:t> hình, voi bước </a:t>
              </a:r>
            </a:p>
            <a:p>
              <a:pPr algn="just">
                <a:lnSpc>
                  <a:spcPct val="100000"/>
                </a:lnSpc>
              </a:pPr>
              <a:r>
                <a:rPr lang="en-US" b="1">
                  <a:solidFill>
                    <a:srgbClr val="0070C0"/>
                  </a:solidFill>
                  <a:latin typeface="Arial-Rounded" pitchFamily="34" charset="0"/>
                  <a:ea typeface="Arial-Rounded" pitchFamily="34" charset="0"/>
                  <a:cs typeface="Arial-Rounded" pitchFamily="34" charset="0"/>
                </a:rPr>
                <a:t>kh</a:t>
              </a:r>
              <a:r>
                <a:rPr lang="en-US" b="1">
                  <a:solidFill>
                    <a:srgbClr val="FF0000"/>
                  </a:solidFill>
                  <a:latin typeface="Arial-Rounded" pitchFamily="34" charset="0"/>
                  <a:ea typeface="Arial-Rounded" pitchFamily="34" charset="0"/>
                  <a:cs typeface="Arial-Rounded" pitchFamily="34" charset="0"/>
                </a:rPr>
                <a:t>oan</a:t>
              </a:r>
              <a:r>
                <a:rPr lang="en-US" b="1">
                  <a:solidFill>
                    <a:srgbClr val="0070C0"/>
                  </a:solidFill>
                  <a:latin typeface="Arial-Rounded" pitchFamily="34" charset="0"/>
                  <a:ea typeface="Arial-Rounded" pitchFamily="34" charset="0"/>
                  <a:cs typeface="Arial-Rounded" pitchFamily="34" charset="0"/>
                </a:rPr>
                <a:t> thai, thỏ chạy th</a:t>
              </a:r>
              <a:r>
                <a:rPr lang="en-US" b="1">
                  <a:solidFill>
                    <a:srgbClr val="FF0000"/>
                  </a:solidFill>
                  <a:latin typeface="Arial-Rounded" pitchFamily="34" charset="0"/>
                  <a:ea typeface="Arial-Rounded" pitchFamily="34" charset="0"/>
                  <a:cs typeface="Arial-Rounded" pitchFamily="34" charset="0"/>
                </a:rPr>
                <a:t>oăn</a:t>
              </a:r>
              <a:r>
                <a:rPr lang="en-US" b="1">
                  <a:solidFill>
                    <a:srgbClr val="0070C0"/>
                  </a:solidFill>
                  <a:latin typeface="Arial-Rounded" pitchFamily="34" charset="0"/>
                  <a:ea typeface="Arial-Rounded" pitchFamily="34" charset="0"/>
                  <a:cs typeface="Arial-Rounded" pitchFamily="34" charset="0"/>
                </a:rPr>
                <a:t> </a:t>
              </a:r>
              <a:r>
                <a:rPr lang="en-US" b="1">
                  <a:solidFill>
                    <a:srgbClr val="FF0000"/>
                  </a:solidFill>
                  <a:latin typeface="Arial-Rounded" pitchFamily="34" charset="0"/>
                  <a:ea typeface="Arial-Rounded" pitchFamily="34" charset="0"/>
                  <a:cs typeface="Arial-Rounded" pitchFamily="34" charset="0"/>
                </a:rPr>
                <a:t>thoăt</a:t>
              </a:r>
              <a:r>
                <a:rPr lang="en-US" b="1">
                  <a:solidFill>
                    <a:srgbClr val="0070C0"/>
                  </a:solidFill>
                  <a:latin typeface="Arial-Rounded" pitchFamily="34" charset="0"/>
                  <a:ea typeface="Arial-Rounded" pitchFamily="34" charset="0"/>
                  <a:cs typeface="Arial-Rounded" pitchFamily="34" charset="0"/>
                </a:rPr>
                <a:t>.  </a:t>
              </a:r>
            </a:p>
          </p:txBody>
        </p:sp>
        <p:sp>
          <p:nvSpPr>
            <p:cNvPr id="12" name="Title 1"/>
            <p:cNvSpPr txBox="1">
              <a:spLocks/>
            </p:cNvSpPr>
            <p:nvPr/>
          </p:nvSpPr>
          <p:spPr>
            <a:xfrm>
              <a:off x="3743946" y="4797133"/>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b="1">
                  <a:solidFill>
                    <a:srgbClr val="0070C0"/>
                  </a:solidFill>
                  <a:latin typeface="Arial-Rounded" pitchFamily="34" charset="0"/>
                  <a:ea typeface="Arial-Rounded" pitchFamily="34" charset="0"/>
                  <a:cs typeface="Arial-Rounded" pitchFamily="34" charset="0"/>
                </a:rPr>
                <a:t>.</a:t>
              </a:r>
            </a:p>
          </p:txBody>
        </p:sp>
        <p:sp>
          <p:nvSpPr>
            <p:cNvPr id="13" name="Title 1"/>
            <p:cNvSpPr txBox="1">
              <a:spLocks/>
            </p:cNvSpPr>
            <p:nvPr/>
          </p:nvSpPr>
          <p:spPr>
            <a:xfrm>
              <a:off x="6995319" y="5379080"/>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ắc đào ngày xu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Cây gỗ xoan ta là gì, xoan ta có tốt không đặc tính ứng dụng gỗ xoan 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719" y="2162174"/>
            <a:ext cx="6592975" cy="4391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a Xoan - Ý Nghĩa Và Công Dụng Tuyệt Vời Trong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4" y="160338"/>
            <a:ext cx="4970241" cy="3725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ây Khế • Sài Gòn Hoa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519" y="1184694"/>
            <a:ext cx="54864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ướng dẫn trồng cây khế chuẩn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9" y="121920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88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sp>
        <p:nvSpPr>
          <p:cNvPr id="14" name="Rounded Rectangle 13"/>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Hai loài cây nào được nhắc đến trong bài?</a:t>
            </a:r>
          </a:p>
        </p:txBody>
      </p:sp>
      <p:cxnSp>
        <p:nvCxnSpPr>
          <p:cNvPr id="15" name="Straight Connector 14"/>
          <p:cNvCxnSpPr/>
          <p:nvPr/>
        </p:nvCxnSpPr>
        <p:spPr>
          <a:xfrm>
            <a:off x="4562304" y="990600"/>
            <a:ext cx="23323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056799" y="960408"/>
            <a:ext cx="18703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42119" y="5486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Hoa xoan và hoa khế có màu gì?</a:t>
            </a:r>
          </a:p>
        </p:txBody>
      </p:sp>
      <p:cxnSp>
        <p:nvCxnSpPr>
          <p:cNvPr id="22" name="Straight Connector 21"/>
          <p:cNvCxnSpPr/>
          <p:nvPr/>
        </p:nvCxnSpPr>
        <p:spPr>
          <a:xfrm>
            <a:off x="9738519" y="1624641"/>
            <a:ext cx="18703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42119" y="5460242"/>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Những chú chích bông làm gì trong vườn?</a:t>
            </a:r>
          </a:p>
        </p:txBody>
      </p:sp>
      <p:cxnSp>
        <p:nvCxnSpPr>
          <p:cNvPr id="25" name="Straight Connector 24"/>
          <p:cNvCxnSpPr/>
          <p:nvPr/>
        </p:nvCxnSpPr>
        <p:spPr>
          <a:xfrm>
            <a:off x="1813719" y="2971800"/>
            <a:ext cx="3505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028200" y="3581400"/>
            <a:ext cx="95806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46480" y="4258574"/>
            <a:ext cx="42158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948177" y="4258574"/>
            <a:ext cx="66607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6480" y="4988945"/>
            <a:ext cx="71060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
                                        <p:tgtEl>
                                          <p:spTgt spid="15"/>
                                        </p:tgtEl>
                                      </p:cBhvr>
                                    </p:animEffect>
                                    <p:set>
                                      <p:cBhvr>
                                        <p:cTn id="22" dur="1" fill="hold">
                                          <p:stCondLst>
                                            <p:cond delay="9"/>
                                          </p:stCondLst>
                                        </p:cTn>
                                        <p:tgtEl>
                                          <p:spTgt spid="1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
                                        <p:tgtEl>
                                          <p:spTgt spid="16"/>
                                        </p:tgtEl>
                                      </p:cBhvr>
                                    </p:animEffect>
                                    <p:set>
                                      <p:cBhvr>
                                        <p:cTn id="25" dur="1" fill="hold">
                                          <p:stCondLst>
                                            <p:cond delay="9"/>
                                          </p:stCondLst>
                                        </p:cTn>
                                        <p:tgtEl>
                                          <p:spTgt spid="1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
                                        <p:tgtEl>
                                          <p:spTgt spid="22"/>
                                        </p:tgtEl>
                                      </p:cBhvr>
                                    </p:animEffect>
                                    <p:set>
                                      <p:cBhvr>
                                        <p:cTn id="40" dur="1" fill="hold">
                                          <p:stCondLst>
                                            <p:cond delay="9"/>
                                          </p:stCondLst>
                                        </p:cTn>
                                        <p:tgtEl>
                                          <p:spTgt spid="2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10"/>
                                        <p:tgtEl>
                                          <p:spTgt spid="25"/>
                                        </p:tgtEl>
                                      </p:cBhvr>
                                    </p:animEffect>
                                    <p:set>
                                      <p:cBhvr>
                                        <p:cTn id="69" dur="1" fill="hold">
                                          <p:stCondLst>
                                            <p:cond delay="9"/>
                                          </p:stCondLst>
                                        </p:cTn>
                                        <p:tgtEl>
                                          <p:spTgt spid="25"/>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
                                        <p:tgtEl>
                                          <p:spTgt spid="27"/>
                                        </p:tgtEl>
                                      </p:cBhvr>
                                    </p:animEffect>
                                    <p:set>
                                      <p:cBhvr>
                                        <p:cTn id="72" dur="1" fill="hold">
                                          <p:stCondLst>
                                            <p:cond delay="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
                                        <p:tgtEl>
                                          <p:spTgt spid="28"/>
                                        </p:tgtEl>
                                      </p:cBhvr>
                                    </p:animEffect>
                                    <p:set>
                                      <p:cBhvr>
                                        <p:cTn id="75" dur="1" fill="hold">
                                          <p:stCondLst>
                                            <p:cond delay="9"/>
                                          </p:stCondLst>
                                        </p:cTn>
                                        <p:tgtEl>
                                          <p:spTgt spid="2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
                                        <p:tgtEl>
                                          <p:spTgt spid="29"/>
                                        </p:tgtEl>
                                      </p:cBhvr>
                                    </p:animEffect>
                                    <p:set>
                                      <p:cBhvr>
                                        <p:cTn id="78" dur="1" fill="hold">
                                          <p:stCondLst>
                                            <p:cond delay="9"/>
                                          </p:stCondLst>
                                        </p:cTn>
                                        <p:tgtEl>
                                          <p:spTgt spid="29"/>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
                                        <p:tgtEl>
                                          <p:spTgt spid="31"/>
                                        </p:tgtEl>
                                      </p:cBhvr>
                                    </p:animEffect>
                                    <p:set>
                                      <p:cBhvr>
                                        <p:cTn id="81" dur="1" fill="hold">
                                          <p:stCondLst>
                                            <p:cond delay="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654" y="-152400"/>
            <a:ext cx="8115865" cy="485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1737519" y="914400"/>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Trồng cây</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9392"/>
          <a:stretch/>
        </p:blipFill>
        <p:spPr>
          <a:xfrm>
            <a:off x="2852667" y="1889337"/>
            <a:ext cx="6352452" cy="4342698"/>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Trong vườn, cây xoan và cây khế đã trổ hoa hàng loạt. Vườn cây ngập tràn sắc tím. Mỗi buổi sáng, khu vườn rộn ràng với những tiếng lích ra lích rích của mấy chú chim chích bông. Chúng thoăn thoắt nhảy từ cành này sáng cành khác. Vừa nhảy nhót chúng vừa trêu đùa nhau, vui thật là vui.</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654" y="-152400"/>
            <a:ext cx="8115865" cy="485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243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kh</a:t>
            </a:r>
          </a:p>
        </p:txBody>
      </p:sp>
      <p:sp>
        <p:nvSpPr>
          <p:cNvPr id="9" name="Title 1"/>
          <p:cNvSpPr txBox="1">
            <a:spLocks/>
          </p:cNvSpPr>
          <p:nvPr/>
        </p:nvSpPr>
        <p:spPr>
          <a:xfrm>
            <a:off x="6121244"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oan</a:t>
            </a:r>
          </a:p>
        </p:txBody>
      </p:sp>
      <p:sp>
        <p:nvSpPr>
          <p:cNvPr id="10" name="Title 1"/>
          <p:cNvSpPr txBox="1">
            <a:spLocks/>
          </p:cNvSpPr>
          <p:nvPr/>
        </p:nvSpPr>
        <p:spPr>
          <a:xfrm>
            <a:off x="3925738"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kh</a:t>
            </a:r>
            <a:r>
              <a:rPr lang="en-US" sz="8800">
                <a:solidFill>
                  <a:srgbClr val="FF0000"/>
                </a:solidFill>
                <a:latin typeface="Arial-Rounded" pitchFamily="34" charset="0"/>
                <a:ea typeface="Arial-Rounded" pitchFamily="34" charset="0"/>
                <a:cs typeface="Arial-Rounded" pitchFamily="34" charset="0"/>
              </a:rPr>
              <a:t>oan</a:t>
            </a: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24" name="Title 1"/>
          <p:cNvSpPr txBox="1">
            <a:spLocks/>
          </p:cNvSpPr>
          <p:nvPr/>
        </p:nvSpPr>
        <p:spPr>
          <a:xfrm>
            <a:off x="1442851"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oan</a:t>
            </a:r>
          </a:p>
        </p:txBody>
      </p:sp>
      <p:sp>
        <p:nvSpPr>
          <p:cNvPr id="26" name="Title 1"/>
          <p:cNvSpPr txBox="1">
            <a:spLocks/>
          </p:cNvSpPr>
          <p:nvPr/>
        </p:nvSpPr>
        <p:spPr>
          <a:xfrm>
            <a:off x="3574372"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oăn</a:t>
            </a:r>
          </a:p>
        </p:txBody>
      </p:sp>
      <p:sp>
        <p:nvSpPr>
          <p:cNvPr id="11" name="Title 1"/>
          <p:cNvSpPr txBox="1">
            <a:spLocks/>
          </p:cNvSpPr>
          <p:nvPr/>
        </p:nvSpPr>
        <p:spPr>
          <a:xfrm>
            <a:off x="6233319"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oat</a:t>
            </a:r>
          </a:p>
        </p:txBody>
      </p:sp>
      <p:sp>
        <p:nvSpPr>
          <p:cNvPr id="12" name="Title 1"/>
          <p:cNvSpPr txBox="1">
            <a:spLocks/>
          </p:cNvSpPr>
          <p:nvPr/>
        </p:nvSpPr>
        <p:spPr>
          <a:xfrm>
            <a:off x="8092099"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oăt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a:solidFill>
                  <a:schemeClr val="bg1"/>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07847" y="347203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oan</a:t>
            </a:r>
          </a:p>
        </p:txBody>
      </p:sp>
      <p:sp>
        <p:nvSpPr>
          <p:cNvPr id="7" name="TextBox 6"/>
          <p:cNvSpPr txBox="1"/>
          <p:nvPr/>
        </p:nvSpPr>
        <p:spPr>
          <a:xfrm>
            <a:off x="6419113" y="3470372"/>
            <a:ext cx="3397644" cy="1865376"/>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oăn</a:t>
            </a:r>
          </a:p>
        </p:txBody>
      </p:sp>
      <p:sp>
        <p:nvSpPr>
          <p:cNvPr id="10" name="TextBox 9"/>
          <p:cNvSpPr txBox="1"/>
          <p:nvPr/>
        </p:nvSpPr>
        <p:spPr>
          <a:xfrm>
            <a:off x="2300899"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2" name="TextBox 11"/>
          <p:cNvSpPr txBox="1"/>
          <p:nvPr/>
        </p:nvSpPr>
        <p:spPr>
          <a:xfrm>
            <a:off x="2875880" y="3481614"/>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a</a:t>
            </a:r>
          </a:p>
        </p:txBody>
      </p:sp>
      <p:sp>
        <p:nvSpPr>
          <p:cNvPr id="8" name="TextBox 7"/>
          <p:cNvSpPr txBox="1"/>
          <p:nvPr/>
        </p:nvSpPr>
        <p:spPr>
          <a:xfrm>
            <a:off x="6841585" y="347522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ă</a:t>
            </a:r>
          </a:p>
        </p:txBody>
      </p:sp>
      <p:sp>
        <p:nvSpPr>
          <p:cNvPr id="11" name="TextBox 10"/>
          <p:cNvSpPr txBox="1"/>
          <p:nvPr/>
        </p:nvSpPr>
        <p:spPr>
          <a:xfrm>
            <a:off x="3896432"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n</a:t>
            </a:r>
          </a:p>
        </p:txBody>
      </p:sp>
      <p:sp>
        <p:nvSpPr>
          <p:cNvPr id="13" name="TextBox 12"/>
          <p:cNvSpPr txBox="1"/>
          <p:nvPr/>
        </p:nvSpPr>
        <p:spPr>
          <a:xfrm>
            <a:off x="6261917"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4" name="TextBox 13"/>
          <p:cNvSpPr txBox="1"/>
          <p:nvPr/>
        </p:nvSpPr>
        <p:spPr>
          <a:xfrm>
            <a:off x="7857450"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n</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2" grpId="0"/>
      <p:bldP spid="8" grpId="0"/>
      <p:bldP spid="11"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a:solidFill>
                  <a:schemeClr val="bg1"/>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07847" y="3472036"/>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oat</a:t>
            </a:r>
          </a:p>
        </p:txBody>
      </p:sp>
      <p:sp>
        <p:nvSpPr>
          <p:cNvPr id="7" name="TextBox 6"/>
          <p:cNvSpPr txBox="1"/>
          <p:nvPr/>
        </p:nvSpPr>
        <p:spPr>
          <a:xfrm>
            <a:off x="6419113" y="3470372"/>
            <a:ext cx="3397644" cy="1865376"/>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oăt</a:t>
            </a:r>
          </a:p>
        </p:txBody>
      </p:sp>
      <p:sp>
        <p:nvSpPr>
          <p:cNvPr id="9" name="TextBox 8"/>
          <p:cNvSpPr txBox="1"/>
          <p:nvPr/>
        </p:nvSpPr>
        <p:spPr>
          <a:xfrm>
            <a:off x="-3278860" y="1981200"/>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0" name="TextBox 9"/>
          <p:cNvSpPr txBox="1"/>
          <p:nvPr/>
        </p:nvSpPr>
        <p:spPr>
          <a:xfrm>
            <a:off x="2523450"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2" name="TextBox 11"/>
          <p:cNvSpPr txBox="1"/>
          <p:nvPr/>
        </p:nvSpPr>
        <p:spPr>
          <a:xfrm>
            <a:off x="3086009" y="3481614"/>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a</a:t>
            </a:r>
          </a:p>
        </p:txBody>
      </p:sp>
      <p:sp>
        <p:nvSpPr>
          <p:cNvPr id="8" name="TextBox 7"/>
          <p:cNvSpPr txBox="1"/>
          <p:nvPr/>
        </p:nvSpPr>
        <p:spPr>
          <a:xfrm>
            <a:off x="7036455" y="347522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ă</a:t>
            </a:r>
          </a:p>
        </p:txBody>
      </p:sp>
      <p:sp>
        <p:nvSpPr>
          <p:cNvPr id="11" name="TextBox 10"/>
          <p:cNvSpPr txBox="1"/>
          <p:nvPr/>
        </p:nvSpPr>
        <p:spPr>
          <a:xfrm>
            <a:off x="3896432"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t</a:t>
            </a:r>
          </a:p>
        </p:txBody>
      </p:sp>
      <p:sp>
        <p:nvSpPr>
          <p:cNvPr id="13" name="TextBox 12"/>
          <p:cNvSpPr txBox="1"/>
          <p:nvPr/>
        </p:nvSpPr>
        <p:spPr>
          <a:xfrm>
            <a:off x="6470860"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4" name="TextBox 13"/>
          <p:cNvSpPr txBox="1"/>
          <p:nvPr/>
        </p:nvSpPr>
        <p:spPr>
          <a:xfrm>
            <a:off x="7857450" y="3472036"/>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t</a:t>
            </a:r>
          </a:p>
        </p:txBody>
      </p:sp>
    </p:spTree>
    <p:extLst>
      <p:ext uri="{BB962C8B-B14F-4D97-AF65-F5344CB8AC3E}">
        <p14:creationId xmlns:p14="http://schemas.microsoft.com/office/powerpoint/2010/main" val="23489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P spid="11"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hoạt</a:t>
            </a:r>
          </a:p>
        </p:txBody>
      </p:sp>
      <p:sp>
        <p:nvSpPr>
          <p:cNvPr id="5" name="Title 1"/>
          <p:cNvSpPr txBox="1">
            <a:spLocks/>
          </p:cNvSpPr>
          <p:nvPr/>
        </p:nvSpPr>
        <p:spPr>
          <a:xfrm>
            <a:off x="3473325"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khoát</a:t>
            </a:r>
          </a:p>
        </p:txBody>
      </p:sp>
      <p:sp>
        <p:nvSpPr>
          <p:cNvPr id="7" name="Title 1"/>
          <p:cNvSpPr txBox="1">
            <a:spLocks/>
          </p:cNvSpPr>
          <p:nvPr/>
        </p:nvSpPr>
        <p:spPr>
          <a:xfrm>
            <a:off x="6186551" y="20050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toán</a:t>
            </a:r>
          </a:p>
        </p:txBody>
      </p:sp>
      <p:sp>
        <p:nvSpPr>
          <p:cNvPr id="8" name="Title 1"/>
          <p:cNvSpPr txBox="1">
            <a:spLocks/>
          </p:cNvSpPr>
          <p:nvPr/>
        </p:nvSpPr>
        <p:spPr>
          <a:xfrm>
            <a:off x="1250235"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oat</a:t>
            </a:r>
          </a:p>
        </p:txBody>
      </p:sp>
      <p:sp>
        <p:nvSpPr>
          <p:cNvPr id="11" name="Title 1"/>
          <p:cNvSpPr txBox="1">
            <a:spLocks/>
          </p:cNvSpPr>
          <p:nvPr/>
        </p:nvSpPr>
        <p:spPr>
          <a:xfrm>
            <a:off x="4215929"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oat</a:t>
            </a:r>
          </a:p>
        </p:txBody>
      </p:sp>
      <p:sp>
        <p:nvSpPr>
          <p:cNvPr id="13" name="Title 1"/>
          <p:cNvSpPr txBox="1">
            <a:spLocks/>
          </p:cNvSpPr>
          <p:nvPr/>
        </p:nvSpPr>
        <p:spPr>
          <a:xfrm>
            <a:off x="6646853"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oan</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 name="Title 1"/>
          <p:cNvSpPr txBox="1">
            <a:spLocks/>
          </p:cNvSpPr>
          <p:nvPr/>
        </p:nvSpPr>
        <p:spPr>
          <a:xfrm>
            <a:off x="8862775" y="2005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xoan</a:t>
            </a:r>
          </a:p>
        </p:txBody>
      </p:sp>
      <p:sp>
        <p:nvSpPr>
          <p:cNvPr id="18" name="Title 1"/>
          <p:cNvSpPr txBox="1">
            <a:spLocks/>
          </p:cNvSpPr>
          <p:nvPr/>
        </p:nvSpPr>
        <p:spPr>
          <a:xfrm>
            <a:off x="9524090" y="18288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oan</a:t>
            </a:r>
          </a:p>
        </p:txBody>
      </p:sp>
      <p:sp>
        <p:nvSpPr>
          <p:cNvPr id="22" name="Title 1"/>
          <p:cNvSpPr txBox="1">
            <a:spLocks/>
          </p:cNvSpPr>
          <p:nvPr/>
        </p:nvSpPr>
        <p:spPr>
          <a:xfrm>
            <a:off x="615922"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choắt</a:t>
            </a:r>
          </a:p>
        </p:txBody>
      </p:sp>
      <p:sp>
        <p:nvSpPr>
          <p:cNvPr id="23" name="Title 1"/>
          <p:cNvSpPr txBox="1">
            <a:spLocks/>
          </p:cNvSpPr>
          <p:nvPr/>
        </p:nvSpPr>
        <p:spPr>
          <a:xfrm>
            <a:off x="3481841"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hoắt</a:t>
            </a:r>
          </a:p>
        </p:txBody>
      </p:sp>
      <p:sp>
        <p:nvSpPr>
          <p:cNvPr id="24" name="Title 1"/>
          <p:cNvSpPr txBox="1">
            <a:spLocks/>
          </p:cNvSpPr>
          <p:nvPr/>
        </p:nvSpPr>
        <p:spPr>
          <a:xfrm>
            <a:off x="6195067" y="3395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ngoằn</a:t>
            </a:r>
          </a:p>
        </p:txBody>
      </p:sp>
      <p:sp>
        <p:nvSpPr>
          <p:cNvPr id="25" name="Title 1"/>
          <p:cNvSpPr txBox="1">
            <a:spLocks/>
          </p:cNvSpPr>
          <p:nvPr/>
        </p:nvSpPr>
        <p:spPr>
          <a:xfrm>
            <a:off x="1473443"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oăt</a:t>
            </a:r>
          </a:p>
        </p:txBody>
      </p:sp>
      <p:sp>
        <p:nvSpPr>
          <p:cNvPr id="26" name="Title 1"/>
          <p:cNvSpPr txBox="1">
            <a:spLocks/>
          </p:cNvSpPr>
          <p:nvPr/>
        </p:nvSpPr>
        <p:spPr>
          <a:xfrm>
            <a:off x="4048539"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oăt</a:t>
            </a:r>
          </a:p>
        </p:txBody>
      </p:sp>
      <p:sp>
        <p:nvSpPr>
          <p:cNvPr id="27" name="Title 1"/>
          <p:cNvSpPr txBox="1">
            <a:spLocks/>
          </p:cNvSpPr>
          <p:nvPr/>
        </p:nvSpPr>
        <p:spPr>
          <a:xfrm>
            <a:off x="6970146"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oăn</a:t>
            </a:r>
          </a:p>
        </p:txBody>
      </p:sp>
      <p:sp>
        <p:nvSpPr>
          <p:cNvPr id="28" name="Title 1"/>
          <p:cNvSpPr txBox="1">
            <a:spLocks/>
          </p:cNvSpPr>
          <p:nvPr/>
        </p:nvSpPr>
        <p:spPr>
          <a:xfrm>
            <a:off x="8838633" y="3395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thoăn</a:t>
            </a:r>
          </a:p>
        </p:txBody>
      </p:sp>
      <p:sp>
        <p:nvSpPr>
          <p:cNvPr id="29" name="Title 1"/>
          <p:cNvSpPr txBox="1">
            <a:spLocks/>
          </p:cNvSpPr>
          <p:nvPr/>
        </p:nvSpPr>
        <p:spPr>
          <a:xfrm>
            <a:off x="9622156" y="3219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oăn</a:t>
            </a: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P spid="22" grpId="0"/>
      <p:bldP spid="23" grpId="0"/>
      <p:bldP spid="24" grpId="0"/>
      <p:bldP spid="25" grpId="0"/>
      <p:bldP spid="26" grpId="0"/>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556975"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hoạt</a:t>
            </a:r>
          </a:p>
        </p:txBody>
      </p:sp>
      <p:sp>
        <p:nvSpPr>
          <p:cNvPr id="32" name="Title 1"/>
          <p:cNvSpPr txBox="1">
            <a:spLocks/>
          </p:cNvSpPr>
          <p:nvPr/>
        </p:nvSpPr>
        <p:spPr>
          <a:xfrm>
            <a:off x="3473325"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khoát</a:t>
            </a:r>
          </a:p>
        </p:txBody>
      </p:sp>
      <p:sp>
        <p:nvSpPr>
          <p:cNvPr id="33" name="Title 1"/>
          <p:cNvSpPr txBox="1">
            <a:spLocks/>
          </p:cNvSpPr>
          <p:nvPr/>
        </p:nvSpPr>
        <p:spPr>
          <a:xfrm>
            <a:off x="6186551"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toán</a:t>
            </a:r>
          </a:p>
        </p:txBody>
      </p:sp>
      <p:sp>
        <p:nvSpPr>
          <p:cNvPr id="34" name="Title 1"/>
          <p:cNvSpPr txBox="1">
            <a:spLocks/>
          </p:cNvSpPr>
          <p:nvPr/>
        </p:nvSpPr>
        <p:spPr>
          <a:xfrm>
            <a:off x="1250235"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oat</a:t>
            </a:r>
          </a:p>
        </p:txBody>
      </p:sp>
      <p:sp>
        <p:nvSpPr>
          <p:cNvPr id="35" name="Title 1"/>
          <p:cNvSpPr txBox="1">
            <a:spLocks/>
          </p:cNvSpPr>
          <p:nvPr/>
        </p:nvSpPr>
        <p:spPr>
          <a:xfrm>
            <a:off x="4215929"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oat</a:t>
            </a:r>
          </a:p>
        </p:txBody>
      </p:sp>
      <p:sp>
        <p:nvSpPr>
          <p:cNvPr id="36" name="Title 1"/>
          <p:cNvSpPr txBox="1">
            <a:spLocks/>
          </p:cNvSpPr>
          <p:nvPr/>
        </p:nvSpPr>
        <p:spPr>
          <a:xfrm>
            <a:off x="6646853"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oan</a:t>
            </a:r>
          </a:p>
        </p:txBody>
      </p:sp>
      <p:sp>
        <p:nvSpPr>
          <p:cNvPr id="37" name="Title 1"/>
          <p:cNvSpPr txBox="1">
            <a:spLocks/>
          </p:cNvSpPr>
          <p:nvPr/>
        </p:nvSpPr>
        <p:spPr>
          <a:xfrm>
            <a:off x="8862775" y="4767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xoan</a:t>
            </a:r>
          </a:p>
        </p:txBody>
      </p:sp>
      <p:sp>
        <p:nvSpPr>
          <p:cNvPr id="38" name="Title 1"/>
          <p:cNvSpPr txBox="1">
            <a:spLocks/>
          </p:cNvSpPr>
          <p:nvPr/>
        </p:nvSpPr>
        <p:spPr>
          <a:xfrm>
            <a:off x="9524090"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oan</a:t>
            </a:r>
          </a:p>
        </p:txBody>
      </p:sp>
      <p:sp>
        <p:nvSpPr>
          <p:cNvPr id="39" name="Title 1"/>
          <p:cNvSpPr txBox="1">
            <a:spLocks/>
          </p:cNvSpPr>
          <p:nvPr/>
        </p:nvSpPr>
        <p:spPr>
          <a:xfrm>
            <a:off x="615922" y="583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choắt</a:t>
            </a:r>
          </a:p>
        </p:txBody>
      </p:sp>
      <p:sp>
        <p:nvSpPr>
          <p:cNvPr id="40" name="Title 1"/>
          <p:cNvSpPr txBox="1">
            <a:spLocks/>
          </p:cNvSpPr>
          <p:nvPr/>
        </p:nvSpPr>
        <p:spPr>
          <a:xfrm>
            <a:off x="3481841" y="5834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hoắt</a:t>
            </a:r>
          </a:p>
        </p:txBody>
      </p:sp>
      <p:sp>
        <p:nvSpPr>
          <p:cNvPr id="41" name="Title 1"/>
          <p:cNvSpPr txBox="1">
            <a:spLocks/>
          </p:cNvSpPr>
          <p:nvPr/>
        </p:nvSpPr>
        <p:spPr>
          <a:xfrm>
            <a:off x="6195067" y="5834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ngoằn</a:t>
            </a:r>
          </a:p>
        </p:txBody>
      </p:sp>
      <p:sp>
        <p:nvSpPr>
          <p:cNvPr id="42" name="Title 1"/>
          <p:cNvSpPr txBox="1">
            <a:spLocks/>
          </p:cNvSpPr>
          <p:nvPr/>
        </p:nvSpPr>
        <p:spPr>
          <a:xfrm>
            <a:off x="1473443"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oăt</a:t>
            </a:r>
          </a:p>
        </p:txBody>
      </p:sp>
      <p:sp>
        <p:nvSpPr>
          <p:cNvPr id="43" name="Title 1"/>
          <p:cNvSpPr txBox="1">
            <a:spLocks/>
          </p:cNvSpPr>
          <p:nvPr/>
        </p:nvSpPr>
        <p:spPr>
          <a:xfrm>
            <a:off x="4048539"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oăt</a:t>
            </a:r>
          </a:p>
        </p:txBody>
      </p:sp>
      <p:sp>
        <p:nvSpPr>
          <p:cNvPr id="44" name="Title 1"/>
          <p:cNvSpPr txBox="1">
            <a:spLocks/>
          </p:cNvSpPr>
          <p:nvPr/>
        </p:nvSpPr>
        <p:spPr>
          <a:xfrm>
            <a:off x="6970146"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oăn</a:t>
            </a:r>
          </a:p>
        </p:txBody>
      </p:sp>
      <p:sp>
        <p:nvSpPr>
          <p:cNvPr id="45" name="Title 1"/>
          <p:cNvSpPr txBox="1">
            <a:spLocks/>
          </p:cNvSpPr>
          <p:nvPr/>
        </p:nvSpPr>
        <p:spPr>
          <a:xfrm>
            <a:off x="8838633" y="5834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thoăn</a:t>
            </a:r>
          </a:p>
        </p:txBody>
      </p:sp>
      <p:sp>
        <p:nvSpPr>
          <p:cNvPr id="46" name="Title 1"/>
          <p:cNvSpPr txBox="1">
            <a:spLocks/>
          </p:cNvSpPr>
          <p:nvPr/>
        </p:nvSpPr>
        <p:spPr>
          <a:xfrm>
            <a:off x="9622156"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oăn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673" y="116576"/>
            <a:ext cx="8268120" cy="46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5167</TotalTime>
  <Words>570</Words>
  <Application>Microsoft Office PowerPoint</Application>
  <PresentationFormat>Custom</PresentationFormat>
  <Paragraphs>176</Paragraphs>
  <Slides>37</Slides>
  <Notes>21</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.VnArial</vt:lpstr>
      <vt:lpstr>.VnCooper</vt:lpstr>
      <vt:lpstr>Arrus-Black</vt:lpstr>
      <vt:lpstr>Bandit</vt:lpstr>
      <vt:lpstr>DomCasual</vt:lpstr>
      <vt:lpstr>Arial</vt:lpstr>
      <vt:lpstr>Arial Rounded MT Bold</vt:lpstr>
      <vt:lpstr>Arial-Rounded</vt:lpstr>
      <vt:lpstr>AvantGarde</vt:lpstr>
      <vt:lpstr>Calibri</vt:lpstr>
      <vt:lpstr>HP001 4 hàng</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Nguyen Huy</cp:lastModifiedBy>
  <cp:revision>656</cp:revision>
  <dcterms:created xsi:type="dcterms:W3CDTF">2021-05-08T14:00:55Z</dcterms:created>
  <dcterms:modified xsi:type="dcterms:W3CDTF">2023-12-25T02:09:06Z</dcterms:modified>
</cp:coreProperties>
</file>